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88" r:id="rId3"/>
    <p:sldId id="289" r:id="rId4"/>
    <p:sldId id="257" r:id="rId5"/>
    <p:sldId id="277" r:id="rId6"/>
    <p:sldId id="290" r:id="rId7"/>
    <p:sldId id="266" r:id="rId8"/>
    <p:sldId id="261" r:id="rId9"/>
    <p:sldId id="291" r:id="rId10"/>
    <p:sldId id="263" r:id="rId11"/>
    <p:sldId id="258" r:id="rId12"/>
    <p:sldId id="292" r:id="rId13"/>
    <p:sldId id="260" r:id="rId14"/>
    <p:sldId id="259" r:id="rId15"/>
    <p:sldId id="293" r:id="rId16"/>
    <p:sldId id="270" r:id="rId17"/>
    <p:sldId id="282" r:id="rId18"/>
    <p:sldId id="287" r:id="rId19"/>
    <p:sldId id="294" r:id="rId20"/>
    <p:sldId id="265" r:id="rId21"/>
    <p:sldId id="286" r:id="rId22"/>
    <p:sldId id="272" r:id="rId23"/>
    <p:sldId id="295" r:id="rId24"/>
    <p:sldId id="269" r:id="rId25"/>
    <p:sldId id="281" r:id="rId26"/>
    <p:sldId id="296" r:id="rId27"/>
    <p:sldId id="262" r:id="rId28"/>
    <p:sldId id="276" r:id="rId29"/>
    <p:sldId id="297" r:id="rId30"/>
    <p:sldId id="278" r:id="rId31"/>
    <p:sldId id="274" r:id="rId32"/>
    <p:sldId id="298" r:id="rId33"/>
    <p:sldId id="280" r:id="rId34"/>
    <p:sldId id="284" r:id="rId35"/>
    <p:sldId id="285" r:id="rId36"/>
    <p:sldId id="299" r:id="rId37"/>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dIpUI5OaWb2FGON57Jd7CA" hashData="+KbMbydaDRAaR5ul2Z8usEVOCD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33FF"/>
    <a:srgbClr val="0033CC"/>
    <a:srgbClr val="8B9EFF"/>
    <a:srgbClr val="FFCCFF"/>
    <a:srgbClr val="3276C8"/>
    <a:srgbClr val="5100A2"/>
    <a:srgbClr val="FFDE75"/>
    <a:srgbClr val="007600"/>
    <a:srgbClr val="C7E6A4"/>
    <a:srgbClr val="462D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400" d="100"/>
          <a:sy n="400" d="100"/>
        </p:scale>
        <p:origin x="5826" y="3990"/>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0E5E362B-EEB2-4A31-BEF7-FC65F3DE0F9F}" type="datetimeFigureOut">
              <a:rPr lang="es-PE" smtClean="0"/>
              <a:pPr/>
              <a:t>15/06/2020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633E5F3A-F508-4D4E-A495-F67CB38CD238}" type="slidenum">
              <a:rPr lang="es-PE" smtClean="0"/>
              <a:pPr/>
              <a:t>‹Nº›</a:t>
            </a:fld>
            <a:endParaRPr lang="es-PE"/>
          </a:p>
        </p:txBody>
      </p:sp>
    </p:spTree>
  </p:cSld>
  <p:clrMapOvr>
    <a:masterClrMapping/>
  </p:clrMapOvr>
  <p:transition advClick="0"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0E5E362B-EEB2-4A31-BEF7-FC65F3DE0F9F}" type="datetimeFigureOut">
              <a:rPr lang="es-PE" smtClean="0"/>
              <a:pPr/>
              <a:t>15/06/2020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633E5F3A-F508-4D4E-A495-F67CB38CD238}" type="slidenum">
              <a:rPr lang="es-PE" smtClean="0"/>
              <a:pPr/>
              <a:t>‹Nº›</a:t>
            </a:fld>
            <a:endParaRPr lang="es-PE"/>
          </a:p>
        </p:txBody>
      </p:sp>
    </p:spTree>
  </p:cSld>
  <p:clrMapOvr>
    <a:masterClrMapping/>
  </p:clrMapOvr>
  <p:transition advClick="0"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E5E362B-EEB2-4A31-BEF7-FC65F3DE0F9F}" type="datetimeFigureOut">
              <a:rPr lang="es-PE" smtClean="0"/>
              <a:pPr/>
              <a:t>15/06/2020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633E5F3A-F508-4D4E-A495-F67CB38CD238}" type="slidenum">
              <a:rPr lang="es-PE" smtClean="0"/>
              <a:pPr/>
              <a:t>‹Nº›</a:t>
            </a:fld>
            <a:endParaRPr lang="es-PE"/>
          </a:p>
        </p:txBody>
      </p:sp>
    </p:spTree>
  </p:cSld>
  <p:clrMapOvr>
    <a:masterClrMapping/>
  </p:clrMapOvr>
  <p:transition advClick="0"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0E5E362B-EEB2-4A31-BEF7-FC65F3DE0F9F}" type="datetimeFigureOut">
              <a:rPr lang="es-PE" smtClean="0"/>
              <a:pPr/>
              <a:t>15/06/2020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633E5F3A-F508-4D4E-A495-F67CB38CD238}" type="slidenum">
              <a:rPr lang="es-PE" smtClean="0"/>
              <a:pPr/>
              <a:t>‹Nº›</a:t>
            </a:fld>
            <a:endParaRPr lang="es-PE"/>
          </a:p>
        </p:txBody>
      </p:sp>
    </p:spTree>
  </p:cSld>
  <p:clrMapOvr>
    <a:masterClrMapping/>
  </p:clrMapOvr>
  <p:transition advClick="0"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0E5E362B-EEB2-4A31-BEF7-FC65F3DE0F9F}" type="datetimeFigureOut">
              <a:rPr lang="es-PE" smtClean="0"/>
              <a:pPr/>
              <a:t>15/06/2020</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633E5F3A-F508-4D4E-A495-F67CB38CD238}" type="slidenum">
              <a:rPr lang="es-PE" smtClean="0"/>
              <a:pPr/>
              <a:t>‹Nº›</a:t>
            </a:fld>
            <a:endParaRPr lang="es-PE"/>
          </a:p>
        </p:txBody>
      </p:sp>
    </p:spTree>
  </p:cSld>
  <p:clrMapOvr>
    <a:masterClrMapping/>
  </p:clrMapOvr>
  <p:transition advClick="0"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0E5E362B-EEB2-4A31-BEF7-FC65F3DE0F9F}" type="datetimeFigureOut">
              <a:rPr lang="es-PE" smtClean="0"/>
              <a:pPr/>
              <a:t>15/06/2020</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633E5F3A-F508-4D4E-A495-F67CB38CD238}" type="slidenum">
              <a:rPr lang="es-PE" smtClean="0"/>
              <a:pPr/>
              <a:t>‹Nº›</a:t>
            </a:fld>
            <a:endParaRPr lang="es-PE"/>
          </a:p>
        </p:txBody>
      </p:sp>
    </p:spTree>
  </p:cSld>
  <p:clrMapOvr>
    <a:masterClrMapping/>
  </p:clrMapOvr>
  <p:transition advClick="0"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E5E362B-EEB2-4A31-BEF7-FC65F3DE0F9F}" type="datetimeFigureOut">
              <a:rPr lang="es-PE" smtClean="0"/>
              <a:pPr/>
              <a:t>15/06/2020</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633E5F3A-F508-4D4E-A495-F67CB38CD238}" type="slidenum">
              <a:rPr lang="es-PE" smtClean="0"/>
              <a:pPr/>
              <a:t>‹Nº›</a:t>
            </a:fld>
            <a:endParaRPr lang="es-PE"/>
          </a:p>
        </p:txBody>
      </p:sp>
    </p:spTree>
  </p:cSld>
  <p:clrMapOvr>
    <a:masterClrMapping/>
  </p:clrMapOvr>
  <p:transition advClick="0"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E362B-EEB2-4A31-BEF7-FC65F3DE0F9F}" type="datetimeFigureOut">
              <a:rPr lang="es-PE" smtClean="0"/>
              <a:pPr/>
              <a:t>15/06/2020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633E5F3A-F508-4D4E-A495-F67CB38CD238}" type="slidenum">
              <a:rPr lang="es-PE" smtClean="0"/>
              <a:pPr/>
              <a:t>‹Nº›</a:t>
            </a:fld>
            <a:endParaRPr lang="es-PE"/>
          </a:p>
        </p:txBody>
      </p:sp>
    </p:spTree>
  </p:cSld>
  <p:clrMapOvr>
    <a:masterClrMapping/>
  </p:clrMapOvr>
  <p:transition advClick="0"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E362B-EEB2-4A31-BEF7-FC65F3DE0F9F}" type="datetimeFigureOut">
              <a:rPr lang="es-PE" smtClean="0"/>
              <a:pPr/>
              <a:t>15/06/2020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633E5F3A-F508-4D4E-A495-F67CB38CD238}" type="slidenum">
              <a:rPr lang="es-PE" smtClean="0"/>
              <a:pPr/>
              <a:t>‹Nº›</a:t>
            </a:fld>
            <a:endParaRPr lang="es-PE"/>
          </a:p>
        </p:txBody>
      </p:sp>
    </p:spTree>
  </p:cSld>
  <p:clrMapOvr>
    <a:masterClrMapping/>
  </p:clrMapOvr>
  <p:transition advClick="0"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0E5E362B-EEB2-4A31-BEF7-FC65F3DE0F9F}" type="datetimeFigureOut">
              <a:rPr lang="es-PE" smtClean="0"/>
              <a:pPr/>
              <a:t>15/06/2020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633E5F3A-F508-4D4E-A495-F67CB38CD238}" type="slidenum">
              <a:rPr lang="es-PE" smtClean="0"/>
              <a:pPr/>
              <a:t>‹Nº›</a:t>
            </a:fld>
            <a:endParaRPr lang="es-PE"/>
          </a:p>
        </p:txBody>
      </p:sp>
    </p:spTree>
  </p:cSld>
  <p:clrMapOvr>
    <a:masterClrMapping/>
  </p:clrMapOvr>
  <p:transition advClick="0"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0E5E362B-EEB2-4A31-BEF7-FC65F3DE0F9F}" type="datetimeFigureOut">
              <a:rPr lang="es-PE" smtClean="0"/>
              <a:pPr/>
              <a:t>15/06/2020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633E5F3A-F508-4D4E-A495-F67CB38CD238}" type="slidenum">
              <a:rPr lang="es-PE" smtClean="0"/>
              <a:pPr/>
              <a:t>‹Nº›</a:t>
            </a:fld>
            <a:endParaRPr lang="es-PE"/>
          </a:p>
        </p:txBody>
      </p:sp>
    </p:spTree>
  </p:cSld>
  <p:clrMapOvr>
    <a:masterClrMapping/>
  </p:clrMapOvr>
  <p:transition advClick="0"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Click="0" advTm="15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0E5E362B-EEB2-4A31-BEF7-FC65F3DE0F9F}" type="datetimeFigureOut">
              <a:rPr lang="es-PE" smtClean="0"/>
              <a:pPr/>
              <a:t>15/06/2020</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633E5F3A-F508-4D4E-A495-F67CB38CD238}"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Click="0" advTm="15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2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2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3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35.xml.rels><?xml version="1.0" encoding="UTF-8" standalone="yes"?>
<Relationships xmlns="http://schemas.openxmlformats.org/package/2006/relationships"><Relationship Id="rId8" Type="http://schemas.openxmlformats.org/officeDocument/2006/relationships/image" Target="../media/image36.png"/><Relationship Id="rId13" Type="http://schemas.openxmlformats.org/officeDocument/2006/relationships/image" Target="../media/image39.png"/><Relationship Id="rId18" Type="http://schemas.openxmlformats.org/officeDocument/2006/relationships/image" Target="../media/image42.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41.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35.png"/><Relationship Id="rId11" Type="http://schemas.openxmlformats.org/officeDocument/2006/relationships/image" Target="../media/image38.png"/><Relationship Id="rId5" Type="http://schemas.openxmlformats.org/officeDocument/2006/relationships/hyperlink" Target="http://www.mispps.com/" TargetMode="External"/><Relationship Id="rId15" Type="http://schemas.openxmlformats.org/officeDocument/2006/relationships/image" Target="../media/image40.png"/><Relationship Id="rId10" Type="http://schemas.openxmlformats.org/officeDocument/2006/relationships/hyperlink" Target="https://www.facebook.com/mispps" TargetMode="External"/><Relationship Id="rId4" Type="http://schemas.openxmlformats.org/officeDocument/2006/relationships/image" Target="../media/image34.png"/><Relationship Id="rId9" Type="http://schemas.openxmlformats.org/officeDocument/2006/relationships/image" Target="../media/image37.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8B9EFF"/>
            </a:gs>
            <a:gs pos="50000">
              <a:srgbClr val="0033CC">
                <a:shade val="67500"/>
                <a:satMod val="115000"/>
              </a:srgbClr>
            </a:gs>
            <a:gs pos="100000">
              <a:srgbClr val="0033CC">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tapeta-radosna-kobieta-z-rumiankami.jpg"/>
          <p:cNvPicPr>
            <a:picLocks noChangeAspect="1"/>
          </p:cNvPicPr>
          <p:nvPr/>
        </p:nvPicPr>
        <p:blipFill>
          <a:blip r:embed="rId3"/>
          <a:srcRect r="2290"/>
          <a:stretch>
            <a:fillRect/>
          </a:stretch>
        </p:blipFill>
        <p:spPr>
          <a:xfrm>
            <a:off x="0" y="0"/>
            <a:ext cx="9144000" cy="5143500"/>
          </a:xfrm>
          <a:prstGeom prst="rect">
            <a:avLst/>
          </a:prstGeom>
        </p:spPr>
      </p:pic>
      <p:pic>
        <p:nvPicPr>
          <p:cNvPr id="48" name="47 Imagen" descr="B1E3169AE.png"/>
          <p:cNvPicPr>
            <a:picLocks noChangeAspect="1"/>
          </p:cNvPicPr>
          <p:nvPr/>
        </p:nvPicPr>
        <p:blipFill>
          <a:blip r:embed="rId4">
            <a:lum contrast="40000"/>
          </a:blip>
          <a:srcRect t="13313"/>
          <a:stretch>
            <a:fillRect/>
          </a:stretch>
        </p:blipFill>
        <p:spPr>
          <a:xfrm>
            <a:off x="4572000" y="0"/>
            <a:ext cx="1300064" cy="1395618"/>
          </a:xfrm>
          <a:prstGeom prst="rect">
            <a:avLst/>
          </a:prstGeom>
          <a:effectLst>
            <a:reflection blurRad="6350" stA="50000" endA="300" endPos="90000" dir="5400000" sy="-100000" algn="bl" rotWithShape="0"/>
          </a:effectLst>
        </p:spPr>
      </p:pic>
      <p:pic>
        <p:nvPicPr>
          <p:cNvPr id="49" name="48 Imagen" descr="B1E3169AE.png"/>
          <p:cNvPicPr>
            <a:picLocks noChangeAspect="1"/>
          </p:cNvPicPr>
          <p:nvPr/>
        </p:nvPicPr>
        <p:blipFill>
          <a:blip r:embed="rId4">
            <a:lum contrast="40000"/>
          </a:blip>
          <a:srcRect t="13313"/>
          <a:stretch>
            <a:fillRect/>
          </a:stretch>
        </p:blipFill>
        <p:spPr>
          <a:xfrm flipH="1">
            <a:off x="3357554" y="0"/>
            <a:ext cx="1214446" cy="1395618"/>
          </a:xfrm>
          <a:prstGeom prst="rect">
            <a:avLst/>
          </a:prstGeom>
          <a:effectLst>
            <a:reflection blurRad="6350" stA="50000" endA="300" endPos="90000" dir="5400000" sy="-100000" algn="bl" rotWithShape="0"/>
          </a:effectLst>
        </p:spPr>
      </p:pic>
      <p:pic>
        <p:nvPicPr>
          <p:cNvPr id="50" name="49 Imagen" descr="B1E3169AE.png"/>
          <p:cNvPicPr>
            <a:picLocks noChangeAspect="1"/>
          </p:cNvPicPr>
          <p:nvPr/>
        </p:nvPicPr>
        <p:blipFill>
          <a:blip r:embed="rId4">
            <a:lum contrast="40000"/>
          </a:blip>
          <a:srcRect t="13313"/>
          <a:stretch>
            <a:fillRect/>
          </a:stretch>
        </p:blipFill>
        <p:spPr>
          <a:xfrm>
            <a:off x="4572000" y="357172"/>
            <a:ext cx="1300064" cy="1395618"/>
          </a:xfrm>
          <a:prstGeom prst="rect">
            <a:avLst/>
          </a:prstGeom>
          <a:effectLst>
            <a:reflection blurRad="6350" stA="50000" endA="300" endPos="90000" dir="5400000" sy="-100000" algn="bl" rotWithShape="0"/>
          </a:effectLst>
        </p:spPr>
      </p:pic>
      <p:pic>
        <p:nvPicPr>
          <p:cNvPr id="51" name="50 Imagen" descr="B1E3169AE.png"/>
          <p:cNvPicPr>
            <a:picLocks noChangeAspect="1"/>
          </p:cNvPicPr>
          <p:nvPr/>
        </p:nvPicPr>
        <p:blipFill>
          <a:blip r:embed="rId4">
            <a:lum contrast="40000"/>
          </a:blip>
          <a:srcRect t="13313"/>
          <a:stretch>
            <a:fillRect/>
          </a:stretch>
        </p:blipFill>
        <p:spPr>
          <a:xfrm flipH="1">
            <a:off x="3357554" y="357172"/>
            <a:ext cx="1214446" cy="1395618"/>
          </a:xfrm>
          <a:prstGeom prst="rect">
            <a:avLst/>
          </a:prstGeom>
          <a:effectLst>
            <a:reflection blurRad="6350" stA="50000" endA="300" endPos="90000" dir="5400000" sy="-100000" algn="bl" rotWithShape="0"/>
          </a:effectLst>
        </p:spPr>
      </p:pic>
      <p:pic>
        <p:nvPicPr>
          <p:cNvPr id="52" name="51 Imagen" descr="B1E3169AE.png"/>
          <p:cNvPicPr>
            <a:picLocks noChangeAspect="1"/>
          </p:cNvPicPr>
          <p:nvPr/>
        </p:nvPicPr>
        <p:blipFill>
          <a:blip r:embed="rId4">
            <a:lum contrast="40000"/>
          </a:blip>
          <a:srcRect t="13313"/>
          <a:stretch>
            <a:fillRect/>
          </a:stretch>
        </p:blipFill>
        <p:spPr>
          <a:xfrm>
            <a:off x="4572000" y="642924"/>
            <a:ext cx="1300064" cy="1395618"/>
          </a:xfrm>
          <a:prstGeom prst="rect">
            <a:avLst/>
          </a:prstGeom>
          <a:effectLst>
            <a:reflection blurRad="6350" stA="50000" endA="300" endPos="90000" dir="5400000" sy="-100000" algn="bl" rotWithShape="0"/>
          </a:effectLst>
        </p:spPr>
      </p:pic>
      <p:pic>
        <p:nvPicPr>
          <p:cNvPr id="53" name="52 Imagen" descr="B1E3169AE.png"/>
          <p:cNvPicPr>
            <a:picLocks noChangeAspect="1"/>
          </p:cNvPicPr>
          <p:nvPr/>
        </p:nvPicPr>
        <p:blipFill>
          <a:blip r:embed="rId4">
            <a:lum contrast="40000"/>
          </a:blip>
          <a:srcRect t="13313"/>
          <a:stretch>
            <a:fillRect/>
          </a:stretch>
        </p:blipFill>
        <p:spPr>
          <a:xfrm flipH="1">
            <a:off x="3357554" y="642924"/>
            <a:ext cx="1214446" cy="1395618"/>
          </a:xfrm>
          <a:prstGeom prst="rect">
            <a:avLst/>
          </a:prstGeom>
          <a:effectLst>
            <a:reflection blurRad="6350" stA="50000" endA="300" endPos="90000" dir="5400000" sy="-100000" algn="bl" rotWithShape="0"/>
          </a:effectLst>
        </p:spPr>
      </p:pic>
      <p:pic>
        <p:nvPicPr>
          <p:cNvPr id="54" name="53 Imagen" descr="B1E3169AE.png"/>
          <p:cNvPicPr>
            <a:picLocks noChangeAspect="1"/>
          </p:cNvPicPr>
          <p:nvPr/>
        </p:nvPicPr>
        <p:blipFill>
          <a:blip r:embed="rId4">
            <a:lum contrast="40000"/>
          </a:blip>
          <a:srcRect t="13313"/>
          <a:stretch>
            <a:fillRect/>
          </a:stretch>
        </p:blipFill>
        <p:spPr>
          <a:xfrm>
            <a:off x="4572000" y="1000114"/>
            <a:ext cx="1300064" cy="1395618"/>
          </a:xfrm>
          <a:prstGeom prst="rect">
            <a:avLst/>
          </a:prstGeom>
          <a:effectLst>
            <a:reflection blurRad="6350" stA="50000" endA="300" endPos="90000" dir="5400000" sy="-100000" algn="bl" rotWithShape="0"/>
          </a:effectLst>
        </p:spPr>
      </p:pic>
      <p:pic>
        <p:nvPicPr>
          <p:cNvPr id="55" name="54 Imagen" descr="B1E3169AE.png"/>
          <p:cNvPicPr>
            <a:picLocks noChangeAspect="1"/>
          </p:cNvPicPr>
          <p:nvPr/>
        </p:nvPicPr>
        <p:blipFill>
          <a:blip r:embed="rId4">
            <a:lum contrast="40000"/>
          </a:blip>
          <a:srcRect t="13313"/>
          <a:stretch>
            <a:fillRect/>
          </a:stretch>
        </p:blipFill>
        <p:spPr>
          <a:xfrm flipH="1">
            <a:off x="3357554" y="1000114"/>
            <a:ext cx="1214446" cy="1395618"/>
          </a:xfrm>
          <a:prstGeom prst="rect">
            <a:avLst/>
          </a:prstGeom>
          <a:effectLst>
            <a:reflection blurRad="6350" stA="50000" endA="300" endPos="90000" dir="5400000" sy="-100000" algn="bl" rotWithShape="0"/>
          </a:effectLst>
        </p:spPr>
      </p:pic>
      <p:pic>
        <p:nvPicPr>
          <p:cNvPr id="56" name="55 Imagen" descr="B1E3169AE.png"/>
          <p:cNvPicPr>
            <a:picLocks noChangeAspect="1"/>
          </p:cNvPicPr>
          <p:nvPr/>
        </p:nvPicPr>
        <p:blipFill>
          <a:blip r:embed="rId4">
            <a:lum contrast="40000"/>
          </a:blip>
          <a:srcRect t="13313"/>
          <a:stretch>
            <a:fillRect/>
          </a:stretch>
        </p:blipFill>
        <p:spPr>
          <a:xfrm>
            <a:off x="4572000" y="1428742"/>
            <a:ext cx="1300064" cy="1395618"/>
          </a:xfrm>
          <a:prstGeom prst="rect">
            <a:avLst/>
          </a:prstGeom>
          <a:effectLst>
            <a:reflection blurRad="6350" stA="50000" endA="300" endPos="90000" dir="5400000" sy="-100000" algn="bl" rotWithShape="0"/>
          </a:effectLst>
        </p:spPr>
      </p:pic>
      <p:pic>
        <p:nvPicPr>
          <p:cNvPr id="57" name="56 Imagen" descr="B1E3169AE.png"/>
          <p:cNvPicPr>
            <a:picLocks noChangeAspect="1"/>
          </p:cNvPicPr>
          <p:nvPr/>
        </p:nvPicPr>
        <p:blipFill>
          <a:blip r:embed="rId4">
            <a:lum contrast="40000"/>
          </a:blip>
          <a:srcRect t="13313"/>
          <a:stretch>
            <a:fillRect/>
          </a:stretch>
        </p:blipFill>
        <p:spPr>
          <a:xfrm flipH="1">
            <a:off x="3357554" y="1428742"/>
            <a:ext cx="1214446" cy="1395618"/>
          </a:xfrm>
          <a:prstGeom prst="rect">
            <a:avLst/>
          </a:prstGeom>
          <a:effectLst>
            <a:reflection blurRad="6350" stA="50000" endA="300" endPos="90000" dir="5400000" sy="-100000" algn="bl" rotWithShape="0"/>
          </a:effectLst>
        </p:spPr>
      </p:pic>
      <p:pic>
        <p:nvPicPr>
          <p:cNvPr id="58" name="57 Imagen" descr="B1E3169AE.png"/>
          <p:cNvPicPr>
            <a:picLocks noChangeAspect="1"/>
          </p:cNvPicPr>
          <p:nvPr/>
        </p:nvPicPr>
        <p:blipFill>
          <a:blip r:embed="rId4">
            <a:lum contrast="40000"/>
          </a:blip>
          <a:srcRect t="13313"/>
          <a:stretch>
            <a:fillRect/>
          </a:stretch>
        </p:blipFill>
        <p:spPr>
          <a:xfrm>
            <a:off x="4572000" y="1857370"/>
            <a:ext cx="1300064" cy="1395618"/>
          </a:xfrm>
          <a:prstGeom prst="rect">
            <a:avLst/>
          </a:prstGeom>
          <a:effectLst>
            <a:reflection blurRad="6350" stA="50000" endA="300" endPos="90000" dir="5400000" sy="-100000" algn="bl" rotWithShape="0"/>
          </a:effectLst>
        </p:spPr>
      </p:pic>
      <p:pic>
        <p:nvPicPr>
          <p:cNvPr id="59" name="58 Imagen" descr="B1E3169AE.png"/>
          <p:cNvPicPr>
            <a:picLocks noChangeAspect="1"/>
          </p:cNvPicPr>
          <p:nvPr/>
        </p:nvPicPr>
        <p:blipFill>
          <a:blip r:embed="rId4">
            <a:lum contrast="40000"/>
          </a:blip>
          <a:srcRect t="13313"/>
          <a:stretch>
            <a:fillRect/>
          </a:stretch>
        </p:blipFill>
        <p:spPr>
          <a:xfrm flipH="1">
            <a:off x="3357554" y="1857370"/>
            <a:ext cx="1214446" cy="1395618"/>
          </a:xfrm>
          <a:prstGeom prst="rect">
            <a:avLst/>
          </a:prstGeom>
          <a:effectLst>
            <a:reflection blurRad="6350" stA="50000" endA="300" endPos="90000" dir="5400000" sy="-100000" algn="bl" rotWithShape="0"/>
          </a:effectLst>
        </p:spPr>
      </p:pic>
      <p:pic>
        <p:nvPicPr>
          <p:cNvPr id="60" name="59 Imagen" descr="B1E3169AE.png"/>
          <p:cNvPicPr>
            <a:picLocks noChangeAspect="1"/>
          </p:cNvPicPr>
          <p:nvPr/>
        </p:nvPicPr>
        <p:blipFill>
          <a:blip r:embed="rId4">
            <a:lum contrast="40000"/>
          </a:blip>
          <a:srcRect t="13313"/>
          <a:stretch>
            <a:fillRect/>
          </a:stretch>
        </p:blipFill>
        <p:spPr>
          <a:xfrm>
            <a:off x="4572000" y="2285998"/>
            <a:ext cx="1300064" cy="1395618"/>
          </a:xfrm>
          <a:prstGeom prst="rect">
            <a:avLst/>
          </a:prstGeom>
          <a:effectLst>
            <a:reflection blurRad="6350" stA="50000" endA="300" endPos="90000" dir="5400000" sy="-100000" algn="bl" rotWithShape="0"/>
          </a:effectLst>
        </p:spPr>
      </p:pic>
      <p:pic>
        <p:nvPicPr>
          <p:cNvPr id="61" name="60 Imagen" descr="B1E3169AE.png"/>
          <p:cNvPicPr>
            <a:picLocks noChangeAspect="1"/>
          </p:cNvPicPr>
          <p:nvPr/>
        </p:nvPicPr>
        <p:blipFill>
          <a:blip r:embed="rId4">
            <a:lum contrast="40000"/>
          </a:blip>
          <a:srcRect t="13313"/>
          <a:stretch>
            <a:fillRect/>
          </a:stretch>
        </p:blipFill>
        <p:spPr>
          <a:xfrm flipH="1">
            <a:off x="3357554" y="2285998"/>
            <a:ext cx="1214446" cy="1395618"/>
          </a:xfrm>
          <a:prstGeom prst="rect">
            <a:avLst/>
          </a:prstGeom>
          <a:effectLst>
            <a:reflection blurRad="6350" stA="50000" endA="300" endPos="90000" dir="5400000" sy="-100000" algn="bl" rotWithShape="0"/>
          </a:effectLst>
        </p:spPr>
      </p:pic>
      <p:pic>
        <p:nvPicPr>
          <p:cNvPr id="62" name="61 Imagen" descr="B1E3169AE.png"/>
          <p:cNvPicPr>
            <a:picLocks noChangeAspect="1"/>
          </p:cNvPicPr>
          <p:nvPr/>
        </p:nvPicPr>
        <p:blipFill>
          <a:blip r:embed="rId4">
            <a:lum contrast="40000"/>
          </a:blip>
          <a:srcRect t="13313"/>
          <a:stretch>
            <a:fillRect/>
          </a:stretch>
        </p:blipFill>
        <p:spPr>
          <a:xfrm>
            <a:off x="4572000" y="2643188"/>
            <a:ext cx="1300064" cy="1395618"/>
          </a:xfrm>
          <a:prstGeom prst="rect">
            <a:avLst/>
          </a:prstGeom>
          <a:effectLst>
            <a:reflection blurRad="6350" stA="50000" endA="300" endPos="90000" dir="5400000" sy="-100000" algn="bl" rotWithShape="0"/>
          </a:effectLst>
        </p:spPr>
      </p:pic>
      <p:pic>
        <p:nvPicPr>
          <p:cNvPr id="63" name="62 Imagen" descr="B1E3169AE.png"/>
          <p:cNvPicPr>
            <a:picLocks noChangeAspect="1"/>
          </p:cNvPicPr>
          <p:nvPr/>
        </p:nvPicPr>
        <p:blipFill>
          <a:blip r:embed="rId4">
            <a:lum contrast="40000"/>
          </a:blip>
          <a:srcRect t="13313"/>
          <a:stretch>
            <a:fillRect/>
          </a:stretch>
        </p:blipFill>
        <p:spPr>
          <a:xfrm flipH="1">
            <a:off x="3357554" y="2643188"/>
            <a:ext cx="1214446" cy="1395618"/>
          </a:xfrm>
          <a:prstGeom prst="rect">
            <a:avLst/>
          </a:prstGeom>
          <a:effectLst>
            <a:reflection blurRad="6350" stA="50000" endA="300" endPos="90000" dir="5400000" sy="-100000" algn="bl" rotWithShape="0"/>
          </a:effectLst>
        </p:spPr>
      </p:pic>
      <p:pic>
        <p:nvPicPr>
          <p:cNvPr id="64" name="63 Imagen" descr="B1E3169AE.png"/>
          <p:cNvPicPr>
            <a:picLocks noChangeAspect="1"/>
          </p:cNvPicPr>
          <p:nvPr/>
        </p:nvPicPr>
        <p:blipFill>
          <a:blip r:embed="rId4">
            <a:lum contrast="40000"/>
          </a:blip>
          <a:srcRect t="13313"/>
          <a:stretch>
            <a:fillRect/>
          </a:stretch>
        </p:blipFill>
        <p:spPr>
          <a:xfrm>
            <a:off x="4572000" y="3143254"/>
            <a:ext cx="1300064" cy="1395618"/>
          </a:xfrm>
          <a:prstGeom prst="rect">
            <a:avLst/>
          </a:prstGeom>
          <a:effectLst>
            <a:reflection blurRad="6350" stA="50000" endA="300" endPos="90000" dir="5400000" sy="-100000" algn="bl" rotWithShape="0"/>
          </a:effectLst>
        </p:spPr>
      </p:pic>
      <p:pic>
        <p:nvPicPr>
          <p:cNvPr id="65" name="64 Imagen" descr="B1E3169AE.png"/>
          <p:cNvPicPr>
            <a:picLocks noChangeAspect="1"/>
          </p:cNvPicPr>
          <p:nvPr/>
        </p:nvPicPr>
        <p:blipFill>
          <a:blip r:embed="rId4">
            <a:lum contrast="40000"/>
          </a:blip>
          <a:srcRect t="13313"/>
          <a:stretch>
            <a:fillRect/>
          </a:stretch>
        </p:blipFill>
        <p:spPr>
          <a:xfrm flipH="1">
            <a:off x="3357554" y="3143254"/>
            <a:ext cx="1214446" cy="1395618"/>
          </a:xfrm>
          <a:prstGeom prst="rect">
            <a:avLst/>
          </a:prstGeom>
          <a:effectLst>
            <a:reflection blurRad="6350" stA="50000" endA="300" endPos="90000" dir="5400000" sy="-100000" algn="bl" rotWithShape="0"/>
          </a:effectLst>
        </p:spPr>
      </p:pic>
      <p:pic>
        <p:nvPicPr>
          <p:cNvPr id="66" name="65 Imagen" descr="B1E3169AE.png"/>
          <p:cNvPicPr>
            <a:picLocks noChangeAspect="1"/>
          </p:cNvPicPr>
          <p:nvPr/>
        </p:nvPicPr>
        <p:blipFill>
          <a:blip r:embed="rId4">
            <a:lum contrast="40000"/>
          </a:blip>
          <a:srcRect t="13313"/>
          <a:stretch>
            <a:fillRect/>
          </a:stretch>
        </p:blipFill>
        <p:spPr>
          <a:xfrm>
            <a:off x="4572000" y="3500444"/>
            <a:ext cx="1300064" cy="1395618"/>
          </a:xfrm>
          <a:prstGeom prst="rect">
            <a:avLst/>
          </a:prstGeom>
          <a:effectLst>
            <a:reflection blurRad="6350" stA="50000" endA="300" endPos="90000" dir="5400000" sy="-100000" algn="bl" rotWithShape="0"/>
          </a:effectLst>
        </p:spPr>
      </p:pic>
      <p:pic>
        <p:nvPicPr>
          <p:cNvPr id="67" name="66 Imagen" descr="B1E3169AE.png"/>
          <p:cNvPicPr>
            <a:picLocks noChangeAspect="1"/>
          </p:cNvPicPr>
          <p:nvPr/>
        </p:nvPicPr>
        <p:blipFill>
          <a:blip r:embed="rId4">
            <a:lum contrast="40000"/>
          </a:blip>
          <a:srcRect t="13313"/>
          <a:stretch>
            <a:fillRect/>
          </a:stretch>
        </p:blipFill>
        <p:spPr>
          <a:xfrm flipH="1">
            <a:off x="3357554" y="3500444"/>
            <a:ext cx="1214446" cy="1395618"/>
          </a:xfrm>
          <a:prstGeom prst="rect">
            <a:avLst/>
          </a:prstGeom>
          <a:effectLst>
            <a:reflection blurRad="6350" stA="50000" endA="300" endPos="90000" dir="5400000" sy="-100000" algn="bl" rotWithShape="0"/>
          </a:effectLst>
        </p:spPr>
      </p:pic>
      <p:pic>
        <p:nvPicPr>
          <p:cNvPr id="68" name="67 Imagen" descr="B1E3169AE.png"/>
          <p:cNvPicPr>
            <a:picLocks noChangeAspect="1"/>
          </p:cNvPicPr>
          <p:nvPr/>
        </p:nvPicPr>
        <p:blipFill>
          <a:blip r:embed="rId4">
            <a:lum contrast="40000"/>
          </a:blip>
          <a:srcRect t="13313"/>
          <a:stretch>
            <a:fillRect/>
          </a:stretch>
        </p:blipFill>
        <p:spPr>
          <a:xfrm>
            <a:off x="4500562" y="3929072"/>
            <a:ext cx="1300064" cy="1395618"/>
          </a:xfrm>
          <a:prstGeom prst="rect">
            <a:avLst/>
          </a:prstGeom>
          <a:effectLst>
            <a:reflection blurRad="6350" stA="50000" endA="300" endPos="90000" dir="5400000" sy="-100000" algn="bl" rotWithShape="0"/>
          </a:effectLst>
        </p:spPr>
      </p:pic>
      <p:pic>
        <p:nvPicPr>
          <p:cNvPr id="69" name="68 Imagen" descr="B1E3169AE.png"/>
          <p:cNvPicPr>
            <a:picLocks noChangeAspect="1"/>
          </p:cNvPicPr>
          <p:nvPr/>
        </p:nvPicPr>
        <p:blipFill>
          <a:blip r:embed="rId4">
            <a:lum contrast="40000"/>
          </a:blip>
          <a:srcRect t="13313"/>
          <a:stretch>
            <a:fillRect/>
          </a:stretch>
        </p:blipFill>
        <p:spPr>
          <a:xfrm flipH="1">
            <a:off x="3286116" y="3929072"/>
            <a:ext cx="1214446" cy="1395618"/>
          </a:xfrm>
          <a:prstGeom prst="rect">
            <a:avLst/>
          </a:prstGeom>
          <a:effectLst>
            <a:reflection blurRad="6350" stA="50000" endA="300" endPos="90000" dir="5400000" sy="-100000" algn="bl" rotWithShape="0"/>
          </a:effectLst>
        </p:spPr>
      </p:pic>
      <p:pic>
        <p:nvPicPr>
          <p:cNvPr id="70" name="69 Imagen" descr="cooltext-357149810102555.png"/>
          <p:cNvPicPr>
            <a:picLocks noChangeAspect="1"/>
          </p:cNvPicPr>
          <p:nvPr/>
        </p:nvPicPr>
        <p:blipFill>
          <a:blip r:embed="rId5">
            <a:lum bright="-20000" contrast="20000"/>
          </a:blip>
          <a:stretch>
            <a:fillRect/>
          </a:stretch>
        </p:blipFill>
        <p:spPr>
          <a:xfrm>
            <a:off x="1785918" y="776028"/>
            <a:ext cx="857256" cy="613625"/>
          </a:xfrm>
          <a:prstGeom prst="rect">
            <a:avLst/>
          </a:prstGeom>
        </p:spPr>
      </p:pic>
      <p:pic>
        <p:nvPicPr>
          <p:cNvPr id="71" name="70 Imagen" descr="cooltext-357149796363821.png"/>
          <p:cNvPicPr>
            <a:picLocks noChangeAspect="1"/>
          </p:cNvPicPr>
          <p:nvPr/>
        </p:nvPicPr>
        <p:blipFill>
          <a:blip r:embed="rId6">
            <a:lum bright="-20000" contrast="20000"/>
          </a:blip>
          <a:stretch>
            <a:fillRect/>
          </a:stretch>
        </p:blipFill>
        <p:spPr>
          <a:xfrm>
            <a:off x="714348" y="1643056"/>
            <a:ext cx="2857520" cy="696249"/>
          </a:xfrm>
          <a:prstGeom prst="rect">
            <a:avLst/>
          </a:prstGeom>
        </p:spPr>
      </p:pic>
      <p:pic>
        <p:nvPicPr>
          <p:cNvPr id="72" name="71 Imagen" descr="cooltext-357149785070694.png"/>
          <p:cNvPicPr>
            <a:picLocks noChangeAspect="1"/>
          </p:cNvPicPr>
          <p:nvPr/>
        </p:nvPicPr>
        <p:blipFill>
          <a:blip r:embed="rId7">
            <a:lum bright="-20000" contrast="20000"/>
          </a:blip>
          <a:stretch>
            <a:fillRect/>
          </a:stretch>
        </p:blipFill>
        <p:spPr>
          <a:xfrm>
            <a:off x="428596" y="2643188"/>
            <a:ext cx="3390557" cy="759953"/>
          </a:xfrm>
          <a:prstGeom prst="rect">
            <a:avLst/>
          </a:prstGeom>
        </p:spPr>
      </p:pic>
      <p:pic>
        <p:nvPicPr>
          <p:cNvPr id="73" name="72 Imagen" descr="cooltext-357149458618242.png"/>
          <p:cNvPicPr>
            <a:picLocks noChangeAspect="1"/>
          </p:cNvPicPr>
          <p:nvPr/>
        </p:nvPicPr>
        <p:blipFill>
          <a:blip r:embed="rId8">
            <a:duotone>
              <a:schemeClr val="accent3">
                <a:shade val="45000"/>
                <a:satMod val="135000"/>
              </a:schemeClr>
              <a:prstClr val="white"/>
            </a:duotone>
            <a:lum bright="-10000" contrast="40000"/>
          </a:blip>
          <a:stretch>
            <a:fillRect/>
          </a:stretch>
        </p:blipFill>
        <p:spPr>
          <a:xfrm>
            <a:off x="5929322" y="4000510"/>
            <a:ext cx="2714644" cy="339509"/>
          </a:xfrm>
          <a:prstGeom prst="rect">
            <a:avLst/>
          </a:prstGeom>
        </p:spPr>
      </p:pic>
      <p:pic>
        <p:nvPicPr>
          <p:cNvPr id="29" name="28 Imagen" descr="tapeta-radosna-kobieta-z-rumiankami.jpg"/>
          <p:cNvPicPr>
            <a:picLocks noChangeAspect="1"/>
          </p:cNvPicPr>
          <p:nvPr/>
        </p:nvPicPr>
        <p:blipFill>
          <a:blip r:embed="rId3"/>
          <a:srcRect r="2290"/>
          <a:stretch>
            <a:fillRect/>
          </a:stretch>
        </p:blipFill>
        <p:spPr>
          <a:xfrm>
            <a:off x="0" y="0"/>
            <a:ext cx="9144000" cy="5143500"/>
          </a:xfrm>
          <a:prstGeom prst="rect">
            <a:avLst/>
          </a:prstGeom>
        </p:spPr>
      </p:pic>
    </p:spTree>
  </p:cSld>
  <p:clrMapOvr>
    <a:masterClrMapping/>
  </p:clrMapOvr>
  <p:transition advClick="0" advTm="25000">
    <p:sndAc>
      <p:stSnd loop="1">
        <p:snd r:embed="rId2" name="Chris_Spheeris_-_Play_Time_-_MP3_mp3cut_net_.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9"/>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8"/>
                                        </p:tgtEl>
                                        <p:attrNameLst>
                                          <p:attrName>style.visibility</p:attrName>
                                        </p:attrNameLst>
                                      </p:cBhvr>
                                      <p:to>
                                        <p:strVal val="visible"/>
                                      </p:to>
                                    </p:set>
                                    <p:anim calcmode="lin" valueType="num">
                                      <p:cBhvr additive="base">
                                        <p:cTn id="9" dur="3000" fill="hold"/>
                                        <p:tgtEl>
                                          <p:spTgt spid="48"/>
                                        </p:tgtEl>
                                        <p:attrNameLst>
                                          <p:attrName>ppt_x</p:attrName>
                                        </p:attrNameLst>
                                      </p:cBhvr>
                                      <p:tavLst>
                                        <p:tav tm="0">
                                          <p:val>
                                            <p:strVal val="#ppt_x"/>
                                          </p:val>
                                        </p:tav>
                                        <p:tav tm="100000">
                                          <p:val>
                                            <p:strVal val="#ppt_x"/>
                                          </p:val>
                                        </p:tav>
                                      </p:tavLst>
                                    </p:anim>
                                    <p:anim calcmode="lin" valueType="num">
                                      <p:cBhvr additive="base">
                                        <p:cTn id="10" dur="3000" fill="hold"/>
                                        <p:tgtEl>
                                          <p:spTgt spid="48"/>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9"/>
                                        </p:tgtEl>
                                        <p:attrNameLst>
                                          <p:attrName>style.visibility</p:attrName>
                                        </p:attrNameLst>
                                      </p:cBhvr>
                                      <p:to>
                                        <p:strVal val="visible"/>
                                      </p:to>
                                    </p:set>
                                    <p:anim calcmode="lin" valueType="num">
                                      <p:cBhvr additive="base">
                                        <p:cTn id="13" dur="3000" fill="hold"/>
                                        <p:tgtEl>
                                          <p:spTgt spid="49"/>
                                        </p:tgtEl>
                                        <p:attrNameLst>
                                          <p:attrName>ppt_x</p:attrName>
                                        </p:attrNameLst>
                                      </p:cBhvr>
                                      <p:tavLst>
                                        <p:tav tm="0">
                                          <p:val>
                                            <p:strVal val="#ppt_x"/>
                                          </p:val>
                                        </p:tav>
                                        <p:tav tm="100000">
                                          <p:val>
                                            <p:strVal val="#ppt_x"/>
                                          </p:val>
                                        </p:tav>
                                      </p:tavLst>
                                    </p:anim>
                                    <p:anim calcmode="lin" valueType="num">
                                      <p:cBhvr additive="base">
                                        <p:cTn id="14" dur="3000" fill="hold"/>
                                        <p:tgtEl>
                                          <p:spTgt spid="49"/>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0"/>
                                        </p:tgtEl>
                                        <p:attrNameLst>
                                          <p:attrName>style.visibility</p:attrName>
                                        </p:attrNameLst>
                                      </p:cBhvr>
                                      <p:to>
                                        <p:strVal val="visible"/>
                                      </p:to>
                                    </p:set>
                                    <p:anim calcmode="lin" valueType="num">
                                      <p:cBhvr additive="base">
                                        <p:cTn id="17" dur="3000" fill="hold"/>
                                        <p:tgtEl>
                                          <p:spTgt spid="50"/>
                                        </p:tgtEl>
                                        <p:attrNameLst>
                                          <p:attrName>ppt_x</p:attrName>
                                        </p:attrNameLst>
                                      </p:cBhvr>
                                      <p:tavLst>
                                        <p:tav tm="0">
                                          <p:val>
                                            <p:strVal val="#ppt_x"/>
                                          </p:val>
                                        </p:tav>
                                        <p:tav tm="100000">
                                          <p:val>
                                            <p:strVal val="#ppt_x"/>
                                          </p:val>
                                        </p:tav>
                                      </p:tavLst>
                                    </p:anim>
                                    <p:anim calcmode="lin" valueType="num">
                                      <p:cBhvr additive="base">
                                        <p:cTn id="18" dur="3000" fill="hold"/>
                                        <p:tgtEl>
                                          <p:spTgt spid="50"/>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51"/>
                                        </p:tgtEl>
                                        <p:attrNameLst>
                                          <p:attrName>style.visibility</p:attrName>
                                        </p:attrNameLst>
                                      </p:cBhvr>
                                      <p:to>
                                        <p:strVal val="visible"/>
                                      </p:to>
                                    </p:set>
                                    <p:anim calcmode="lin" valueType="num">
                                      <p:cBhvr additive="base">
                                        <p:cTn id="21" dur="3000" fill="hold"/>
                                        <p:tgtEl>
                                          <p:spTgt spid="51"/>
                                        </p:tgtEl>
                                        <p:attrNameLst>
                                          <p:attrName>ppt_x</p:attrName>
                                        </p:attrNameLst>
                                      </p:cBhvr>
                                      <p:tavLst>
                                        <p:tav tm="0">
                                          <p:val>
                                            <p:strVal val="#ppt_x"/>
                                          </p:val>
                                        </p:tav>
                                        <p:tav tm="100000">
                                          <p:val>
                                            <p:strVal val="#ppt_x"/>
                                          </p:val>
                                        </p:tav>
                                      </p:tavLst>
                                    </p:anim>
                                    <p:anim calcmode="lin" valueType="num">
                                      <p:cBhvr additive="base">
                                        <p:cTn id="22" dur="3000" fill="hold"/>
                                        <p:tgtEl>
                                          <p:spTgt spid="51"/>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52"/>
                                        </p:tgtEl>
                                        <p:attrNameLst>
                                          <p:attrName>style.visibility</p:attrName>
                                        </p:attrNameLst>
                                      </p:cBhvr>
                                      <p:to>
                                        <p:strVal val="visible"/>
                                      </p:to>
                                    </p:set>
                                    <p:anim calcmode="lin" valueType="num">
                                      <p:cBhvr additive="base">
                                        <p:cTn id="25" dur="3000" fill="hold"/>
                                        <p:tgtEl>
                                          <p:spTgt spid="52"/>
                                        </p:tgtEl>
                                        <p:attrNameLst>
                                          <p:attrName>ppt_x</p:attrName>
                                        </p:attrNameLst>
                                      </p:cBhvr>
                                      <p:tavLst>
                                        <p:tav tm="0">
                                          <p:val>
                                            <p:strVal val="#ppt_x"/>
                                          </p:val>
                                        </p:tav>
                                        <p:tav tm="100000">
                                          <p:val>
                                            <p:strVal val="#ppt_x"/>
                                          </p:val>
                                        </p:tav>
                                      </p:tavLst>
                                    </p:anim>
                                    <p:anim calcmode="lin" valueType="num">
                                      <p:cBhvr additive="base">
                                        <p:cTn id="26" dur="3000" fill="hold"/>
                                        <p:tgtEl>
                                          <p:spTgt spid="52"/>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53"/>
                                        </p:tgtEl>
                                        <p:attrNameLst>
                                          <p:attrName>style.visibility</p:attrName>
                                        </p:attrNameLst>
                                      </p:cBhvr>
                                      <p:to>
                                        <p:strVal val="visible"/>
                                      </p:to>
                                    </p:set>
                                    <p:anim calcmode="lin" valueType="num">
                                      <p:cBhvr additive="base">
                                        <p:cTn id="29" dur="3000" fill="hold"/>
                                        <p:tgtEl>
                                          <p:spTgt spid="53"/>
                                        </p:tgtEl>
                                        <p:attrNameLst>
                                          <p:attrName>ppt_x</p:attrName>
                                        </p:attrNameLst>
                                      </p:cBhvr>
                                      <p:tavLst>
                                        <p:tav tm="0">
                                          <p:val>
                                            <p:strVal val="#ppt_x"/>
                                          </p:val>
                                        </p:tav>
                                        <p:tav tm="100000">
                                          <p:val>
                                            <p:strVal val="#ppt_x"/>
                                          </p:val>
                                        </p:tav>
                                      </p:tavLst>
                                    </p:anim>
                                    <p:anim calcmode="lin" valueType="num">
                                      <p:cBhvr additive="base">
                                        <p:cTn id="30" dur="3000" fill="hold"/>
                                        <p:tgtEl>
                                          <p:spTgt spid="53"/>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54"/>
                                        </p:tgtEl>
                                        <p:attrNameLst>
                                          <p:attrName>style.visibility</p:attrName>
                                        </p:attrNameLst>
                                      </p:cBhvr>
                                      <p:to>
                                        <p:strVal val="visible"/>
                                      </p:to>
                                    </p:set>
                                    <p:anim calcmode="lin" valueType="num">
                                      <p:cBhvr additive="base">
                                        <p:cTn id="33" dur="3000" fill="hold"/>
                                        <p:tgtEl>
                                          <p:spTgt spid="54"/>
                                        </p:tgtEl>
                                        <p:attrNameLst>
                                          <p:attrName>ppt_x</p:attrName>
                                        </p:attrNameLst>
                                      </p:cBhvr>
                                      <p:tavLst>
                                        <p:tav tm="0">
                                          <p:val>
                                            <p:strVal val="#ppt_x"/>
                                          </p:val>
                                        </p:tav>
                                        <p:tav tm="100000">
                                          <p:val>
                                            <p:strVal val="#ppt_x"/>
                                          </p:val>
                                        </p:tav>
                                      </p:tavLst>
                                    </p:anim>
                                    <p:anim calcmode="lin" valueType="num">
                                      <p:cBhvr additive="base">
                                        <p:cTn id="34" dur="3000" fill="hold"/>
                                        <p:tgtEl>
                                          <p:spTgt spid="54"/>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55"/>
                                        </p:tgtEl>
                                        <p:attrNameLst>
                                          <p:attrName>style.visibility</p:attrName>
                                        </p:attrNameLst>
                                      </p:cBhvr>
                                      <p:to>
                                        <p:strVal val="visible"/>
                                      </p:to>
                                    </p:set>
                                    <p:anim calcmode="lin" valueType="num">
                                      <p:cBhvr additive="base">
                                        <p:cTn id="37" dur="3000" fill="hold"/>
                                        <p:tgtEl>
                                          <p:spTgt spid="55"/>
                                        </p:tgtEl>
                                        <p:attrNameLst>
                                          <p:attrName>ppt_x</p:attrName>
                                        </p:attrNameLst>
                                      </p:cBhvr>
                                      <p:tavLst>
                                        <p:tav tm="0">
                                          <p:val>
                                            <p:strVal val="#ppt_x"/>
                                          </p:val>
                                        </p:tav>
                                        <p:tav tm="100000">
                                          <p:val>
                                            <p:strVal val="#ppt_x"/>
                                          </p:val>
                                        </p:tav>
                                      </p:tavLst>
                                    </p:anim>
                                    <p:anim calcmode="lin" valueType="num">
                                      <p:cBhvr additive="base">
                                        <p:cTn id="38" dur="3000" fill="hold"/>
                                        <p:tgtEl>
                                          <p:spTgt spid="55"/>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56"/>
                                        </p:tgtEl>
                                        <p:attrNameLst>
                                          <p:attrName>style.visibility</p:attrName>
                                        </p:attrNameLst>
                                      </p:cBhvr>
                                      <p:to>
                                        <p:strVal val="visible"/>
                                      </p:to>
                                    </p:set>
                                    <p:anim calcmode="lin" valueType="num">
                                      <p:cBhvr additive="base">
                                        <p:cTn id="41" dur="3000" fill="hold"/>
                                        <p:tgtEl>
                                          <p:spTgt spid="56"/>
                                        </p:tgtEl>
                                        <p:attrNameLst>
                                          <p:attrName>ppt_x</p:attrName>
                                        </p:attrNameLst>
                                      </p:cBhvr>
                                      <p:tavLst>
                                        <p:tav tm="0">
                                          <p:val>
                                            <p:strVal val="#ppt_x"/>
                                          </p:val>
                                        </p:tav>
                                        <p:tav tm="100000">
                                          <p:val>
                                            <p:strVal val="#ppt_x"/>
                                          </p:val>
                                        </p:tav>
                                      </p:tavLst>
                                    </p:anim>
                                    <p:anim calcmode="lin" valueType="num">
                                      <p:cBhvr additive="base">
                                        <p:cTn id="42" dur="3000" fill="hold"/>
                                        <p:tgtEl>
                                          <p:spTgt spid="56"/>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57"/>
                                        </p:tgtEl>
                                        <p:attrNameLst>
                                          <p:attrName>style.visibility</p:attrName>
                                        </p:attrNameLst>
                                      </p:cBhvr>
                                      <p:to>
                                        <p:strVal val="visible"/>
                                      </p:to>
                                    </p:set>
                                    <p:anim calcmode="lin" valueType="num">
                                      <p:cBhvr additive="base">
                                        <p:cTn id="45" dur="3000" fill="hold"/>
                                        <p:tgtEl>
                                          <p:spTgt spid="57"/>
                                        </p:tgtEl>
                                        <p:attrNameLst>
                                          <p:attrName>ppt_x</p:attrName>
                                        </p:attrNameLst>
                                      </p:cBhvr>
                                      <p:tavLst>
                                        <p:tav tm="0">
                                          <p:val>
                                            <p:strVal val="#ppt_x"/>
                                          </p:val>
                                        </p:tav>
                                        <p:tav tm="100000">
                                          <p:val>
                                            <p:strVal val="#ppt_x"/>
                                          </p:val>
                                        </p:tav>
                                      </p:tavLst>
                                    </p:anim>
                                    <p:anim calcmode="lin" valueType="num">
                                      <p:cBhvr additive="base">
                                        <p:cTn id="46" dur="3000" fill="hold"/>
                                        <p:tgtEl>
                                          <p:spTgt spid="57"/>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58"/>
                                        </p:tgtEl>
                                        <p:attrNameLst>
                                          <p:attrName>style.visibility</p:attrName>
                                        </p:attrNameLst>
                                      </p:cBhvr>
                                      <p:to>
                                        <p:strVal val="visible"/>
                                      </p:to>
                                    </p:set>
                                    <p:anim calcmode="lin" valueType="num">
                                      <p:cBhvr additive="base">
                                        <p:cTn id="49" dur="3000" fill="hold"/>
                                        <p:tgtEl>
                                          <p:spTgt spid="58"/>
                                        </p:tgtEl>
                                        <p:attrNameLst>
                                          <p:attrName>ppt_x</p:attrName>
                                        </p:attrNameLst>
                                      </p:cBhvr>
                                      <p:tavLst>
                                        <p:tav tm="0">
                                          <p:val>
                                            <p:strVal val="#ppt_x"/>
                                          </p:val>
                                        </p:tav>
                                        <p:tav tm="100000">
                                          <p:val>
                                            <p:strVal val="#ppt_x"/>
                                          </p:val>
                                        </p:tav>
                                      </p:tavLst>
                                    </p:anim>
                                    <p:anim calcmode="lin" valueType="num">
                                      <p:cBhvr additive="base">
                                        <p:cTn id="50" dur="3000" fill="hold"/>
                                        <p:tgtEl>
                                          <p:spTgt spid="58"/>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59"/>
                                        </p:tgtEl>
                                        <p:attrNameLst>
                                          <p:attrName>style.visibility</p:attrName>
                                        </p:attrNameLst>
                                      </p:cBhvr>
                                      <p:to>
                                        <p:strVal val="visible"/>
                                      </p:to>
                                    </p:set>
                                    <p:anim calcmode="lin" valueType="num">
                                      <p:cBhvr additive="base">
                                        <p:cTn id="53" dur="3000" fill="hold"/>
                                        <p:tgtEl>
                                          <p:spTgt spid="59"/>
                                        </p:tgtEl>
                                        <p:attrNameLst>
                                          <p:attrName>ppt_x</p:attrName>
                                        </p:attrNameLst>
                                      </p:cBhvr>
                                      <p:tavLst>
                                        <p:tav tm="0">
                                          <p:val>
                                            <p:strVal val="#ppt_x"/>
                                          </p:val>
                                        </p:tav>
                                        <p:tav tm="100000">
                                          <p:val>
                                            <p:strVal val="#ppt_x"/>
                                          </p:val>
                                        </p:tav>
                                      </p:tavLst>
                                    </p:anim>
                                    <p:anim calcmode="lin" valueType="num">
                                      <p:cBhvr additive="base">
                                        <p:cTn id="54" dur="3000" fill="hold"/>
                                        <p:tgtEl>
                                          <p:spTgt spid="59"/>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60"/>
                                        </p:tgtEl>
                                        <p:attrNameLst>
                                          <p:attrName>style.visibility</p:attrName>
                                        </p:attrNameLst>
                                      </p:cBhvr>
                                      <p:to>
                                        <p:strVal val="visible"/>
                                      </p:to>
                                    </p:set>
                                    <p:anim calcmode="lin" valueType="num">
                                      <p:cBhvr additive="base">
                                        <p:cTn id="57" dur="3000" fill="hold"/>
                                        <p:tgtEl>
                                          <p:spTgt spid="60"/>
                                        </p:tgtEl>
                                        <p:attrNameLst>
                                          <p:attrName>ppt_x</p:attrName>
                                        </p:attrNameLst>
                                      </p:cBhvr>
                                      <p:tavLst>
                                        <p:tav tm="0">
                                          <p:val>
                                            <p:strVal val="#ppt_x"/>
                                          </p:val>
                                        </p:tav>
                                        <p:tav tm="100000">
                                          <p:val>
                                            <p:strVal val="#ppt_x"/>
                                          </p:val>
                                        </p:tav>
                                      </p:tavLst>
                                    </p:anim>
                                    <p:anim calcmode="lin" valueType="num">
                                      <p:cBhvr additive="base">
                                        <p:cTn id="58" dur="3000" fill="hold"/>
                                        <p:tgtEl>
                                          <p:spTgt spid="60"/>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61"/>
                                        </p:tgtEl>
                                        <p:attrNameLst>
                                          <p:attrName>style.visibility</p:attrName>
                                        </p:attrNameLst>
                                      </p:cBhvr>
                                      <p:to>
                                        <p:strVal val="visible"/>
                                      </p:to>
                                    </p:set>
                                    <p:anim calcmode="lin" valueType="num">
                                      <p:cBhvr additive="base">
                                        <p:cTn id="61" dur="3000" fill="hold"/>
                                        <p:tgtEl>
                                          <p:spTgt spid="61"/>
                                        </p:tgtEl>
                                        <p:attrNameLst>
                                          <p:attrName>ppt_x</p:attrName>
                                        </p:attrNameLst>
                                      </p:cBhvr>
                                      <p:tavLst>
                                        <p:tav tm="0">
                                          <p:val>
                                            <p:strVal val="#ppt_x"/>
                                          </p:val>
                                        </p:tav>
                                        <p:tav tm="100000">
                                          <p:val>
                                            <p:strVal val="#ppt_x"/>
                                          </p:val>
                                        </p:tav>
                                      </p:tavLst>
                                    </p:anim>
                                    <p:anim calcmode="lin" valueType="num">
                                      <p:cBhvr additive="base">
                                        <p:cTn id="62" dur="3000" fill="hold"/>
                                        <p:tgtEl>
                                          <p:spTgt spid="61"/>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62"/>
                                        </p:tgtEl>
                                        <p:attrNameLst>
                                          <p:attrName>style.visibility</p:attrName>
                                        </p:attrNameLst>
                                      </p:cBhvr>
                                      <p:to>
                                        <p:strVal val="visible"/>
                                      </p:to>
                                    </p:set>
                                    <p:anim calcmode="lin" valueType="num">
                                      <p:cBhvr additive="base">
                                        <p:cTn id="65" dur="3000" fill="hold"/>
                                        <p:tgtEl>
                                          <p:spTgt spid="62"/>
                                        </p:tgtEl>
                                        <p:attrNameLst>
                                          <p:attrName>ppt_x</p:attrName>
                                        </p:attrNameLst>
                                      </p:cBhvr>
                                      <p:tavLst>
                                        <p:tav tm="0">
                                          <p:val>
                                            <p:strVal val="#ppt_x"/>
                                          </p:val>
                                        </p:tav>
                                        <p:tav tm="100000">
                                          <p:val>
                                            <p:strVal val="#ppt_x"/>
                                          </p:val>
                                        </p:tav>
                                      </p:tavLst>
                                    </p:anim>
                                    <p:anim calcmode="lin" valueType="num">
                                      <p:cBhvr additive="base">
                                        <p:cTn id="66" dur="3000" fill="hold"/>
                                        <p:tgtEl>
                                          <p:spTgt spid="62"/>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63"/>
                                        </p:tgtEl>
                                        <p:attrNameLst>
                                          <p:attrName>style.visibility</p:attrName>
                                        </p:attrNameLst>
                                      </p:cBhvr>
                                      <p:to>
                                        <p:strVal val="visible"/>
                                      </p:to>
                                    </p:set>
                                    <p:anim calcmode="lin" valueType="num">
                                      <p:cBhvr additive="base">
                                        <p:cTn id="69" dur="3000" fill="hold"/>
                                        <p:tgtEl>
                                          <p:spTgt spid="63"/>
                                        </p:tgtEl>
                                        <p:attrNameLst>
                                          <p:attrName>ppt_x</p:attrName>
                                        </p:attrNameLst>
                                      </p:cBhvr>
                                      <p:tavLst>
                                        <p:tav tm="0">
                                          <p:val>
                                            <p:strVal val="#ppt_x"/>
                                          </p:val>
                                        </p:tav>
                                        <p:tav tm="100000">
                                          <p:val>
                                            <p:strVal val="#ppt_x"/>
                                          </p:val>
                                        </p:tav>
                                      </p:tavLst>
                                    </p:anim>
                                    <p:anim calcmode="lin" valueType="num">
                                      <p:cBhvr additive="base">
                                        <p:cTn id="70" dur="3000" fill="hold"/>
                                        <p:tgtEl>
                                          <p:spTgt spid="63"/>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64"/>
                                        </p:tgtEl>
                                        <p:attrNameLst>
                                          <p:attrName>style.visibility</p:attrName>
                                        </p:attrNameLst>
                                      </p:cBhvr>
                                      <p:to>
                                        <p:strVal val="visible"/>
                                      </p:to>
                                    </p:set>
                                    <p:anim calcmode="lin" valueType="num">
                                      <p:cBhvr additive="base">
                                        <p:cTn id="73" dur="3000" fill="hold"/>
                                        <p:tgtEl>
                                          <p:spTgt spid="64"/>
                                        </p:tgtEl>
                                        <p:attrNameLst>
                                          <p:attrName>ppt_x</p:attrName>
                                        </p:attrNameLst>
                                      </p:cBhvr>
                                      <p:tavLst>
                                        <p:tav tm="0">
                                          <p:val>
                                            <p:strVal val="#ppt_x"/>
                                          </p:val>
                                        </p:tav>
                                        <p:tav tm="100000">
                                          <p:val>
                                            <p:strVal val="#ppt_x"/>
                                          </p:val>
                                        </p:tav>
                                      </p:tavLst>
                                    </p:anim>
                                    <p:anim calcmode="lin" valueType="num">
                                      <p:cBhvr additive="base">
                                        <p:cTn id="74" dur="3000" fill="hold"/>
                                        <p:tgtEl>
                                          <p:spTgt spid="64"/>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65"/>
                                        </p:tgtEl>
                                        <p:attrNameLst>
                                          <p:attrName>style.visibility</p:attrName>
                                        </p:attrNameLst>
                                      </p:cBhvr>
                                      <p:to>
                                        <p:strVal val="visible"/>
                                      </p:to>
                                    </p:set>
                                    <p:anim calcmode="lin" valueType="num">
                                      <p:cBhvr additive="base">
                                        <p:cTn id="77" dur="3000" fill="hold"/>
                                        <p:tgtEl>
                                          <p:spTgt spid="65"/>
                                        </p:tgtEl>
                                        <p:attrNameLst>
                                          <p:attrName>ppt_x</p:attrName>
                                        </p:attrNameLst>
                                      </p:cBhvr>
                                      <p:tavLst>
                                        <p:tav tm="0">
                                          <p:val>
                                            <p:strVal val="#ppt_x"/>
                                          </p:val>
                                        </p:tav>
                                        <p:tav tm="100000">
                                          <p:val>
                                            <p:strVal val="#ppt_x"/>
                                          </p:val>
                                        </p:tav>
                                      </p:tavLst>
                                    </p:anim>
                                    <p:anim calcmode="lin" valueType="num">
                                      <p:cBhvr additive="base">
                                        <p:cTn id="78" dur="3000" fill="hold"/>
                                        <p:tgtEl>
                                          <p:spTgt spid="65"/>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66"/>
                                        </p:tgtEl>
                                        <p:attrNameLst>
                                          <p:attrName>style.visibility</p:attrName>
                                        </p:attrNameLst>
                                      </p:cBhvr>
                                      <p:to>
                                        <p:strVal val="visible"/>
                                      </p:to>
                                    </p:set>
                                    <p:anim calcmode="lin" valueType="num">
                                      <p:cBhvr additive="base">
                                        <p:cTn id="81" dur="3000" fill="hold"/>
                                        <p:tgtEl>
                                          <p:spTgt spid="66"/>
                                        </p:tgtEl>
                                        <p:attrNameLst>
                                          <p:attrName>ppt_x</p:attrName>
                                        </p:attrNameLst>
                                      </p:cBhvr>
                                      <p:tavLst>
                                        <p:tav tm="0">
                                          <p:val>
                                            <p:strVal val="#ppt_x"/>
                                          </p:val>
                                        </p:tav>
                                        <p:tav tm="100000">
                                          <p:val>
                                            <p:strVal val="#ppt_x"/>
                                          </p:val>
                                        </p:tav>
                                      </p:tavLst>
                                    </p:anim>
                                    <p:anim calcmode="lin" valueType="num">
                                      <p:cBhvr additive="base">
                                        <p:cTn id="82" dur="3000" fill="hold"/>
                                        <p:tgtEl>
                                          <p:spTgt spid="66"/>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67"/>
                                        </p:tgtEl>
                                        <p:attrNameLst>
                                          <p:attrName>style.visibility</p:attrName>
                                        </p:attrNameLst>
                                      </p:cBhvr>
                                      <p:to>
                                        <p:strVal val="visible"/>
                                      </p:to>
                                    </p:set>
                                    <p:anim calcmode="lin" valueType="num">
                                      <p:cBhvr additive="base">
                                        <p:cTn id="85" dur="3000" fill="hold"/>
                                        <p:tgtEl>
                                          <p:spTgt spid="67"/>
                                        </p:tgtEl>
                                        <p:attrNameLst>
                                          <p:attrName>ppt_x</p:attrName>
                                        </p:attrNameLst>
                                      </p:cBhvr>
                                      <p:tavLst>
                                        <p:tav tm="0">
                                          <p:val>
                                            <p:strVal val="#ppt_x"/>
                                          </p:val>
                                        </p:tav>
                                        <p:tav tm="100000">
                                          <p:val>
                                            <p:strVal val="#ppt_x"/>
                                          </p:val>
                                        </p:tav>
                                      </p:tavLst>
                                    </p:anim>
                                    <p:anim calcmode="lin" valueType="num">
                                      <p:cBhvr additive="base">
                                        <p:cTn id="86" dur="3000" fill="hold"/>
                                        <p:tgtEl>
                                          <p:spTgt spid="67"/>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68"/>
                                        </p:tgtEl>
                                        <p:attrNameLst>
                                          <p:attrName>style.visibility</p:attrName>
                                        </p:attrNameLst>
                                      </p:cBhvr>
                                      <p:to>
                                        <p:strVal val="visible"/>
                                      </p:to>
                                    </p:set>
                                    <p:anim calcmode="lin" valueType="num">
                                      <p:cBhvr additive="base">
                                        <p:cTn id="89" dur="3000" fill="hold"/>
                                        <p:tgtEl>
                                          <p:spTgt spid="68"/>
                                        </p:tgtEl>
                                        <p:attrNameLst>
                                          <p:attrName>ppt_x</p:attrName>
                                        </p:attrNameLst>
                                      </p:cBhvr>
                                      <p:tavLst>
                                        <p:tav tm="0">
                                          <p:val>
                                            <p:strVal val="#ppt_x"/>
                                          </p:val>
                                        </p:tav>
                                        <p:tav tm="100000">
                                          <p:val>
                                            <p:strVal val="#ppt_x"/>
                                          </p:val>
                                        </p:tav>
                                      </p:tavLst>
                                    </p:anim>
                                    <p:anim calcmode="lin" valueType="num">
                                      <p:cBhvr additive="base">
                                        <p:cTn id="90" dur="3000" fill="hold"/>
                                        <p:tgtEl>
                                          <p:spTgt spid="68"/>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69"/>
                                        </p:tgtEl>
                                        <p:attrNameLst>
                                          <p:attrName>style.visibility</p:attrName>
                                        </p:attrNameLst>
                                      </p:cBhvr>
                                      <p:to>
                                        <p:strVal val="visible"/>
                                      </p:to>
                                    </p:set>
                                    <p:anim calcmode="lin" valueType="num">
                                      <p:cBhvr additive="base">
                                        <p:cTn id="93" dur="3000" fill="hold"/>
                                        <p:tgtEl>
                                          <p:spTgt spid="69"/>
                                        </p:tgtEl>
                                        <p:attrNameLst>
                                          <p:attrName>ppt_x</p:attrName>
                                        </p:attrNameLst>
                                      </p:cBhvr>
                                      <p:tavLst>
                                        <p:tav tm="0">
                                          <p:val>
                                            <p:strVal val="#ppt_x"/>
                                          </p:val>
                                        </p:tav>
                                        <p:tav tm="100000">
                                          <p:val>
                                            <p:strVal val="#ppt_x"/>
                                          </p:val>
                                        </p:tav>
                                      </p:tavLst>
                                    </p:anim>
                                    <p:anim calcmode="lin" valueType="num">
                                      <p:cBhvr additive="base">
                                        <p:cTn id="94" dur="3000" fill="hold"/>
                                        <p:tgtEl>
                                          <p:spTgt spid="69"/>
                                        </p:tgtEl>
                                        <p:attrNameLst>
                                          <p:attrName>ppt_y</p:attrName>
                                        </p:attrNameLst>
                                      </p:cBhvr>
                                      <p:tavLst>
                                        <p:tav tm="0">
                                          <p:val>
                                            <p:strVal val="1+#ppt_h/2"/>
                                          </p:val>
                                        </p:tav>
                                        <p:tav tm="100000">
                                          <p:val>
                                            <p:strVal val="#ppt_y"/>
                                          </p:val>
                                        </p:tav>
                                      </p:tavLst>
                                    </p:anim>
                                  </p:childTnLst>
                                </p:cTn>
                              </p:par>
                              <p:par>
                                <p:cTn id="95" presetID="8" presetClass="emph" presetSubtype="0" autoRev="1" fill="hold" nodeType="withEffect">
                                  <p:stCondLst>
                                    <p:cond delay="0"/>
                                  </p:stCondLst>
                                  <p:childTnLst>
                                    <p:animRot by="-21600000">
                                      <p:cBhvr>
                                        <p:cTn id="96" dur="3000" fill="hold"/>
                                        <p:tgtEl>
                                          <p:spTgt spid="49"/>
                                        </p:tgtEl>
                                        <p:attrNameLst>
                                          <p:attrName>r</p:attrName>
                                        </p:attrNameLst>
                                      </p:cBhvr>
                                    </p:animRot>
                                  </p:childTnLst>
                                </p:cTn>
                              </p:par>
                              <p:par>
                                <p:cTn id="97" presetID="8" presetClass="emph" presetSubtype="0" autoRev="1" fill="hold" nodeType="withEffect">
                                  <p:stCondLst>
                                    <p:cond delay="0"/>
                                  </p:stCondLst>
                                  <p:childTnLst>
                                    <p:animRot by="-21600000">
                                      <p:cBhvr>
                                        <p:cTn id="98" dur="3000" fill="hold"/>
                                        <p:tgtEl>
                                          <p:spTgt spid="51"/>
                                        </p:tgtEl>
                                        <p:attrNameLst>
                                          <p:attrName>r</p:attrName>
                                        </p:attrNameLst>
                                      </p:cBhvr>
                                    </p:animRot>
                                  </p:childTnLst>
                                </p:cTn>
                              </p:par>
                              <p:par>
                                <p:cTn id="99" presetID="8" presetClass="emph" presetSubtype="0" autoRev="1" fill="hold" nodeType="withEffect">
                                  <p:stCondLst>
                                    <p:cond delay="0"/>
                                  </p:stCondLst>
                                  <p:childTnLst>
                                    <p:animRot by="-21600000">
                                      <p:cBhvr>
                                        <p:cTn id="100" dur="3000" fill="hold"/>
                                        <p:tgtEl>
                                          <p:spTgt spid="53"/>
                                        </p:tgtEl>
                                        <p:attrNameLst>
                                          <p:attrName>r</p:attrName>
                                        </p:attrNameLst>
                                      </p:cBhvr>
                                    </p:animRot>
                                  </p:childTnLst>
                                </p:cTn>
                              </p:par>
                              <p:par>
                                <p:cTn id="101" presetID="8" presetClass="emph" presetSubtype="0" autoRev="1" fill="hold" nodeType="withEffect">
                                  <p:stCondLst>
                                    <p:cond delay="0"/>
                                  </p:stCondLst>
                                  <p:childTnLst>
                                    <p:animRot by="-21600000">
                                      <p:cBhvr>
                                        <p:cTn id="102" dur="3000" fill="hold"/>
                                        <p:tgtEl>
                                          <p:spTgt spid="55"/>
                                        </p:tgtEl>
                                        <p:attrNameLst>
                                          <p:attrName>r</p:attrName>
                                        </p:attrNameLst>
                                      </p:cBhvr>
                                    </p:animRot>
                                  </p:childTnLst>
                                </p:cTn>
                              </p:par>
                              <p:par>
                                <p:cTn id="103" presetID="8" presetClass="emph" presetSubtype="0" autoRev="1" fill="hold" nodeType="withEffect">
                                  <p:stCondLst>
                                    <p:cond delay="0"/>
                                  </p:stCondLst>
                                  <p:childTnLst>
                                    <p:animRot by="-21600000">
                                      <p:cBhvr>
                                        <p:cTn id="104" dur="3000" fill="hold"/>
                                        <p:tgtEl>
                                          <p:spTgt spid="57"/>
                                        </p:tgtEl>
                                        <p:attrNameLst>
                                          <p:attrName>r</p:attrName>
                                        </p:attrNameLst>
                                      </p:cBhvr>
                                    </p:animRot>
                                  </p:childTnLst>
                                </p:cTn>
                              </p:par>
                              <p:par>
                                <p:cTn id="105" presetID="8" presetClass="emph" presetSubtype="0" autoRev="1" fill="hold" nodeType="withEffect">
                                  <p:stCondLst>
                                    <p:cond delay="0"/>
                                  </p:stCondLst>
                                  <p:childTnLst>
                                    <p:animRot by="-21600000">
                                      <p:cBhvr>
                                        <p:cTn id="106" dur="3000" fill="hold"/>
                                        <p:tgtEl>
                                          <p:spTgt spid="59"/>
                                        </p:tgtEl>
                                        <p:attrNameLst>
                                          <p:attrName>r</p:attrName>
                                        </p:attrNameLst>
                                      </p:cBhvr>
                                    </p:animRot>
                                  </p:childTnLst>
                                </p:cTn>
                              </p:par>
                              <p:par>
                                <p:cTn id="107" presetID="8" presetClass="emph" presetSubtype="0" autoRev="1" fill="hold" nodeType="withEffect">
                                  <p:stCondLst>
                                    <p:cond delay="0"/>
                                  </p:stCondLst>
                                  <p:childTnLst>
                                    <p:animRot by="-21600000">
                                      <p:cBhvr>
                                        <p:cTn id="108" dur="3000" fill="hold"/>
                                        <p:tgtEl>
                                          <p:spTgt spid="61"/>
                                        </p:tgtEl>
                                        <p:attrNameLst>
                                          <p:attrName>r</p:attrName>
                                        </p:attrNameLst>
                                      </p:cBhvr>
                                    </p:animRot>
                                  </p:childTnLst>
                                </p:cTn>
                              </p:par>
                              <p:par>
                                <p:cTn id="109" presetID="8" presetClass="emph" presetSubtype="0" autoRev="1" fill="hold" nodeType="withEffect">
                                  <p:stCondLst>
                                    <p:cond delay="0"/>
                                  </p:stCondLst>
                                  <p:childTnLst>
                                    <p:animRot by="-21600000">
                                      <p:cBhvr>
                                        <p:cTn id="110" dur="3000" fill="hold"/>
                                        <p:tgtEl>
                                          <p:spTgt spid="63"/>
                                        </p:tgtEl>
                                        <p:attrNameLst>
                                          <p:attrName>r</p:attrName>
                                        </p:attrNameLst>
                                      </p:cBhvr>
                                    </p:animRot>
                                  </p:childTnLst>
                                </p:cTn>
                              </p:par>
                              <p:par>
                                <p:cTn id="111" presetID="8" presetClass="emph" presetSubtype="0" autoRev="1" fill="hold" nodeType="withEffect">
                                  <p:stCondLst>
                                    <p:cond delay="0"/>
                                  </p:stCondLst>
                                  <p:childTnLst>
                                    <p:animRot by="-21600000">
                                      <p:cBhvr>
                                        <p:cTn id="112" dur="3000" fill="hold"/>
                                        <p:tgtEl>
                                          <p:spTgt spid="65"/>
                                        </p:tgtEl>
                                        <p:attrNameLst>
                                          <p:attrName>r</p:attrName>
                                        </p:attrNameLst>
                                      </p:cBhvr>
                                    </p:animRot>
                                  </p:childTnLst>
                                </p:cTn>
                              </p:par>
                              <p:par>
                                <p:cTn id="113" presetID="8" presetClass="emph" presetSubtype="0" autoRev="1" fill="hold" nodeType="withEffect">
                                  <p:stCondLst>
                                    <p:cond delay="0"/>
                                  </p:stCondLst>
                                  <p:childTnLst>
                                    <p:animRot by="-21600000">
                                      <p:cBhvr>
                                        <p:cTn id="114" dur="3000" fill="hold"/>
                                        <p:tgtEl>
                                          <p:spTgt spid="67"/>
                                        </p:tgtEl>
                                        <p:attrNameLst>
                                          <p:attrName>r</p:attrName>
                                        </p:attrNameLst>
                                      </p:cBhvr>
                                    </p:animRot>
                                  </p:childTnLst>
                                </p:cTn>
                              </p:par>
                              <p:par>
                                <p:cTn id="115" presetID="8" presetClass="emph" presetSubtype="0" autoRev="1" fill="hold" nodeType="withEffect">
                                  <p:stCondLst>
                                    <p:cond delay="0"/>
                                  </p:stCondLst>
                                  <p:childTnLst>
                                    <p:animRot by="-21600000">
                                      <p:cBhvr>
                                        <p:cTn id="116" dur="3000" fill="hold"/>
                                        <p:tgtEl>
                                          <p:spTgt spid="69"/>
                                        </p:tgtEl>
                                        <p:attrNameLst>
                                          <p:attrName>r</p:attrName>
                                        </p:attrNameLst>
                                      </p:cBhvr>
                                    </p:animRot>
                                  </p:childTnLst>
                                </p:cTn>
                              </p:par>
                              <p:par>
                                <p:cTn id="117" presetID="8" presetClass="emph" presetSubtype="0" autoRev="1" fill="hold" nodeType="withEffect">
                                  <p:stCondLst>
                                    <p:cond delay="0"/>
                                  </p:stCondLst>
                                  <p:childTnLst>
                                    <p:animRot by="21600000">
                                      <p:cBhvr>
                                        <p:cTn id="118" dur="3000" fill="hold"/>
                                        <p:tgtEl>
                                          <p:spTgt spid="48"/>
                                        </p:tgtEl>
                                        <p:attrNameLst>
                                          <p:attrName>r</p:attrName>
                                        </p:attrNameLst>
                                      </p:cBhvr>
                                    </p:animRot>
                                  </p:childTnLst>
                                </p:cTn>
                              </p:par>
                              <p:par>
                                <p:cTn id="119" presetID="8" presetClass="emph" presetSubtype="0" autoRev="1" fill="hold" nodeType="withEffect">
                                  <p:stCondLst>
                                    <p:cond delay="0"/>
                                  </p:stCondLst>
                                  <p:childTnLst>
                                    <p:animRot by="21600000">
                                      <p:cBhvr>
                                        <p:cTn id="120" dur="3000" fill="hold"/>
                                        <p:tgtEl>
                                          <p:spTgt spid="50"/>
                                        </p:tgtEl>
                                        <p:attrNameLst>
                                          <p:attrName>r</p:attrName>
                                        </p:attrNameLst>
                                      </p:cBhvr>
                                    </p:animRot>
                                  </p:childTnLst>
                                </p:cTn>
                              </p:par>
                              <p:par>
                                <p:cTn id="121" presetID="8" presetClass="emph" presetSubtype="0" autoRev="1" fill="hold" nodeType="withEffect">
                                  <p:stCondLst>
                                    <p:cond delay="0"/>
                                  </p:stCondLst>
                                  <p:childTnLst>
                                    <p:animRot by="21600000">
                                      <p:cBhvr>
                                        <p:cTn id="122" dur="3000" fill="hold"/>
                                        <p:tgtEl>
                                          <p:spTgt spid="52"/>
                                        </p:tgtEl>
                                        <p:attrNameLst>
                                          <p:attrName>r</p:attrName>
                                        </p:attrNameLst>
                                      </p:cBhvr>
                                    </p:animRot>
                                  </p:childTnLst>
                                </p:cTn>
                              </p:par>
                              <p:par>
                                <p:cTn id="123" presetID="8" presetClass="emph" presetSubtype="0" autoRev="1" fill="hold" nodeType="withEffect">
                                  <p:stCondLst>
                                    <p:cond delay="0"/>
                                  </p:stCondLst>
                                  <p:childTnLst>
                                    <p:animRot by="21600000">
                                      <p:cBhvr>
                                        <p:cTn id="124" dur="3000" fill="hold"/>
                                        <p:tgtEl>
                                          <p:spTgt spid="54"/>
                                        </p:tgtEl>
                                        <p:attrNameLst>
                                          <p:attrName>r</p:attrName>
                                        </p:attrNameLst>
                                      </p:cBhvr>
                                    </p:animRot>
                                  </p:childTnLst>
                                </p:cTn>
                              </p:par>
                              <p:par>
                                <p:cTn id="125" presetID="8" presetClass="emph" presetSubtype="0" autoRev="1" fill="hold" nodeType="withEffect">
                                  <p:stCondLst>
                                    <p:cond delay="0"/>
                                  </p:stCondLst>
                                  <p:childTnLst>
                                    <p:animRot by="21600000">
                                      <p:cBhvr>
                                        <p:cTn id="126" dur="3000" fill="hold"/>
                                        <p:tgtEl>
                                          <p:spTgt spid="56"/>
                                        </p:tgtEl>
                                        <p:attrNameLst>
                                          <p:attrName>r</p:attrName>
                                        </p:attrNameLst>
                                      </p:cBhvr>
                                    </p:animRot>
                                  </p:childTnLst>
                                </p:cTn>
                              </p:par>
                              <p:par>
                                <p:cTn id="127" presetID="8" presetClass="emph" presetSubtype="0" autoRev="1" fill="hold" nodeType="withEffect">
                                  <p:stCondLst>
                                    <p:cond delay="0"/>
                                  </p:stCondLst>
                                  <p:childTnLst>
                                    <p:animRot by="21600000">
                                      <p:cBhvr>
                                        <p:cTn id="128" dur="3000" fill="hold"/>
                                        <p:tgtEl>
                                          <p:spTgt spid="58"/>
                                        </p:tgtEl>
                                        <p:attrNameLst>
                                          <p:attrName>r</p:attrName>
                                        </p:attrNameLst>
                                      </p:cBhvr>
                                    </p:animRot>
                                  </p:childTnLst>
                                </p:cTn>
                              </p:par>
                              <p:par>
                                <p:cTn id="129" presetID="8" presetClass="emph" presetSubtype="0" autoRev="1" fill="hold" nodeType="withEffect">
                                  <p:stCondLst>
                                    <p:cond delay="0"/>
                                  </p:stCondLst>
                                  <p:childTnLst>
                                    <p:animRot by="21600000">
                                      <p:cBhvr>
                                        <p:cTn id="130" dur="3000" fill="hold"/>
                                        <p:tgtEl>
                                          <p:spTgt spid="60"/>
                                        </p:tgtEl>
                                        <p:attrNameLst>
                                          <p:attrName>r</p:attrName>
                                        </p:attrNameLst>
                                      </p:cBhvr>
                                    </p:animRot>
                                  </p:childTnLst>
                                </p:cTn>
                              </p:par>
                              <p:par>
                                <p:cTn id="131" presetID="8" presetClass="emph" presetSubtype="0" autoRev="1" fill="hold" nodeType="withEffect">
                                  <p:stCondLst>
                                    <p:cond delay="0"/>
                                  </p:stCondLst>
                                  <p:childTnLst>
                                    <p:animRot by="21600000">
                                      <p:cBhvr>
                                        <p:cTn id="132" dur="3000" fill="hold"/>
                                        <p:tgtEl>
                                          <p:spTgt spid="62"/>
                                        </p:tgtEl>
                                        <p:attrNameLst>
                                          <p:attrName>r</p:attrName>
                                        </p:attrNameLst>
                                      </p:cBhvr>
                                    </p:animRot>
                                  </p:childTnLst>
                                </p:cTn>
                              </p:par>
                              <p:par>
                                <p:cTn id="133" presetID="8" presetClass="emph" presetSubtype="0" autoRev="1" fill="hold" nodeType="withEffect">
                                  <p:stCondLst>
                                    <p:cond delay="0"/>
                                  </p:stCondLst>
                                  <p:childTnLst>
                                    <p:animRot by="21600000">
                                      <p:cBhvr>
                                        <p:cTn id="134" dur="3000" fill="hold"/>
                                        <p:tgtEl>
                                          <p:spTgt spid="64"/>
                                        </p:tgtEl>
                                        <p:attrNameLst>
                                          <p:attrName>r</p:attrName>
                                        </p:attrNameLst>
                                      </p:cBhvr>
                                    </p:animRot>
                                  </p:childTnLst>
                                </p:cTn>
                              </p:par>
                              <p:par>
                                <p:cTn id="135" presetID="8" presetClass="emph" presetSubtype="0" autoRev="1" fill="hold" nodeType="withEffect">
                                  <p:stCondLst>
                                    <p:cond delay="0"/>
                                  </p:stCondLst>
                                  <p:childTnLst>
                                    <p:animRot by="21600000">
                                      <p:cBhvr>
                                        <p:cTn id="136" dur="3000" fill="hold"/>
                                        <p:tgtEl>
                                          <p:spTgt spid="66"/>
                                        </p:tgtEl>
                                        <p:attrNameLst>
                                          <p:attrName>r</p:attrName>
                                        </p:attrNameLst>
                                      </p:cBhvr>
                                    </p:animRot>
                                  </p:childTnLst>
                                </p:cTn>
                              </p:par>
                              <p:par>
                                <p:cTn id="137" presetID="8" presetClass="emph" presetSubtype="0" autoRev="1" fill="hold" nodeType="withEffect">
                                  <p:stCondLst>
                                    <p:cond delay="0"/>
                                  </p:stCondLst>
                                  <p:childTnLst>
                                    <p:animRot by="21600000">
                                      <p:cBhvr>
                                        <p:cTn id="138" dur="3000" fill="hold"/>
                                        <p:tgtEl>
                                          <p:spTgt spid="68"/>
                                        </p:tgtEl>
                                        <p:attrNameLst>
                                          <p:attrName>r</p:attrName>
                                        </p:attrNameLst>
                                      </p:cBhvr>
                                    </p:animRot>
                                  </p:childTnLst>
                                </p:cTn>
                              </p:par>
                            </p:childTnLst>
                          </p:cTn>
                        </p:par>
                        <p:par>
                          <p:cTn id="139" fill="hold">
                            <p:stCondLst>
                              <p:cond delay="6000"/>
                            </p:stCondLst>
                            <p:childTnLst>
                              <p:par>
                                <p:cTn id="140" presetID="2" presetClass="exit" presetSubtype="6" fill="hold" nodeType="afterEffect">
                                  <p:stCondLst>
                                    <p:cond delay="0"/>
                                  </p:stCondLst>
                                  <p:childTnLst>
                                    <p:anim calcmode="lin" valueType="num">
                                      <p:cBhvr additive="base">
                                        <p:cTn id="141" dur="3000"/>
                                        <p:tgtEl>
                                          <p:spTgt spid="49"/>
                                        </p:tgtEl>
                                        <p:attrNameLst>
                                          <p:attrName>ppt_x</p:attrName>
                                        </p:attrNameLst>
                                      </p:cBhvr>
                                      <p:tavLst>
                                        <p:tav tm="0">
                                          <p:val>
                                            <p:strVal val="ppt_x"/>
                                          </p:val>
                                        </p:tav>
                                        <p:tav tm="100000">
                                          <p:val>
                                            <p:strVal val="1+ppt_w/2"/>
                                          </p:val>
                                        </p:tav>
                                      </p:tavLst>
                                    </p:anim>
                                    <p:anim calcmode="lin" valueType="num">
                                      <p:cBhvr additive="base">
                                        <p:cTn id="142" dur="3000"/>
                                        <p:tgtEl>
                                          <p:spTgt spid="49"/>
                                        </p:tgtEl>
                                        <p:attrNameLst>
                                          <p:attrName>ppt_y</p:attrName>
                                        </p:attrNameLst>
                                      </p:cBhvr>
                                      <p:tavLst>
                                        <p:tav tm="0">
                                          <p:val>
                                            <p:strVal val="ppt_y"/>
                                          </p:val>
                                        </p:tav>
                                        <p:tav tm="100000">
                                          <p:val>
                                            <p:strVal val="1+ppt_h/2"/>
                                          </p:val>
                                        </p:tav>
                                      </p:tavLst>
                                    </p:anim>
                                    <p:set>
                                      <p:cBhvr>
                                        <p:cTn id="143" dur="1" fill="hold">
                                          <p:stCondLst>
                                            <p:cond delay="2999"/>
                                          </p:stCondLst>
                                        </p:cTn>
                                        <p:tgtEl>
                                          <p:spTgt spid="49"/>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3000"/>
                                        <p:tgtEl>
                                          <p:spTgt spid="51"/>
                                        </p:tgtEl>
                                        <p:attrNameLst>
                                          <p:attrName>ppt_x</p:attrName>
                                        </p:attrNameLst>
                                      </p:cBhvr>
                                      <p:tavLst>
                                        <p:tav tm="0">
                                          <p:val>
                                            <p:strVal val="ppt_x"/>
                                          </p:val>
                                        </p:tav>
                                        <p:tav tm="100000">
                                          <p:val>
                                            <p:strVal val="1+ppt_w/2"/>
                                          </p:val>
                                        </p:tav>
                                      </p:tavLst>
                                    </p:anim>
                                    <p:anim calcmode="lin" valueType="num">
                                      <p:cBhvr additive="base">
                                        <p:cTn id="146" dur="3000"/>
                                        <p:tgtEl>
                                          <p:spTgt spid="51"/>
                                        </p:tgtEl>
                                        <p:attrNameLst>
                                          <p:attrName>ppt_y</p:attrName>
                                        </p:attrNameLst>
                                      </p:cBhvr>
                                      <p:tavLst>
                                        <p:tav tm="0">
                                          <p:val>
                                            <p:strVal val="ppt_y"/>
                                          </p:val>
                                        </p:tav>
                                        <p:tav tm="100000">
                                          <p:val>
                                            <p:strVal val="1+ppt_h/2"/>
                                          </p:val>
                                        </p:tav>
                                      </p:tavLst>
                                    </p:anim>
                                    <p:set>
                                      <p:cBhvr>
                                        <p:cTn id="147" dur="1" fill="hold">
                                          <p:stCondLst>
                                            <p:cond delay="2999"/>
                                          </p:stCondLst>
                                        </p:cTn>
                                        <p:tgtEl>
                                          <p:spTgt spid="51"/>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3000"/>
                                        <p:tgtEl>
                                          <p:spTgt spid="53"/>
                                        </p:tgtEl>
                                        <p:attrNameLst>
                                          <p:attrName>ppt_x</p:attrName>
                                        </p:attrNameLst>
                                      </p:cBhvr>
                                      <p:tavLst>
                                        <p:tav tm="0">
                                          <p:val>
                                            <p:strVal val="ppt_x"/>
                                          </p:val>
                                        </p:tav>
                                        <p:tav tm="100000">
                                          <p:val>
                                            <p:strVal val="1+ppt_w/2"/>
                                          </p:val>
                                        </p:tav>
                                      </p:tavLst>
                                    </p:anim>
                                    <p:anim calcmode="lin" valueType="num">
                                      <p:cBhvr additive="base">
                                        <p:cTn id="150" dur="3000"/>
                                        <p:tgtEl>
                                          <p:spTgt spid="53"/>
                                        </p:tgtEl>
                                        <p:attrNameLst>
                                          <p:attrName>ppt_y</p:attrName>
                                        </p:attrNameLst>
                                      </p:cBhvr>
                                      <p:tavLst>
                                        <p:tav tm="0">
                                          <p:val>
                                            <p:strVal val="ppt_y"/>
                                          </p:val>
                                        </p:tav>
                                        <p:tav tm="100000">
                                          <p:val>
                                            <p:strVal val="1+ppt_h/2"/>
                                          </p:val>
                                        </p:tav>
                                      </p:tavLst>
                                    </p:anim>
                                    <p:set>
                                      <p:cBhvr>
                                        <p:cTn id="151" dur="1" fill="hold">
                                          <p:stCondLst>
                                            <p:cond delay="2999"/>
                                          </p:stCondLst>
                                        </p:cTn>
                                        <p:tgtEl>
                                          <p:spTgt spid="53"/>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3000"/>
                                        <p:tgtEl>
                                          <p:spTgt spid="55"/>
                                        </p:tgtEl>
                                        <p:attrNameLst>
                                          <p:attrName>ppt_x</p:attrName>
                                        </p:attrNameLst>
                                      </p:cBhvr>
                                      <p:tavLst>
                                        <p:tav tm="0">
                                          <p:val>
                                            <p:strVal val="ppt_x"/>
                                          </p:val>
                                        </p:tav>
                                        <p:tav tm="100000">
                                          <p:val>
                                            <p:strVal val="1+ppt_w/2"/>
                                          </p:val>
                                        </p:tav>
                                      </p:tavLst>
                                    </p:anim>
                                    <p:anim calcmode="lin" valueType="num">
                                      <p:cBhvr additive="base">
                                        <p:cTn id="154" dur="3000"/>
                                        <p:tgtEl>
                                          <p:spTgt spid="55"/>
                                        </p:tgtEl>
                                        <p:attrNameLst>
                                          <p:attrName>ppt_y</p:attrName>
                                        </p:attrNameLst>
                                      </p:cBhvr>
                                      <p:tavLst>
                                        <p:tav tm="0">
                                          <p:val>
                                            <p:strVal val="ppt_y"/>
                                          </p:val>
                                        </p:tav>
                                        <p:tav tm="100000">
                                          <p:val>
                                            <p:strVal val="1+ppt_h/2"/>
                                          </p:val>
                                        </p:tav>
                                      </p:tavLst>
                                    </p:anim>
                                    <p:set>
                                      <p:cBhvr>
                                        <p:cTn id="155" dur="1" fill="hold">
                                          <p:stCondLst>
                                            <p:cond delay="2999"/>
                                          </p:stCondLst>
                                        </p:cTn>
                                        <p:tgtEl>
                                          <p:spTgt spid="55"/>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3000"/>
                                        <p:tgtEl>
                                          <p:spTgt spid="57"/>
                                        </p:tgtEl>
                                        <p:attrNameLst>
                                          <p:attrName>ppt_x</p:attrName>
                                        </p:attrNameLst>
                                      </p:cBhvr>
                                      <p:tavLst>
                                        <p:tav tm="0">
                                          <p:val>
                                            <p:strVal val="ppt_x"/>
                                          </p:val>
                                        </p:tav>
                                        <p:tav tm="100000">
                                          <p:val>
                                            <p:strVal val="1+ppt_w/2"/>
                                          </p:val>
                                        </p:tav>
                                      </p:tavLst>
                                    </p:anim>
                                    <p:anim calcmode="lin" valueType="num">
                                      <p:cBhvr additive="base">
                                        <p:cTn id="158" dur="3000"/>
                                        <p:tgtEl>
                                          <p:spTgt spid="57"/>
                                        </p:tgtEl>
                                        <p:attrNameLst>
                                          <p:attrName>ppt_y</p:attrName>
                                        </p:attrNameLst>
                                      </p:cBhvr>
                                      <p:tavLst>
                                        <p:tav tm="0">
                                          <p:val>
                                            <p:strVal val="ppt_y"/>
                                          </p:val>
                                        </p:tav>
                                        <p:tav tm="100000">
                                          <p:val>
                                            <p:strVal val="1+ppt_h/2"/>
                                          </p:val>
                                        </p:tav>
                                      </p:tavLst>
                                    </p:anim>
                                    <p:set>
                                      <p:cBhvr>
                                        <p:cTn id="159" dur="1" fill="hold">
                                          <p:stCondLst>
                                            <p:cond delay="2999"/>
                                          </p:stCondLst>
                                        </p:cTn>
                                        <p:tgtEl>
                                          <p:spTgt spid="57"/>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3000"/>
                                        <p:tgtEl>
                                          <p:spTgt spid="59"/>
                                        </p:tgtEl>
                                        <p:attrNameLst>
                                          <p:attrName>ppt_x</p:attrName>
                                        </p:attrNameLst>
                                      </p:cBhvr>
                                      <p:tavLst>
                                        <p:tav tm="0">
                                          <p:val>
                                            <p:strVal val="ppt_x"/>
                                          </p:val>
                                        </p:tav>
                                        <p:tav tm="100000">
                                          <p:val>
                                            <p:strVal val="1+ppt_w/2"/>
                                          </p:val>
                                        </p:tav>
                                      </p:tavLst>
                                    </p:anim>
                                    <p:anim calcmode="lin" valueType="num">
                                      <p:cBhvr additive="base">
                                        <p:cTn id="162" dur="3000"/>
                                        <p:tgtEl>
                                          <p:spTgt spid="59"/>
                                        </p:tgtEl>
                                        <p:attrNameLst>
                                          <p:attrName>ppt_y</p:attrName>
                                        </p:attrNameLst>
                                      </p:cBhvr>
                                      <p:tavLst>
                                        <p:tav tm="0">
                                          <p:val>
                                            <p:strVal val="ppt_y"/>
                                          </p:val>
                                        </p:tav>
                                        <p:tav tm="100000">
                                          <p:val>
                                            <p:strVal val="1+ppt_h/2"/>
                                          </p:val>
                                        </p:tav>
                                      </p:tavLst>
                                    </p:anim>
                                    <p:set>
                                      <p:cBhvr>
                                        <p:cTn id="163" dur="1" fill="hold">
                                          <p:stCondLst>
                                            <p:cond delay="2999"/>
                                          </p:stCondLst>
                                        </p:cTn>
                                        <p:tgtEl>
                                          <p:spTgt spid="59"/>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3000"/>
                                        <p:tgtEl>
                                          <p:spTgt spid="61"/>
                                        </p:tgtEl>
                                        <p:attrNameLst>
                                          <p:attrName>ppt_x</p:attrName>
                                        </p:attrNameLst>
                                      </p:cBhvr>
                                      <p:tavLst>
                                        <p:tav tm="0">
                                          <p:val>
                                            <p:strVal val="ppt_x"/>
                                          </p:val>
                                        </p:tav>
                                        <p:tav tm="100000">
                                          <p:val>
                                            <p:strVal val="1+ppt_w/2"/>
                                          </p:val>
                                        </p:tav>
                                      </p:tavLst>
                                    </p:anim>
                                    <p:anim calcmode="lin" valueType="num">
                                      <p:cBhvr additive="base">
                                        <p:cTn id="166" dur="3000"/>
                                        <p:tgtEl>
                                          <p:spTgt spid="61"/>
                                        </p:tgtEl>
                                        <p:attrNameLst>
                                          <p:attrName>ppt_y</p:attrName>
                                        </p:attrNameLst>
                                      </p:cBhvr>
                                      <p:tavLst>
                                        <p:tav tm="0">
                                          <p:val>
                                            <p:strVal val="ppt_y"/>
                                          </p:val>
                                        </p:tav>
                                        <p:tav tm="100000">
                                          <p:val>
                                            <p:strVal val="1+ppt_h/2"/>
                                          </p:val>
                                        </p:tav>
                                      </p:tavLst>
                                    </p:anim>
                                    <p:set>
                                      <p:cBhvr>
                                        <p:cTn id="167" dur="1" fill="hold">
                                          <p:stCondLst>
                                            <p:cond delay="2999"/>
                                          </p:stCondLst>
                                        </p:cTn>
                                        <p:tgtEl>
                                          <p:spTgt spid="61"/>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3000"/>
                                        <p:tgtEl>
                                          <p:spTgt spid="63"/>
                                        </p:tgtEl>
                                        <p:attrNameLst>
                                          <p:attrName>ppt_x</p:attrName>
                                        </p:attrNameLst>
                                      </p:cBhvr>
                                      <p:tavLst>
                                        <p:tav tm="0">
                                          <p:val>
                                            <p:strVal val="ppt_x"/>
                                          </p:val>
                                        </p:tav>
                                        <p:tav tm="100000">
                                          <p:val>
                                            <p:strVal val="1+ppt_w/2"/>
                                          </p:val>
                                        </p:tav>
                                      </p:tavLst>
                                    </p:anim>
                                    <p:anim calcmode="lin" valueType="num">
                                      <p:cBhvr additive="base">
                                        <p:cTn id="170" dur="3000"/>
                                        <p:tgtEl>
                                          <p:spTgt spid="63"/>
                                        </p:tgtEl>
                                        <p:attrNameLst>
                                          <p:attrName>ppt_y</p:attrName>
                                        </p:attrNameLst>
                                      </p:cBhvr>
                                      <p:tavLst>
                                        <p:tav tm="0">
                                          <p:val>
                                            <p:strVal val="ppt_y"/>
                                          </p:val>
                                        </p:tav>
                                        <p:tav tm="100000">
                                          <p:val>
                                            <p:strVal val="1+ppt_h/2"/>
                                          </p:val>
                                        </p:tav>
                                      </p:tavLst>
                                    </p:anim>
                                    <p:set>
                                      <p:cBhvr>
                                        <p:cTn id="171" dur="1" fill="hold">
                                          <p:stCondLst>
                                            <p:cond delay="2999"/>
                                          </p:stCondLst>
                                        </p:cTn>
                                        <p:tgtEl>
                                          <p:spTgt spid="63"/>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3000"/>
                                        <p:tgtEl>
                                          <p:spTgt spid="65"/>
                                        </p:tgtEl>
                                        <p:attrNameLst>
                                          <p:attrName>ppt_x</p:attrName>
                                        </p:attrNameLst>
                                      </p:cBhvr>
                                      <p:tavLst>
                                        <p:tav tm="0">
                                          <p:val>
                                            <p:strVal val="ppt_x"/>
                                          </p:val>
                                        </p:tav>
                                        <p:tav tm="100000">
                                          <p:val>
                                            <p:strVal val="1+ppt_w/2"/>
                                          </p:val>
                                        </p:tav>
                                      </p:tavLst>
                                    </p:anim>
                                    <p:anim calcmode="lin" valueType="num">
                                      <p:cBhvr additive="base">
                                        <p:cTn id="174" dur="3000"/>
                                        <p:tgtEl>
                                          <p:spTgt spid="65"/>
                                        </p:tgtEl>
                                        <p:attrNameLst>
                                          <p:attrName>ppt_y</p:attrName>
                                        </p:attrNameLst>
                                      </p:cBhvr>
                                      <p:tavLst>
                                        <p:tav tm="0">
                                          <p:val>
                                            <p:strVal val="ppt_y"/>
                                          </p:val>
                                        </p:tav>
                                        <p:tav tm="100000">
                                          <p:val>
                                            <p:strVal val="1+ppt_h/2"/>
                                          </p:val>
                                        </p:tav>
                                      </p:tavLst>
                                    </p:anim>
                                    <p:set>
                                      <p:cBhvr>
                                        <p:cTn id="175" dur="1" fill="hold">
                                          <p:stCondLst>
                                            <p:cond delay="2999"/>
                                          </p:stCondLst>
                                        </p:cTn>
                                        <p:tgtEl>
                                          <p:spTgt spid="65"/>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3000"/>
                                        <p:tgtEl>
                                          <p:spTgt spid="67"/>
                                        </p:tgtEl>
                                        <p:attrNameLst>
                                          <p:attrName>ppt_x</p:attrName>
                                        </p:attrNameLst>
                                      </p:cBhvr>
                                      <p:tavLst>
                                        <p:tav tm="0">
                                          <p:val>
                                            <p:strVal val="ppt_x"/>
                                          </p:val>
                                        </p:tav>
                                        <p:tav tm="100000">
                                          <p:val>
                                            <p:strVal val="1+ppt_w/2"/>
                                          </p:val>
                                        </p:tav>
                                      </p:tavLst>
                                    </p:anim>
                                    <p:anim calcmode="lin" valueType="num">
                                      <p:cBhvr additive="base">
                                        <p:cTn id="178" dur="3000"/>
                                        <p:tgtEl>
                                          <p:spTgt spid="67"/>
                                        </p:tgtEl>
                                        <p:attrNameLst>
                                          <p:attrName>ppt_y</p:attrName>
                                        </p:attrNameLst>
                                      </p:cBhvr>
                                      <p:tavLst>
                                        <p:tav tm="0">
                                          <p:val>
                                            <p:strVal val="ppt_y"/>
                                          </p:val>
                                        </p:tav>
                                        <p:tav tm="100000">
                                          <p:val>
                                            <p:strVal val="1+ppt_h/2"/>
                                          </p:val>
                                        </p:tav>
                                      </p:tavLst>
                                    </p:anim>
                                    <p:set>
                                      <p:cBhvr>
                                        <p:cTn id="179" dur="1" fill="hold">
                                          <p:stCondLst>
                                            <p:cond delay="2999"/>
                                          </p:stCondLst>
                                        </p:cTn>
                                        <p:tgtEl>
                                          <p:spTgt spid="67"/>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3000"/>
                                        <p:tgtEl>
                                          <p:spTgt spid="69"/>
                                        </p:tgtEl>
                                        <p:attrNameLst>
                                          <p:attrName>ppt_x</p:attrName>
                                        </p:attrNameLst>
                                      </p:cBhvr>
                                      <p:tavLst>
                                        <p:tav tm="0">
                                          <p:val>
                                            <p:strVal val="ppt_x"/>
                                          </p:val>
                                        </p:tav>
                                        <p:tav tm="100000">
                                          <p:val>
                                            <p:strVal val="1+ppt_w/2"/>
                                          </p:val>
                                        </p:tav>
                                      </p:tavLst>
                                    </p:anim>
                                    <p:anim calcmode="lin" valueType="num">
                                      <p:cBhvr additive="base">
                                        <p:cTn id="182" dur="3000"/>
                                        <p:tgtEl>
                                          <p:spTgt spid="69"/>
                                        </p:tgtEl>
                                        <p:attrNameLst>
                                          <p:attrName>ppt_y</p:attrName>
                                        </p:attrNameLst>
                                      </p:cBhvr>
                                      <p:tavLst>
                                        <p:tav tm="0">
                                          <p:val>
                                            <p:strVal val="ppt_y"/>
                                          </p:val>
                                        </p:tav>
                                        <p:tav tm="100000">
                                          <p:val>
                                            <p:strVal val="1+ppt_h/2"/>
                                          </p:val>
                                        </p:tav>
                                      </p:tavLst>
                                    </p:anim>
                                    <p:set>
                                      <p:cBhvr>
                                        <p:cTn id="183" dur="1" fill="hold">
                                          <p:stCondLst>
                                            <p:cond delay="2999"/>
                                          </p:stCondLst>
                                        </p:cTn>
                                        <p:tgtEl>
                                          <p:spTgt spid="69"/>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3000"/>
                                        <p:tgtEl>
                                          <p:spTgt spid="48"/>
                                        </p:tgtEl>
                                        <p:attrNameLst>
                                          <p:attrName>ppt_x</p:attrName>
                                        </p:attrNameLst>
                                      </p:cBhvr>
                                      <p:tavLst>
                                        <p:tav tm="0">
                                          <p:val>
                                            <p:strVal val="ppt_x"/>
                                          </p:val>
                                        </p:tav>
                                        <p:tav tm="100000">
                                          <p:val>
                                            <p:strVal val="0-ppt_w/2"/>
                                          </p:val>
                                        </p:tav>
                                      </p:tavLst>
                                    </p:anim>
                                    <p:anim calcmode="lin" valueType="num">
                                      <p:cBhvr additive="base">
                                        <p:cTn id="186" dur="3000"/>
                                        <p:tgtEl>
                                          <p:spTgt spid="48"/>
                                        </p:tgtEl>
                                        <p:attrNameLst>
                                          <p:attrName>ppt_y</p:attrName>
                                        </p:attrNameLst>
                                      </p:cBhvr>
                                      <p:tavLst>
                                        <p:tav tm="0">
                                          <p:val>
                                            <p:strVal val="ppt_y"/>
                                          </p:val>
                                        </p:tav>
                                        <p:tav tm="100000">
                                          <p:val>
                                            <p:strVal val="1+ppt_h/2"/>
                                          </p:val>
                                        </p:tav>
                                      </p:tavLst>
                                    </p:anim>
                                    <p:set>
                                      <p:cBhvr>
                                        <p:cTn id="187" dur="1" fill="hold">
                                          <p:stCondLst>
                                            <p:cond delay="2999"/>
                                          </p:stCondLst>
                                        </p:cTn>
                                        <p:tgtEl>
                                          <p:spTgt spid="48"/>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3000"/>
                                        <p:tgtEl>
                                          <p:spTgt spid="50"/>
                                        </p:tgtEl>
                                        <p:attrNameLst>
                                          <p:attrName>ppt_x</p:attrName>
                                        </p:attrNameLst>
                                      </p:cBhvr>
                                      <p:tavLst>
                                        <p:tav tm="0">
                                          <p:val>
                                            <p:strVal val="ppt_x"/>
                                          </p:val>
                                        </p:tav>
                                        <p:tav tm="100000">
                                          <p:val>
                                            <p:strVal val="0-ppt_w/2"/>
                                          </p:val>
                                        </p:tav>
                                      </p:tavLst>
                                    </p:anim>
                                    <p:anim calcmode="lin" valueType="num">
                                      <p:cBhvr additive="base">
                                        <p:cTn id="190" dur="3000"/>
                                        <p:tgtEl>
                                          <p:spTgt spid="50"/>
                                        </p:tgtEl>
                                        <p:attrNameLst>
                                          <p:attrName>ppt_y</p:attrName>
                                        </p:attrNameLst>
                                      </p:cBhvr>
                                      <p:tavLst>
                                        <p:tav tm="0">
                                          <p:val>
                                            <p:strVal val="ppt_y"/>
                                          </p:val>
                                        </p:tav>
                                        <p:tav tm="100000">
                                          <p:val>
                                            <p:strVal val="1+ppt_h/2"/>
                                          </p:val>
                                        </p:tav>
                                      </p:tavLst>
                                    </p:anim>
                                    <p:set>
                                      <p:cBhvr>
                                        <p:cTn id="191" dur="1" fill="hold">
                                          <p:stCondLst>
                                            <p:cond delay="2999"/>
                                          </p:stCondLst>
                                        </p:cTn>
                                        <p:tgtEl>
                                          <p:spTgt spid="50"/>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3000"/>
                                        <p:tgtEl>
                                          <p:spTgt spid="52"/>
                                        </p:tgtEl>
                                        <p:attrNameLst>
                                          <p:attrName>ppt_x</p:attrName>
                                        </p:attrNameLst>
                                      </p:cBhvr>
                                      <p:tavLst>
                                        <p:tav tm="0">
                                          <p:val>
                                            <p:strVal val="ppt_x"/>
                                          </p:val>
                                        </p:tav>
                                        <p:tav tm="100000">
                                          <p:val>
                                            <p:strVal val="0-ppt_w/2"/>
                                          </p:val>
                                        </p:tav>
                                      </p:tavLst>
                                    </p:anim>
                                    <p:anim calcmode="lin" valueType="num">
                                      <p:cBhvr additive="base">
                                        <p:cTn id="194" dur="3000"/>
                                        <p:tgtEl>
                                          <p:spTgt spid="52"/>
                                        </p:tgtEl>
                                        <p:attrNameLst>
                                          <p:attrName>ppt_y</p:attrName>
                                        </p:attrNameLst>
                                      </p:cBhvr>
                                      <p:tavLst>
                                        <p:tav tm="0">
                                          <p:val>
                                            <p:strVal val="ppt_y"/>
                                          </p:val>
                                        </p:tav>
                                        <p:tav tm="100000">
                                          <p:val>
                                            <p:strVal val="1+ppt_h/2"/>
                                          </p:val>
                                        </p:tav>
                                      </p:tavLst>
                                    </p:anim>
                                    <p:set>
                                      <p:cBhvr>
                                        <p:cTn id="195" dur="1" fill="hold">
                                          <p:stCondLst>
                                            <p:cond delay="2999"/>
                                          </p:stCondLst>
                                        </p:cTn>
                                        <p:tgtEl>
                                          <p:spTgt spid="52"/>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3000"/>
                                        <p:tgtEl>
                                          <p:spTgt spid="54"/>
                                        </p:tgtEl>
                                        <p:attrNameLst>
                                          <p:attrName>ppt_x</p:attrName>
                                        </p:attrNameLst>
                                      </p:cBhvr>
                                      <p:tavLst>
                                        <p:tav tm="0">
                                          <p:val>
                                            <p:strVal val="ppt_x"/>
                                          </p:val>
                                        </p:tav>
                                        <p:tav tm="100000">
                                          <p:val>
                                            <p:strVal val="0-ppt_w/2"/>
                                          </p:val>
                                        </p:tav>
                                      </p:tavLst>
                                    </p:anim>
                                    <p:anim calcmode="lin" valueType="num">
                                      <p:cBhvr additive="base">
                                        <p:cTn id="198" dur="3000"/>
                                        <p:tgtEl>
                                          <p:spTgt spid="54"/>
                                        </p:tgtEl>
                                        <p:attrNameLst>
                                          <p:attrName>ppt_y</p:attrName>
                                        </p:attrNameLst>
                                      </p:cBhvr>
                                      <p:tavLst>
                                        <p:tav tm="0">
                                          <p:val>
                                            <p:strVal val="ppt_y"/>
                                          </p:val>
                                        </p:tav>
                                        <p:tav tm="100000">
                                          <p:val>
                                            <p:strVal val="1+ppt_h/2"/>
                                          </p:val>
                                        </p:tav>
                                      </p:tavLst>
                                    </p:anim>
                                    <p:set>
                                      <p:cBhvr>
                                        <p:cTn id="199" dur="1" fill="hold">
                                          <p:stCondLst>
                                            <p:cond delay="2999"/>
                                          </p:stCondLst>
                                        </p:cTn>
                                        <p:tgtEl>
                                          <p:spTgt spid="54"/>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3000"/>
                                        <p:tgtEl>
                                          <p:spTgt spid="56"/>
                                        </p:tgtEl>
                                        <p:attrNameLst>
                                          <p:attrName>ppt_x</p:attrName>
                                        </p:attrNameLst>
                                      </p:cBhvr>
                                      <p:tavLst>
                                        <p:tav tm="0">
                                          <p:val>
                                            <p:strVal val="ppt_x"/>
                                          </p:val>
                                        </p:tav>
                                        <p:tav tm="100000">
                                          <p:val>
                                            <p:strVal val="0-ppt_w/2"/>
                                          </p:val>
                                        </p:tav>
                                      </p:tavLst>
                                    </p:anim>
                                    <p:anim calcmode="lin" valueType="num">
                                      <p:cBhvr additive="base">
                                        <p:cTn id="202" dur="3000"/>
                                        <p:tgtEl>
                                          <p:spTgt spid="56"/>
                                        </p:tgtEl>
                                        <p:attrNameLst>
                                          <p:attrName>ppt_y</p:attrName>
                                        </p:attrNameLst>
                                      </p:cBhvr>
                                      <p:tavLst>
                                        <p:tav tm="0">
                                          <p:val>
                                            <p:strVal val="ppt_y"/>
                                          </p:val>
                                        </p:tav>
                                        <p:tav tm="100000">
                                          <p:val>
                                            <p:strVal val="1+ppt_h/2"/>
                                          </p:val>
                                        </p:tav>
                                      </p:tavLst>
                                    </p:anim>
                                    <p:set>
                                      <p:cBhvr>
                                        <p:cTn id="203" dur="1" fill="hold">
                                          <p:stCondLst>
                                            <p:cond delay="2999"/>
                                          </p:stCondLst>
                                        </p:cTn>
                                        <p:tgtEl>
                                          <p:spTgt spid="56"/>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3000"/>
                                        <p:tgtEl>
                                          <p:spTgt spid="58"/>
                                        </p:tgtEl>
                                        <p:attrNameLst>
                                          <p:attrName>ppt_x</p:attrName>
                                        </p:attrNameLst>
                                      </p:cBhvr>
                                      <p:tavLst>
                                        <p:tav tm="0">
                                          <p:val>
                                            <p:strVal val="ppt_x"/>
                                          </p:val>
                                        </p:tav>
                                        <p:tav tm="100000">
                                          <p:val>
                                            <p:strVal val="0-ppt_w/2"/>
                                          </p:val>
                                        </p:tav>
                                      </p:tavLst>
                                    </p:anim>
                                    <p:anim calcmode="lin" valueType="num">
                                      <p:cBhvr additive="base">
                                        <p:cTn id="206" dur="3000"/>
                                        <p:tgtEl>
                                          <p:spTgt spid="58"/>
                                        </p:tgtEl>
                                        <p:attrNameLst>
                                          <p:attrName>ppt_y</p:attrName>
                                        </p:attrNameLst>
                                      </p:cBhvr>
                                      <p:tavLst>
                                        <p:tav tm="0">
                                          <p:val>
                                            <p:strVal val="ppt_y"/>
                                          </p:val>
                                        </p:tav>
                                        <p:tav tm="100000">
                                          <p:val>
                                            <p:strVal val="1+ppt_h/2"/>
                                          </p:val>
                                        </p:tav>
                                      </p:tavLst>
                                    </p:anim>
                                    <p:set>
                                      <p:cBhvr>
                                        <p:cTn id="207" dur="1" fill="hold">
                                          <p:stCondLst>
                                            <p:cond delay="2999"/>
                                          </p:stCondLst>
                                        </p:cTn>
                                        <p:tgtEl>
                                          <p:spTgt spid="58"/>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3000"/>
                                        <p:tgtEl>
                                          <p:spTgt spid="60"/>
                                        </p:tgtEl>
                                        <p:attrNameLst>
                                          <p:attrName>ppt_x</p:attrName>
                                        </p:attrNameLst>
                                      </p:cBhvr>
                                      <p:tavLst>
                                        <p:tav tm="0">
                                          <p:val>
                                            <p:strVal val="ppt_x"/>
                                          </p:val>
                                        </p:tav>
                                        <p:tav tm="100000">
                                          <p:val>
                                            <p:strVal val="0-ppt_w/2"/>
                                          </p:val>
                                        </p:tav>
                                      </p:tavLst>
                                    </p:anim>
                                    <p:anim calcmode="lin" valueType="num">
                                      <p:cBhvr additive="base">
                                        <p:cTn id="210" dur="3000"/>
                                        <p:tgtEl>
                                          <p:spTgt spid="60"/>
                                        </p:tgtEl>
                                        <p:attrNameLst>
                                          <p:attrName>ppt_y</p:attrName>
                                        </p:attrNameLst>
                                      </p:cBhvr>
                                      <p:tavLst>
                                        <p:tav tm="0">
                                          <p:val>
                                            <p:strVal val="ppt_y"/>
                                          </p:val>
                                        </p:tav>
                                        <p:tav tm="100000">
                                          <p:val>
                                            <p:strVal val="1+ppt_h/2"/>
                                          </p:val>
                                        </p:tav>
                                      </p:tavLst>
                                    </p:anim>
                                    <p:set>
                                      <p:cBhvr>
                                        <p:cTn id="211" dur="1" fill="hold">
                                          <p:stCondLst>
                                            <p:cond delay="2999"/>
                                          </p:stCondLst>
                                        </p:cTn>
                                        <p:tgtEl>
                                          <p:spTgt spid="60"/>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3000"/>
                                        <p:tgtEl>
                                          <p:spTgt spid="62"/>
                                        </p:tgtEl>
                                        <p:attrNameLst>
                                          <p:attrName>ppt_x</p:attrName>
                                        </p:attrNameLst>
                                      </p:cBhvr>
                                      <p:tavLst>
                                        <p:tav tm="0">
                                          <p:val>
                                            <p:strVal val="ppt_x"/>
                                          </p:val>
                                        </p:tav>
                                        <p:tav tm="100000">
                                          <p:val>
                                            <p:strVal val="0-ppt_w/2"/>
                                          </p:val>
                                        </p:tav>
                                      </p:tavLst>
                                    </p:anim>
                                    <p:anim calcmode="lin" valueType="num">
                                      <p:cBhvr additive="base">
                                        <p:cTn id="214" dur="3000"/>
                                        <p:tgtEl>
                                          <p:spTgt spid="62"/>
                                        </p:tgtEl>
                                        <p:attrNameLst>
                                          <p:attrName>ppt_y</p:attrName>
                                        </p:attrNameLst>
                                      </p:cBhvr>
                                      <p:tavLst>
                                        <p:tav tm="0">
                                          <p:val>
                                            <p:strVal val="ppt_y"/>
                                          </p:val>
                                        </p:tav>
                                        <p:tav tm="100000">
                                          <p:val>
                                            <p:strVal val="1+ppt_h/2"/>
                                          </p:val>
                                        </p:tav>
                                      </p:tavLst>
                                    </p:anim>
                                    <p:set>
                                      <p:cBhvr>
                                        <p:cTn id="215" dur="1" fill="hold">
                                          <p:stCondLst>
                                            <p:cond delay="2999"/>
                                          </p:stCondLst>
                                        </p:cTn>
                                        <p:tgtEl>
                                          <p:spTgt spid="62"/>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3000"/>
                                        <p:tgtEl>
                                          <p:spTgt spid="64"/>
                                        </p:tgtEl>
                                        <p:attrNameLst>
                                          <p:attrName>ppt_x</p:attrName>
                                        </p:attrNameLst>
                                      </p:cBhvr>
                                      <p:tavLst>
                                        <p:tav tm="0">
                                          <p:val>
                                            <p:strVal val="ppt_x"/>
                                          </p:val>
                                        </p:tav>
                                        <p:tav tm="100000">
                                          <p:val>
                                            <p:strVal val="0-ppt_w/2"/>
                                          </p:val>
                                        </p:tav>
                                      </p:tavLst>
                                    </p:anim>
                                    <p:anim calcmode="lin" valueType="num">
                                      <p:cBhvr additive="base">
                                        <p:cTn id="218" dur="3000"/>
                                        <p:tgtEl>
                                          <p:spTgt spid="64"/>
                                        </p:tgtEl>
                                        <p:attrNameLst>
                                          <p:attrName>ppt_y</p:attrName>
                                        </p:attrNameLst>
                                      </p:cBhvr>
                                      <p:tavLst>
                                        <p:tav tm="0">
                                          <p:val>
                                            <p:strVal val="ppt_y"/>
                                          </p:val>
                                        </p:tav>
                                        <p:tav tm="100000">
                                          <p:val>
                                            <p:strVal val="1+ppt_h/2"/>
                                          </p:val>
                                        </p:tav>
                                      </p:tavLst>
                                    </p:anim>
                                    <p:set>
                                      <p:cBhvr>
                                        <p:cTn id="219" dur="1" fill="hold">
                                          <p:stCondLst>
                                            <p:cond delay="2999"/>
                                          </p:stCondLst>
                                        </p:cTn>
                                        <p:tgtEl>
                                          <p:spTgt spid="64"/>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3000"/>
                                        <p:tgtEl>
                                          <p:spTgt spid="66"/>
                                        </p:tgtEl>
                                        <p:attrNameLst>
                                          <p:attrName>ppt_x</p:attrName>
                                        </p:attrNameLst>
                                      </p:cBhvr>
                                      <p:tavLst>
                                        <p:tav tm="0">
                                          <p:val>
                                            <p:strVal val="ppt_x"/>
                                          </p:val>
                                        </p:tav>
                                        <p:tav tm="100000">
                                          <p:val>
                                            <p:strVal val="0-ppt_w/2"/>
                                          </p:val>
                                        </p:tav>
                                      </p:tavLst>
                                    </p:anim>
                                    <p:anim calcmode="lin" valueType="num">
                                      <p:cBhvr additive="base">
                                        <p:cTn id="222" dur="3000"/>
                                        <p:tgtEl>
                                          <p:spTgt spid="66"/>
                                        </p:tgtEl>
                                        <p:attrNameLst>
                                          <p:attrName>ppt_y</p:attrName>
                                        </p:attrNameLst>
                                      </p:cBhvr>
                                      <p:tavLst>
                                        <p:tav tm="0">
                                          <p:val>
                                            <p:strVal val="ppt_y"/>
                                          </p:val>
                                        </p:tav>
                                        <p:tav tm="100000">
                                          <p:val>
                                            <p:strVal val="1+ppt_h/2"/>
                                          </p:val>
                                        </p:tav>
                                      </p:tavLst>
                                    </p:anim>
                                    <p:set>
                                      <p:cBhvr>
                                        <p:cTn id="223" dur="1" fill="hold">
                                          <p:stCondLst>
                                            <p:cond delay="2999"/>
                                          </p:stCondLst>
                                        </p:cTn>
                                        <p:tgtEl>
                                          <p:spTgt spid="66"/>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3000"/>
                                        <p:tgtEl>
                                          <p:spTgt spid="68"/>
                                        </p:tgtEl>
                                        <p:attrNameLst>
                                          <p:attrName>ppt_x</p:attrName>
                                        </p:attrNameLst>
                                      </p:cBhvr>
                                      <p:tavLst>
                                        <p:tav tm="0">
                                          <p:val>
                                            <p:strVal val="ppt_x"/>
                                          </p:val>
                                        </p:tav>
                                        <p:tav tm="100000">
                                          <p:val>
                                            <p:strVal val="0-ppt_w/2"/>
                                          </p:val>
                                        </p:tav>
                                      </p:tavLst>
                                    </p:anim>
                                    <p:anim calcmode="lin" valueType="num">
                                      <p:cBhvr additive="base">
                                        <p:cTn id="226" dur="3000"/>
                                        <p:tgtEl>
                                          <p:spTgt spid="68"/>
                                        </p:tgtEl>
                                        <p:attrNameLst>
                                          <p:attrName>ppt_y</p:attrName>
                                        </p:attrNameLst>
                                      </p:cBhvr>
                                      <p:tavLst>
                                        <p:tav tm="0">
                                          <p:val>
                                            <p:strVal val="ppt_y"/>
                                          </p:val>
                                        </p:tav>
                                        <p:tav tm="100000">
                                          <p:val>
                                            <p:strVal val="1+ppt_h/2"/>
                                          </p:val>
                                        </p:tav>
                                      </p:tavLst>
                                    </p:anim>
                                    <p:set>
                                      <p:cBhvr>
                                        <p:cTn id="227" dur="1" fill="hold">
                                          <p:stCondLst>
                                            <p:cond delay="2999"/>
                                          </p:stCondLst>
                                        </p:cTn>
                                        <p:tgtEl>
                                          <p:spTgt spid="68"/>
                                        </p:tgtEl>
                                        <p:attrNameLst>
                                          <p:attrName>style.visibility</p:attrName>
                                        </p:attrNameLst>
                                      </p:cBhvr>
                                      <p:to>
                                        <p:strVal val="hidden"/>
                                      </p:to>
                                    </p:set>
                                  </p:childTnLst>
                                </p:cTn>
                              </p:par>
                              <p:par>
                                <p:cTn id="228" presetID="8" presetClass="emph" presetSubtype="0" autoRev="1" fill="hold" nodeType="withEffect">
                                  <p:stCondLst>
                                    <p:cond delay="0"/>
                                  </p:stCondLst>
                                  <p:childTnLst>
                                    <p:animRot by="21600000">
                                      <p:cBhvr>
                                        <p:cTn id="229" dur="3000" fill="hold"/>
                                        <p:tgtEl>
                                          <p:spTgt spid="48"/>
                                        </p:tgtEl>
                                        <p:attrNameLst>
                                          <p:attrName>r</p:attrName>
                                        </p:attrNameLst>
                                      </p:cBhvr>
                                    </p:animRot>
                                  </p:childTnLst>
                                </p:cTn>
                              </p:par>
                              <p:par>
                                <p:cTn id="230" presetID="8" presetClass="emph" presetSubtype="0" autoRev="1" fill="hold" nodeType="withEffect">
                                  <p:stCondLst>
                                    <p:cond delay="0"/>
                                  </p:stCondLst>
                                  <p:childTnLst>
                                    <p:animRot by="21600000">
                                      <p:cBhvr>
                                        <p:cTn id="231" dur="3000" fill="hold"/>
                                        <p:tgtEl>
                                          <p:spTgt spid="50"/>
                                        </p:tgtEl>
                                        <p:attrNameLst>
                                          <p:attrName>r</p:attrName>
                                        </p:attrNameLst>
                                      </p:cBhvr>
                                    </p:animRot>
                                  </p:childTnLst>
                                </p:cTn>
                              </p:par>
                              <p:par>
                                <p:cTn id="232" presetID="8" presetClass="emph" presetSubtype="0" autoRev="1" fill="hold" nodeType="withEffect">
                                  <p:stCondLst>
                                    <p:cond delay="0"/>
                                  </p:stCondLst>
                                  <p:childTnLst>
                                    <p:animRot by="21600000">
                                      <p:cBhvr>
                                        <p:cTn id="233" dur="3000" fill="hold"/>
                                        <p:tgtEl>
                                          <p:spTgt spid="52"/>
                                        </p:tgtEl>
                                        <p:attrNameLst>
                                          <p:attrName>r</p:attrName>
                                        </p:attrNameLst>
                                      </p:cBhvr>
                                    </p:animRot>
                                  </p:childTnLst>
                                </p:cTn>
                              </p:par>
                              <p:par>
                                <p:cTn id="234" presetID="8" presetClass="emph" presetSubtype="0" autoRev="1" fill="hold" nodeType="withEffect">
                                  <p:stCondLst>
                                    <p:cond delay="0"/>
                                  </p:stCondLst>
                                  <p:childTnLst>
                                    <p:animRot by="21600000">
                                      <p:cBhvr>
                                        <p:cTn id="235" dur="3000" fill="hold"/>
                                        <p:tgtEl>
                                          <p:spTgt spid="54"/>
                                        </p:tgtEl>
                                        <p:attrNameLst>
                                          <p:attrName>r</p:attrName>
                                        </p:attrNameLst>
                                      </p:cBhvr>
                                    </p:animRot>
                                  </p:childTnLst>
                                </p:cTn>
                              </p:par>
                              <p:par>
                                <p:cTn id="236" presetID="8" presetClass="emph" presetSubtype="0" autoRev="1" fill="hold" nodeType="withEffect">
                                  <p:stCondLst>
                                    <p:cond delay="0"/>
                                  </p:stCondLst>
                                  <p:childTnLst>
                                    <p:animRot by="21600000">
                                      <p:cBhvr>
                                        <p:cTn id="237" dur="3000" fill="hold"/>
                                        <p:tgtEl>
                                          <p:spTgt spid="56"/>
                                        </p:tgtEl>
                                        <p:attrNameLst>
                                          <p:attrName>r</p:attrName>
                                        </p:attrNameLst>
                                      </p:cBhvr>
                                    </p:animRot>
                                  </p:childTnLst>
                                </p:cTn>
                              </p:par>
                              <p:par>
                                <p:cTn id="238" presetID="8" presetClass="emph" presetSubtype="0" autoRev="1" fill="hold" nodeType="withEffect">
                                  <p:stCondLst>
                                    <p:cond delay="0"/>
                                  </p:stCondLst>
                                  <p:childTnLst>
                                    <p:animRot by="21600000">
                                      <p:cBhvr>
                                        <p:cTn id="239" dur="3000" fill="hold"/>
                                        <p:tgtEl>
                                          <p:spTgt spid="58"/>
                                        </p:tgtEl>
                                        <p:attrNameLst>
                                          <p:attrName>r</p:attrName>
                                        </p:attrNameLst>
                                      </p:cBhvr>
                                    </p:animRot>
                                  </p:childTnLst>
                                </p:cTn>
                              </p:par>
                              <p:par>
                                <p:cTn id="240" presetID="8" presetClass="emph" presetSubtype="0" autoRev="1" fill="hold" nodeType="withEffect">
                                  <p:stCondLst>
                                    <p:cond delay="0"/>
                                  </p:stCondLst>
                                  <p:childTnLst>
                                    <p:animRot by="21600000">
                                      <p:cBhvr>
                                        <p:cTn id="241" dur="3000" fill="hold"/>
                                        <p:tgtEl>
                                          <p:spTgt spid="60"/>
                                        </p:tgtEl>
                                        <p:attrNameLst>
                                          <p:attrName>r</p:attrName>
                                        </p:attrNameLst>
                                      </p:cBhvr>
                                    </p:animRot>
                                  </p:childTnLst>
                                </p:cTn>
                              </p:par>
                              <p:par>
                                <p:cTn id="242" presetID="8" presetClass="emph" presetSubtype="0" autoRev="1" fill="hold" nodeType="withEffect">
                                  <p:stCondLst>
                                    <p:cond delay="0"/>
                                  </p:stCondLst>
                                  <p:childTnLst>
                                    <p:animRot by="21600000">
                                      <p:cBhvr>
                                        <p:cTn id="243" dur="3000" fill="hold"/>
                                        <p:tgtEl>
                                          <p:spTgt spid="62"/>
                                        </p:tgtEl>
                                        <p:attrNameLst>
                                          <p:attrName>r</p:attrName>
                                        </p:attrNameLst>
                                      </p:cBhvr>
                                    </p:animRot>
                                  </p:childTnLst>
                                </p:cTn>
                              </p:par>
                              <p:par>
                                <p:cTn id="244" presetID="8" presetClass="emph" presetSubtype="0" autoRev="1" fill="hold" nodeType="withEffect">
                                  <p:stCondLst>
                                    <p:cond delay="0"/>
                                  </p:stCondLst>
                                  <p:childTnLst>
                                    <p:animRot by="21600000">
                                      <p:cBhvr>
                                        <p:cTn id="245" dur="3000" fill="hold"/>
                                        <p:tgtEl>
                                          <p:spTgt spid="64"/>
                                        </p:tgtEl>
                                        <p:attrNameLst>
                                          <p:attrName>r</p:attrName>
                                        </p:attrNameLst>
                                      </p:cBhvr>
                                    </p:animRot>
                                  </p:childTnLst>
                                </p:cTn>
                              </p:par>
                              <p:par>
                                <p:cTn id="246" presetID="8" presetClass="emph" presetSubtype="0" autoRev="1" fill="hold" nodeType="withEffect">
                                  <p:stCondLst>
                                    <p:cond delay="0"/>
                                  </p:stCondLst>
                                  <p:childTnLst>
                                    <p:animRot by="21600000">
                                      <p:cBhvr>
                                        <p:cTn id="247" dur="3000" fill="hold"/>
                                        <p:tgtEl>
                                          <p:spTgt spid="66"/>
                                        </p:tgtEl>
                                        <p:attrNameLst>
                                          <p:attrName>r</p:attrName>
                                        </p:attrNameLst>
                                      </p:cBhvr>
                                    </p:animRot>
                                  </p:childTnLst>
                                </p:cTn>
                              </p:par>
                              <p:par>
                                <p:cTn id="248" presetID="8" presetClass="emph" presetSubtype="0" autoRev="1" fill="hold" nodeType="withEffect">
                                  <p:stCondLst>
                                    <p:cond delay="0"/>
                                  </p:stCondLst>
                                  <p:childTnLst>
                                    <p:animRot by="21600000">
                                      <p:cBhvr>
                                        <p:cTn id="249" dur="3000" fill="hold"/>
                                        <p:tgtEl>
                                          <p:spTgt spid="68"/>
                                        </p:tgtEl>
                                        <p:attrNameLst>
                                          <p:attrName>r</p:attrName>
                                        </p:attrNameLst>
                                      </p:cBhvr>
                                    </p:animRot>
                                  </p:childTnLst>
                                </p:cTn>
                              </p:par>
                              <p:par>
                                <p:cTn id="250" presetID="8" presetClass="emph" presetSubtype="0" autoRev="1" fill="hold" nodeType="withEffect">
                                  <p:stCondLst>
                                    <p:cond delay="0"/>
                                  </p:stCondLst>
                                  <p:childTnLst>
                                    <p:animRot by="-21600000">
                                      <p:cBhvr>
                                        <p:cTn id="251" dur="3000" fill="hold"/>
                                        <p:tgtEl>
                                          <p:spTgt spid="49"/>
                                        </p:tgtEl>
                                        <p:attrNameLst>
                                          <p:attrName>r</p:attrName>
                                        </p:attrNameLst>
                                      </p:cBhvr>
                                    </p:animRot>
                                  </p:childTnLst>
                                </p:cTn>
                              </p:par>
                              <p:par>
                                <p:cTn id="252" presetID="8" presetClass="emph" presetSubtype="0" autoRev="1" fill="hold" nodeType="withEffect">
                                  <p:stCondLst>
                                    <p:cond delay="0"/>
                                  </p:stCondLst>
                                  <p:childTnLst>
                                    <p:animRot by="-21600000">
                                      <p:cBhvr>
                                        <p:cTn id="253" dur="3000" fill="hold"/>
                                        <p:tgtEl>
                                          <p:spTgt spid="51"/>
                                        </p:tgtEl>
                                        <p:attrNameLst>
                                          <p:attrName>r</p:attrName>
                                        </p:attrNameLst>
                                      </p:cBhvr>
                                    </p:animRot>
                                  </p:childTnLst>
                                </p:cTn>
                              </p:par>
                              <p:par>
                                <p:cTn id="254" presetID="8" presetClass="emph" presetSubtype="0" autoRev="1" fill="hold" nodeType="withEffect">
                                  <p:stCondLst>
                                    <p:cond delay="0"/>
                                  </p:stCondLst>
                                  <p:childTnLst>
                                    <p:animRot by="-21600000">
                                      <p:cBhvr>
                                        <p:cTn id="255" dur="3000" fill="hold"/>
                                        <p:tgtEl>
                                          <p:spTgt spid="53"/>
                                        </p:tgtEl>
                                        <p:attrNameLst>
                                          <p:attrName>r</p:attrName>
                                        </p:attrNameLst>
                                      </p:cBhvr>
                                    </p:animRot>
                                  </p:childTnLst>
                                </p:cTn>
                              </p:par>
                              <p:par>
                                <p:cTn id="256" presetID="8" presetClass="emph" presetSubtype="0" autoRev="1" fill="hold" nodeType="withEffect">
                                  <p:stCondLst>
                                    <p:cond delay="0"/>
                                  </p:stCondLst>
                                  <p:childTnLst>
                                    <p:animRot by="-21600000">
                                      <p:cBhvr>
                                        <p:cTn id="257" dur="3000" fill="hold"/>
                                        <p:tgtEl>
                                          <p:spTgt spid="55"/>
                                        </p:tgtEl>
                                        <p:attrNameLst>
                                          <p:attrName>r</p:attrName>
                                        </p:attrNameLst>
                                      </p:cBhvr>
                                    </p:animRot>
                                  </p:childTnLst>
                                </p:cTn>
                              </p:par>
                              <p:par>
                                <p:cTn id="258" presetID="8" presetClass="emph" presetSubtype="0" autoRev="1" fill="hold" nodeType="withEffect">
                                  <p:stCondLst>
                                    <p:cond delay="0"/>
                                  </p:stCondLst>
                                  <p:childTnLst>
                                    <p:animRot by="-21600000">
                                      <p:cBhvr>
                                        <p:cTn id="259" dur="3000" fill="hold"/>
                                        <p:tgtEl>
                                          <p:spTgt spid="57"/>
                                        </p:tgtEl>
                                        <p:attrNameLst>
                                          <p:attrName>r</p:attrName>
                                        </p:attrNameLst>
                                      </p:cBhvr>
                                    </p:animRot>
                                  </p:childTnLst>
                                </p:cTn>
                              </p:par>
                              <p:par>
                                <p:cTn id="260" presetID="8" presetClass="emph" presetSubtype="0" autoRev="1" fill="hold" nodeType="withEffect">
                                  <p:stCondLst>
                                    <p:cond delay="0"/>
                                  </p:stCondLst>
                                  <p:childTnLst>
                                    <p:animRot by="-21600000">
                                      <p:cBhvr>
                                        <p:cTn id="261" dur="3000" fill="hold"/>
                                        <p:tgtEl>
                                          <p:spTgt spid="59"/>
                                        </p:tgtEl>
                                        <p:attrNameLst>
                                          <p:attrName>r</p:attrName>
                                        </p:attrNameLst>
                                      </p:cBhvr>
                                    </p:animRot>
                                  </p:childTnLst>
                                </p:cTn>
                              </p:par>
                              <p:par>
                                <p:cTn id="262" presetID="8" presetClass="emph" presetSubtype="0" autoRev="1" fill="hold" nodeType="withEffect">
                                  <p:stCondLst>
                                    <p:cond delay="0"/>
                                  </p:stCondLst>
                                  <p:childTnLst>
                                    <p:animRot by="-21600000">
                                      <p:cBhvr>
                                        <p:cTn id="263" dur="3000" fill="hold"/>
                                        <p:tgtEl>
                                          <p:spTgt spid="61"/>
                                        </p:tgtEl>
                                        <p:attrNameLst>
                                          <p:attrName>r</p:attrName>
                                        </p:attrNameLst>
                                      </p:cBhvr>
                                    </p:animRot>
                                  </p:childTnLst>
                                </p:cTn>
                              </p:par>
                              <p:par>
                                <p:cTn id="264" presetID="8" presetClass="emph" presetSubtype="0" autoRev="1" fill="hold" nodeType="withEffect">
                                  <p:stCondLst>
                                    <p:cond delay="0"/>
                                  </p:stCondLst>
                                  <p:childTnLst>
                                    <p:animRot by="-21600000">
                                      <p:cBhvr>
                                        <p:cTn id="265" dur="3000" fill="hold"/>
                                        <p:tgtEl>
                                          <p:spTgt spid="63"/>
                                        </p:tgtEl>
                                        <p:attrNameLst>
                                          <p:attrName>r</p:attrName>
                                        </p:attrNameLst>
                                      </p:cBhvr>
                                    </p:animRot>
                                  </p:childTnLst>
                                </p:cTn>
                              </p:par>
                              <p:par>
                                <p:cTn id="266" presetID="8" presetClass="emph" presetSubtype="0" autoRev="1" fill="hold" nodeType="withEffect">
                                  <p:stCondLst>
                                    <p:cond delay="0"/>
                                  </p:stCondLst>
                                  <p:childTnLst>
                                    <p:animRot by="-21600000">
                                      <p:cBhvr>
                                        <p:cTn id="267" dur="3000" fill="hold"/>
                                        <p:tgtEl>
                                          <p:spTgt spid="65"/>
                                        </p:tgtEl>
                                        <p:attrNameLst>
                                          <p:attrName>r</p:attrName>
                                        </p:attrNameLst>
                                      </p:cBhvr>
                                    </p:animRot>
                                  </p:childTnLst>
                                </p:cTn>
                              </p:par>
                              <p:par>
                                <p:cTn id="268" presetID="8" presetClass="emph" presetSubtype="0" autoRev="1" fill="hold" nodeType="withEffect">
                                  <p:stCondLst>
                                    <p:cond delay="0"/>
                                  </p:stCondLst>
                                  <p:childTnLst>
                                    <p:animRot by="-21600000">
                                      <p:cBhvr>
                                        <p:cTn id="269" dur="3000" fill="hold"/>
                                        <p:tgtEl>
                                          <p:spTgt spid="67"/>
                                        </p:tgtEl>
                                        <p:attrNameLst>
                                          <p:attrName>r</p:attrName>
                                        </p:attrNameLst>
                                      </p:cBhvr>
                                    </p:animRot>
                                  </p:childTnLst>
                                </p:cTn>
                              </p:par>
                              <p:par>
                                <p:cTn id="270" presetID="8" presetClass="emph" presetSubtype="0" autoRev="1" fill="hold" nodeType="withEffect">
                                  <p:stCondLst>
                                    <p:cond delay="0"/>
                                  </p:stCondLst>
                                  <p:childTnLst>
                                    <p:animRot by="-21600000">
                                      <p:cBhvr>
                                        <p:cTn id="271" dur="3000" fill="hold"/>
                                        <p:tgtEl>
                                          <p:spTgt spid="69"/>
                                        </p:tgtEl>
                                        <p:attrNameLst>
                                          <p:attrName>r</p:attrName>
                                        </p:attrNameLst>
                                      </p:cBhvr>
                                    </p:animRot>
                                  </p:childTnLst>
                                </p:cTn>
                              </p:par>
                              <p:par>
                                <p:cTn id="272" presetID="17" presetClass="entr" presetSubtype="1"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3000" fill="hold"/>
                                        <p:tgtEl>
                                          <p:spTgt spid="2"/>
                                        </p:tgtEl>
                                        <p:attrNameLst>
                                          <p:attrName>ppt_x</p:attrName>
                                        </p:attrNameLst>
                                      </p:cBhvr>
                                      <p:tavLst>
                                        <p:tav tm="0">
                                          <p:val>
                                            <p:strVal val="#ppt_x"/>
                                          </p:val>
                                        </p:tav>
                                        <p:tav tm="100000">
                                          <p:val>
                                            <p:strVal val="#ppt_x"/>
                                          </p:val>
                                        </p:tav>
                                      </p:tavLst>
                                    </p:anim>
                                    <p:anim calcmode="lin" valueType="num">
                                      <p:cBhvr>
                                        <p:cTn id="275" dur="3000" fill="hold"/>
                                        <p:tgtEl>
                                          <p:spTgt spid="2"/>
                                        </p:tgtEl>
                                        <p:attrNameLst>
                                          <p:attrName>ppt_y</p:attrName>
                                        </p:attrNameLst>
                                      </p:cBhvr>
                                      <p:tavLst>
                                        <p:tav tm="0">
                                          <p:val>
                                            <p:strVal val="#ppt_y-#ppt_h/2"/>
                                          </p:val>
                                        </p:tav>
                                        <p:tav tm="100000">
                                          <p:val>
                                            <p:strVal val="#ppt_y"/>
                                          </p:val>
                                        </p:tav>
                                      </p:tavLst>
                                    </p:anim>
                                    <p:anim calcmode="lin" valueType="num">
                                      <p:cBhvr>
                                        <p:cTn id="276" dur="3000" fill="hold"/>
                                        <p:tgtEl>
                                          <p:spTgt spid="2"/>
                                        </p:tgtEl>
                                        <p:attrNameLst>
                                          <p:attrName>ppt_w</p:attrName>
                                        </p:attrNameLst>
                                      </p:cBhvr>
                                      <p:tavLst>
                                        <p:tav tm="0">
                                          <p:val>
                                            <p:strVal val="#ppt_w"/>
                                          </p:val>
                                        </p:tav>
                                        <p:tav tm="100000">
                                          <p:val>
                                            <p:strVal val="#ppt_w"/>
                                          </p:val>
                                        </p:tav>
                                      </p:tavLst>
                                    </p:anim>
                                    <p:anim calcmode="lin" valueType="num">
                                      <p:cBhvr>
                                        <p:cTn id="277" dur="3000" fill="hold"/>
                                        <p:tgtEl>
                                          <p:spTgt spid="2"/>
                                        </p:tgtEl>
                                        <p:attrNameLst>
                                          <p:attrName>ppt_h</p:attrName>
                                        </p:attrNameLst>
                                      </p:cBhvr>
                                      <p:tavLst>
                                        <p:tav tm="0">
                                          <p:val>
                                            <p:fltVal val="0"/>
                                          </p:val>
                                        </p:tav>
                                        <p:tav tm="100000">
                                          <p:val>
                                            <p:strVal val="#ppt_h"/>
                                          </p:val>
                                        </p:tav>
                                      </p:tavLst>
                                    </p:anim>
                                  </p:childTnLst>
                                </p:cTn>
                              </p:par>
                              <p:par>
                                <p:cTn id="278" presetID="16" presetClass="entr" presetSubtype="37" fill="hold" nodeType="withEffect">
                                  <p:stCondLst>
                                    <p:cond delay="0"/>
                                  </p:stCondLst>
                                  <p:childTnLst>
                                    <p:set>
                                      <p:cBhvr>
                                        <p:cTn id="279" dur="1" fill="hold">
                                          <p:stCondLst>
                                            <p:cond delay="0"/>
                                          </p:stCondLst>
                                        </p:cTn>
                                        <p:tgtEl>
                                          <p:spTgt spid="2"/>
                                        </p:tgtEl>
                                        <p:attrNameLst>
                                          <p:attrName>style.visibility</p:attrName>
                                        </p:attrNameLst>
                                      </p:cBhvr>
                                      <p:to>
                                        <p:strVal val="visible"/>
                                      </p:to>
                                    </p:set>
                                    <p:animEffect transition="in" filter="barn(outVertical)">
                                      <p:cBhvr>
                                        <p:cTn id="280" dur="3000"/>
                                        <p:tgtEl>
                                          <p:spTgt spid="2"/>
                                        </p:tgtEl>
                                      </p:cBhvr>
                                    </p:animEffect>
                                  </p:childTnLst>
                                </p:cTn>
                              </p:par>
                            </p:childTnLst>
                          </p:cTn>
                        </p:par>
                        <p:par>
                          <p:cTn id="281" fill="hold">
                            <p:stCondLst>
                              <p:cond delay="12000"/>
                            </p:stCondLst>
                            <p:childTnLst>
                              <p:par>
                                <p:cTn id="282" presetID="52" presetClass="entr" presetSubtype="0" fill="hold" nodeType="afterEffect">
                                  <p:stCondLst>
                                    <p:cond delay="0"/>
                                  </p:stCondLst>
                                  <p:childTnLst>
                                    <p:set>
                                      <p:cBhvr>
                                        <p:cTn id="283" dur="1" fill="hold">
                                          <p:stCondLst>
                                            <p:cond delay="0"/>
                                          </p:stCondLst>
                                        </p:cTn>
                                        <p:tgtEl>
                                          <p:spTgt spid="70"/>
                                        </p:tgtEl>
                                        <p:attrNameLst>
                                          <p:attrName>style.visibility</p:attrName>
                                        </p:attrNameLst>
                                      </p:cBhvr>
                                      <p:to>
                                        <p:strVal val="visible"/>
                                      </p:to>
                                    </p:set>
                                    <p:animScale>
                                      <p:cBhvr>
                                        <p:cTn id="284" dur="2000" decel="50000" fill="hold">
                                          <p:stCondLst>
                                            <p:cond delay="0"/>
                                          </p:stCondLst>
                                        </p:cTn>
                                        <p:tgtEl>
                                          <p:spTgt spid="7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5" dur="2000" decel="50000" fill="hold">
                                          <p:stCondLst>
                                            <p:cond delay="0"/>
                                          </p:stCondLst>
                                        </p:cTn>
                                        <p:tgtEl>
                                          <p:spTgt spid="70"/>
                                        </p:tgtEl>
                                        <p:attrNameLst>
                                          <p:attrName>ppt_x</p:attrName>
                                          <p:attrName>ppt_y</p:attrName>
                                        </p:attrNameLst>
                                      </p:cBhvr>
                                    </p:animMotion>
                                    <p:animEffect transition="in" filter="fade">
                                      <p:cBhvr>
                                        <p:cTn id="286" dur="2000"/>
                                        <p:tgtEl>
                                          <p:spTgt spid="70"/>
                                        </p:tgtEl>
                                      </p:cBhvr>
                                    </p:animEffect>
                                  </p:childTnLst>
                                </p:cTn>
                              </p:par>
                            </p:childTnLst>
                          </p:cTn>
                        </p:par>
                        <p:par>
                          <p:cTn id="287" fill="hold">
                            <p:stCondLst>
                              <p:cond delay="14000"/>
                            </p:stCondLst>
                            <p:childTnLst>
                              <p:par>
                                <p:cTn id="288" presetID="52" presetClass="entr" presetSubtype="0" fill="hold" nodeType="afterEffect">
                                  <p:stCondLst>
                                    <p:cond delay="0"/>
                                  </p:stCondLst>
                                  <p:childTnLst>
                                    <p:set>
                                      <p:cBhvr>
                                        <p:cTn id="289" dur="1" fill="hold">
                                          <p:stCondLst>
                                            <p:cond delay="0"/>
                                          </p:stCondLst>
                                        </p:cTn>
                                        <p:tgtEl>
                                          <p:spTgt spid="71"/>
                                        </p:tgtEl>
                                        <p:attrNameLst>
                                          <p:attrName>style.visibility</p:attrName>
                                        </p:attrNameLst>
                                      </p:cBhvr>
                                      <p:to>
                                        <p:strVal val="visible"/>
                                      </p:to>
                                    </p:set>
                                    <p:animScale>
                                      <p:cBhvr>
                                        <p:cTn id="290" dur="2000" decel="50000" fill="hold">
                                          <p:stCondLst>
                                            <p:cond delay="0"/>
                                          </p:stCondLst>
                                        </p:cTn>
                                        <p:tgtEl>
                                          <p:spTgt spid="7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1" dur="2000" decel="50000" fill="hold">
                                          <p:stCondLst>
                                            <p:cond delay="0"/>
                                          </p:stCondLst>
                                        </p:cTn>
                                        <p:tgtEl>
                                          <p:spTgt spid="71"/>
                                        </p:tgtEl>
                                        <p:attrNameLst>
                                          <p:attrName>ppt_x</p:attrName>
                                          <p:attrName>ppt_y</p:attrName>
                                        </p:attrNameLst>
                                      </p:cBhvr>
                                    </p:animMotion>
                                    <p:animEffect transition="in" filter="fade">
                                      <p:cBhvr>
                                        <p:cTn id="292" dur="2000"/>
                                        <p:tgtEl>
                                          <p:spTgt spid="71"/>
                                        </p:tgtEl>
                                      </p:cBhvr>
                                    </p:animEffect>
                                  </p:childTnLst>
                                </p:cTn>
                              </p:par>
                            </p:childTnLst>
                          </p:cTn>
                        </p:par>
                        <p:par>
                          <p:cTn id="293" fill="hold">
                            <p:stCondLst>
                              <p:cond delay="16000"/>
                            </p:stCondLst>
                            <p:childTnLst>
                              <p:par>
                                <p:cTn id="294" presetID="52" presetClass="entr" presetSubtype="0" fill="hold" nodeType="afterEffect">
                                  <p:stCondLst>
                                    <p:cond delay="0"/>
                                  </p:stCondLst>
                                  <p:childTnLst>
                                    <p:set>
                                      <p:cBhvr>
                                        <p:cTn id="295" dur="1" fill="hold">
                                          <p:stCondLst>
                                            <p:cond delay="0"/>
                                          </p:stCondLst>
                                        </p:cTn>
                                        <p:tgtEl>
                                          <p:spTgt spid="72"/>
                                        </p:tgtEl>
                                        <p:attrNameLst>
                                          <p:attrName>style.visibility</p:attrName>
                                        </p:attrNameLst>
                                      </p:cBhvr>
                                      <p:to>
                                        <p:strVal val="visible"/>
                                      </p:to>
                                    </p:set>
                                    <p:animScale>
                                      <p:cBhvr>
                                        <p:cTn id="296" dur="2000" decel="50000" fill="hold">
                                          <p:stCondLst>
                                            <p:cond delay="0"/>
                                          </p:stCondLst>
                                        </p:cTn>
                                        <p:tgtEl>
                                          <p:spTgt spid="7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7" dur="2000" decel="50000" fill="hold">
                                          <p:stCondLst>
                                            <p:cond delay="0"/>
                                          </p:stCondLst>
                                        </p:cTn>
                                        <p:tgtEl>
                                          <p:spTgt spid="72"/>
                                        </p:tgtEl>
                                        <p:attrNameLst>
                                          <p:attrName>ppt_x</p:attrName>
                                          <p:attrName>ppt_y</p:attrName>
                                        </p:attrNameLst>
                                      </p:cBhvr>
                                    </p:animMotion>
                                    <p:animEffect transition="in" filter="fade">
                                      <p:cBhvr>
                                        <p:cTn id="298" dur="2000"/>
                                        <p:tgtEl>
                                          <p:spTgt spid="72"/>
                                        </p:tgtEl>
                                      </p:cBhvr>
                                    </p:animEffect>
                                  </p:childTnLst>
                                </p:cTn>
                              </p:par>
                            </p:childTnLst>
                          </p:cTn>
                        </p:par>
                        <p:par>
                          <p:cTn id="299" fill="hold">
                            <p:stCondLst>
                              <p:cond delay="18000"/>
                            </p:stCondLst>
                            <p:childTnLst>
                              <p:par>
                                <p:cTn id="300" presetID="12" presetClass="entr" presetSubtype="1" fill="hold" nodeType="afterEffect">
                                  <p:stCondLst>
                                    <p:cond delay="0"/>
                                  </p:stCondLst>
                                  <p:childTnLst>
                                    <p:set>
                                      <p:cBhvr>
                                        <p:cTn id="301" dur="1" fill="hold">
                                          <p:stCondLst>
                                            <p:cond delay="0"/>
                                          </p:stCondLst>
                                        </p:cTn>
                                        <p:tgtEl>
                                          <p:spTgt spid="73"/>
                                        </p:tgtEl>
                                        <p:attrNameLst>
                                          <p:attrName>style.visibility</p:attrName>
                                        </p:attrNameLst>
                                      </p:cBhvr>
                                      <p:to>
                                        <p:strVal val="visible"/>
                                      </p:to>
                                    </p:set>
                                    <p:animEffect transition="in" filter="slide(fromTop)">
                                      <p:cBhvr>
                                        <p:cTn id="302" dur="20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dre-transparent-png-6.png"/>
          <p:cNvPicPr>
            <a:picLocks noChangeAspect="1"/>
          </p:cNvPicPr>
          <p:nvPr/>
        </p:nvPicPr>
        <p:blipFill>
          <a:blip r:embed="rId2"/>
          <a:stretch>
            <a:fillRect/>
          </a:stretch>
        </p:blipFill>
        <p:spPr>
          <a:xfrm>
            <a:off x="397875" y="0"/>
            <a:ext cx="8348249" cy="5143500"/>
          </a:xfrm>
          <a:prstGeom prst="rect">
            <a:avLst/>
          </a:prstGeom>
        </p:spPr>
      </p:pic>
      <p:sp>
        <p:nvSpPr>
          <p:cNvPr id="3" name="2 CuadroTexto"/>
          <p:cNvSpPr txBox="1"/>
          <p:nvPr/>
        </p:nvSpPr>
        <p:spPr>
          <a:xfrm>
            <a:off x="1785918" y="1500180"/>
            <a:ext cx="5357850" cy="2031325"/>
          </a:xfrm>
          <a:prstGeom prst="rect">
            <a:avLst/>
          </a:prstGeom>
          <a:noFill/>
        </p:spPr>
        <p:txBody>
          <a:bodyPr wrap="square" rtlCol="0">
            <a:spAutoFit/>
          </a:bodyPr>
          <a:lstStyle/>
          <a:p>
            <a:pPr algn="ctr"/>
            <a:r>
              <a:rPr lang="es-PE" dirty="0" smtClean="0">
                <a:solidFill>
                  <a:srgbClr val="9933FF"/>
                </a:solidFill>
                <a:effectLst>
                  <a:outerShdw blurRad="38100" dist="38100" dir="2700000" algn="tl">
                    <a:srgbClr val="000000">
                      <a:alpha val="43137"/>
                    </a:srgbClr>
                  </a:outerShdw>
                </a:effectLst>
              </a:rPr>
              <a:t>Si esperas a que llegue el momento perfecto, te quedarás esperando toda tu vida. Redefine lo que es para ti el momento perfecto, si para ti significa que el momento perfecto es cualquiera en el cual puedas dar un paso importante, pues estás en línea con el mensaje que quiero hacerte llegar</a:t>
            </a:r>
            <a:endParaRPr lang="es-PE" dirty="0">
              <a:solidFill>
                <a:srgbClr val="9933FF"/>
              </a:solidFill>
              <a:effectLst>
                <a:outerShdw blurRad="38100" dist="38100" dir="2700000" algn="tl">
                  <a:srgbClr val="000000">
                    <a:alpha val="43137"/>
                  </a:srgbClr>
                </a:outerShdw>
              </a:effectLst>
            </a:endParaRPr>
          </a:p>
        </p:txBody>
      </p:sp>
      <p:sp>
        <p:nvSpPr>
          <p:cNvPr id="5" name="4 Marco"/>
          <p:cNvSpPr/>
          <p:nvPr/>
        </p:nvSpPr>
        <p:spPr>
          <a:xfrm>
            <a:off x="0" y="0"/>
            <a:ext cx="9144000" cy="5143500"/>
          </a:xfrm>
          <a:prstGeom prst="frame">
            <a:avLst>
              <a:gd name="adj1" fmla="val 2410"/>
            </a:avLst>
          </a:prstGeom>
          <a:blipFill dpi="0" rotWithShape="1">
            <a:blip r:embed="rId3">
              <a:duotone>
                <a:prstClr val="black"/>
                <a:srgbClr val="9933FF">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Rectángulo"/>
          <p:cNvSpPr/>
          <p:nvPr/>
        </p:nvSpPr>
        <p:spPr>
          <a:xfrm>
            <a:off x="0" y="-142894"/>
            <a:ext cx="9429784" cy="5500708"/>
          </a:xfrm>
          <a:prstGeom prst="rect">
            <a:avLst/>
          </a:prstGeom>
          <a:blipFill dpi="0" rotWithShape="1">
            <a:blip r:embed="rId4"/>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0000"/>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98439_kobieta_mak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00B050"/>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142894"/>
            <a:ext cx="9429784" cy="5500708"/>
          </a:xfrm>
          <a:prstGeom prst="rect">
            <a:avLst/>
          </a:prstGeom>
          <a:blipFill dpi="0" rotWithShape="1">
            <a:blip r:embed="rId3"/>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3000"/>
                                        <p:tgtEl>
                                          <p:spTgt spid="3"/>
                                        </p:tgtEl>
                                        <p:attrNameLst>
                                          <p:attrName>ppt_x</p:attrName>
                                        </p:attrNameLst>
                                      </p:cBhvr>
                                      <p:tavLst>
                                        <p:tav tm="0">
                                          <p:val>
                                            <p:strVal val="ppt_x"/>
                                          </p:val>
                                        </p:tav>
                                        <p:tav tm="100000">
                                          <p:val>
                                            <p:strVal val="ppt_x-ppt_w/2"/>
                                          </p:val>
                                        </p:tav>
                                      </p:tavLst>
                                    </p:anim>
                                    <p:anim calcmode="lin" valueType="num">
                                      <p:cBhvr>
                                        <p:cTn id="9" dur="3000"/>
                                        <p:tgtEl>
                                          <p:spTgt spid="3"/>
                                        </p:tgtEl>
                                        <p:attrNameLst>
                                          <p:attrName>ppt_y</p:attrName>
                                        </p:attrNameLst>
                                      </p:cBhvr>
                                      <p:tavLst>
                                        <p:tav tm="0">
                                          <p:val>
                                            <p:strVal val="ppt_y"/>
                                          </p:val>
                                        </p:tav>
                                        <p:tav tm="100000">
                                          <p:val>
                                            <p:strVal val="ppt_y"/>
                                          </p:val>
                                        </p:tav>
                                      </p:tavLst>
                                    </p:anim>
                                    <p:anim calcmode="lin" valueType="num">
                                      <p:cBhvr>
                                        <p:cTn id="10" dur="3000"/>
                                        <p:tgtEl>
                                          <p:spTgt spid="3"/>
                                        </p:tgtEl>
                                        <p:attrNameLst>
                                          <p:attrName>ppt_w</p:attrName>
                                        </p:attrNameLst>
                                      </p:cBhvr>
                                      <p:tavLst>
                                        <p:tav tm="0">
                                          <p:val>
                                            <p:strVal val="ppt_w"/>
                                          </p:val>
                                        </p:tav>
                                        <p:tav tm="100000">
                                          <p:val>
                                            <p:fltVal val="0"/>
                                          </p:val>
                                        </p:tav>
                                      </p:tavLst>
                                    </p:anim>
                                    <p:anim calcmode="lin" valueType="num">
                                      <p:cBhvr>
                                        <p:cTn id="11" dur="3000"/>
                                        <p:tgtEl>
                                          <p:spTgt spid="3"/>
                                        </p:tgtEl>
                                        <p:attrNameLst>
                                          <p:attrName>ppt_h</p:attrName>
                                        </p:attrNameLst>
                                      </p:cBhvr>
                                      <p:tavLst>
                                        <p:tav tm="0">
                                          <p:val>
                                            <p:strVal val="ppt_h"/>
                                          </p:val>
                                        </p:tav>
                                        <p:tav tm="100000">
                                          <p:val>
                                            <p:strVal val="ppt_h"/>
                                          </p:val>
                                        </p:tav>
                                      </p:tavLst>
                                    </p:anim>
                                    <p:set>
                                      <p:cBhvr>
                                        <p:cTn id="12" dur="1" fill="hold">
                                          <p:stCondLst>
                                            <p:cond delay="2999"/>
                                          </p:stCondLst>
                                        </p:cTn>
                                        <p:tgtEl>
                                          <p:spTgt spid="3"/>
                                        </p:tgtEl>
                                        <p:attrNameLst>
                                          <p:attrName>style.visibility</p:attrName>
                                        </p:attrNameLst>
                                      </p:cBhvr>
                                      <p:to>
                                        <p:strVal val="hidden"/>
                                      </p:to>
                                    </p:set>
                                  </p:childTnLst>
                                </p:cTn>
                              </p:par>
                              <p:par>
                                <p:cTn id="13" presetID="16" presetClass="exit" presetSubtype="42" fill="hold" grpId="1" nodeType="withEffect">
                                  <p:stCondLst>
                                    <p:cond delay="0"/>
                                  </p:stCondLst>
                                  <p:childTnLst>
                                    <p:animEffect transition="out" filter="barn(outHorizontal)">
                                      <p:cBhvr>
                                        <p:cTn id="14" dur="3000"/>
                                        <p:tgtEl>
                                          <p:spTgt spid="3"/>
                                        </p:tgtEl>
                                      </p:cBhvr>
                                    </p:animEffect>
                                    <p:set>
                                      <p:cBhvr>
                                        <p:cTn id="15" dur="1" fill="hold">
                                          <p:stCondLst>
                                            <p:cond delay="2999"/>
                                          </p:stCondLst>
                                        </p:cTn>
                                        <p:tgtEl>
                                          <p:spTgt spid="3"/>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ppt_x</p:attrName>
                                        </p:attrNameLst>
                                      </p:cBhvr>
                                      <p:tavLst>
                                        <p:tav tm="0">
                                          <p:val>
                                            <p:strVal val="#ppt_x+#ppt_w/2"/>
                                          </p:val>
                                        </p:tav>
                                        <p:tav tm="100000">
                                          <p:val>
                                            <p:strVal val="#ppt_x"/>
                                          </p:val>
                                        </p:tav>
                                      </p:tavLst>
                                    </p:anim>
                                    <p:anim calcmode="lin" valueType="num">
                                      <p:cBhvr>
                                        <p:cTn id="19" dur="3000" fill="hold"/>
                                        <p:tgtEl>
                                          <p:spTgt spid="2"/>
                                        </p:tgtEl>
                                        <p:attrNameLst>
                                          <p:attrName>ppt_y</p:attrName>
                                        </p:attrNameLst>
                                      </p:cBhvr>
                                      <p:tavLst>
                                        <p:tav tm="0">
                                          <p:val>
                                            <p:strVal val="#ppt_y"/>
                                          </p:val>
                                        </p:tav>
                                        <p:tav tm="100000">
                                          <p:val>
                                            <p:strVal val="#ppt_y"/>
                                          </p:val>
                                        </p:tav>
                                      </p:tavLst>
                                    </p:anim>
                                    <p:anim calcmode="lin" valueType="num">
                                      <p:cBhvr>
                                        <p:cTn id="20" dur="3000" fill="hold"/>
                                        <p:tgtEl>
                                          <p:spTgt spid="2"/>
                                        </p:tgtEl>
                                        <p:attrNameLst>
                                          <p:attrName>ppt_w</p:attrName>
                                        </p:attrNameLst>
                                      </p:cBhvr>
                                      <p:tavLst>
                                        <p:tav tm="0">
                                          <p:val>
                                            <p:fltVal val="0"/>
                                          </p:val>
                                        </p:tav>
                                        <p:tav tm="100000">
                                          <p:val>
                                            <p:strVal val="#ppt_w"/>
                                          </p:val>
                                        </p:tav>
                                      </p:tavLst>
                                    </p:anim>
                                    <p:anim calcmode="lin" valueType="num">
                                      <p:cBhvr>
                                        <p:cTn id="21" dur="3000" fill="hold"/>
                                        <p:tgtEl>
                                          <p:spTgt spid="2"/>
                                        </p:tgtEl>
                                        <p:attrNameLst>
                                          <p:attrName>ppt_h</p:attrName>
                                        </p:attrNameLst>
                                      </p:cBhvr>
                                      <p:tavLst>
                                        <p:tav tm="0">
                                          <p:val>
                                            <p:strVal val="#ppt_h"/>
                                          </p:val>
                                        </p:tav>
                                        <p:tav tm="100000">
                                          <p:val>
                                            <p:strVal val="#ppt_h"/>
                                          </p:val>
                                        </p:tav>
                                      </p:tavLst>
                                    </p:anim>
                                  </p:childTnLst>
                                </p:cTn>
                              </p:par>
                              <p:par>
                                <p:cTn id="22" presetID="16" presetClass="entr" presetSubtype="42"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arn(outHorizontal)">
                                      <p:cBhvr>
                                        <p:cTn id="2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542804"/>
            </a:gs>
            <a:gs pos="50000">
              <a:srgbClr val="FFC000">
                <a:shade val="67500"/>
                <a:satMod val="115000"/>
              </a:srgbClr>
            </a:gs>
            <a:gs pos="100000">
              <a:srgbClr val="FFC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0345529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FF9900"/>
              </a:gs>
              <a:gs pos="50000">
                <a:srgbClr val="008E40">
                  <a:shade val="67500"/>
                  <a:satMod val="115000"/>
                </a:srgbClr>
              </a:gs>
              <a:gs pos="100000">
                <a:srgbClr val="008E4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14000">
                <a:srgbClr val="502800"/>
              </a:gs>
              <a:gs pos="50000">
                <a:srgbClr val="502800">
                  <a:tint val="44500"/>
                  <a:satMod val="160000"/>
                </a:srgbClr>
              </a:gs>
              <a:gs pos="100000">
                <a:srgbClr val="502800">
                  <a:tint val="23500"/>
                  <a:satMod val="160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142894"/>
            <a:ext cx="9429784" cy="5500708"/>
          </a:xfrm>
          <a:prstGeom prst="rect">
            <a:avLst/>
          </a:prstGeom>
          <a:blipFill dpi="0" rotWithShape="1">
            <a:blip r:embed="rId3"/>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strVal val="2/3*ppt_w"/>
                                          </p:val>
                                        </p:tav>
                                      </p:tavLst>
                                    </p:anim>
                                    <p:anim calcmode="lin" valueType="num">
                                      <p:cBhvr>
                                        <p:cTn id="9" dur="3000"/>
                                        <p:tgtEl>
                                          <p:spTgt spid="5"/>
                                        </p:tgtEl>
                                        <p:attrNameLst>
                                          <p:attrName>ppt_h</p:attrName>
                                        </p:attrNameLst>
                                      </p:cBhvr>
                                      <p:tavLst>
                                        <p:tav tm="0">
                                          <p:val>
                                            <p:strVal val="ppt_h"/>
                                          </p:val>
                                        </p:tav>
                                        <p:tav tm="100000">
                                          <p:val>
                                            <p:strVal val="2/3*ppt_h"/>
                                          </p:val>
                                        </p:tav>
                                      </p:tavLst>
                                    </p:anim>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32" fill="hold" grpId="1" nodeType="withEffect">
                                  <p:stCondLst>
                                    <p:cond delay="0"/>
                                  </p:stCondLst>
                                  <p:childTnLst>
                                    <p:animEffect transition="out" filter="circle(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strVal val="2/3*ppt_w"/>
                                          </p:val>
                                        </p:tav>
                                      </p:tavLst>
                                    </p:anim>
                                    <p:anim calcmode="lin" valueType="num">
                                      <p:cBhvr>
                                        <p:cTn id="16" dur="3000"/>
                                        <p:tgtEl>
                                          <p:spTgt spid="4"/>
                                        </p:tgtEl>
                                        <p:attrNameLst>
                                          <p:attrName>ppt_h</p:attrName>
                                        </p:attrNameLst>
                                      </p:cBhvr>
                                      <p:tavLst>
                                        <p:tav tm="0">
                                          <p:val>
                                            <p:strVal val="ppt_h"/>
                                          </p:val>
                                        </p:tav>
                                        <p:tav tm="100000">
                                          <p:val>
                                            <p:strVal val="2/3*ppt_h"/>
                                          </p:val>
                                        </p:tav>
                                      </p:tavLst>
                                    </p:anim>
                                    <p:set>
                                      <p:cBhvr>
                                        <p:cTn id="17" dur="1" fill="hold">
                                          <p:stCondLst>
                                            <p:cond delay="2999"/>
                                          </p:stCondLst>
                                        </p:cTn>
                                        <p:tgtEl>
                                          <p:spTgt spid="4"/>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dre-transparent-png-6.png"/>
          <p:cNvPicPr>
            <a:picLocks noChangeAspect="1"/>
          </p:cNvPicPr>
          <p:nvPr/>
        </p:nvPicPr>
        <p:blipFill>
          <a:blip r:embed="rId2"/>
          <a:stretch>
            <a:fillRect/>
          </a:stretch>
        </p:blipFill>
        <p:spPr>
          <a:xfrm>
            <a:off x="397875" y="0"/>
            <a:ext cx="8348249" cy="5143500"/>
          </a:xfrm>
          <a:prstGeom prst="rect">
            <a:avLst/>
          </a:prstGeom>
        </p:spPr>
      </p:pic>
      <p:sp>
        <p:nvSpPr>
          <p:cNvPr id="3" name="2 CuadroTexto"/>
          <p:cNvSpPr txBox="1"/>
          <p:nvPr/>
        </p:nvSpPr>
        <p:spPr>
          <a:xfrm>
            <a:off x="1785918" y="1214428"/>
            <a:ext cx="5357850" cy="2585323"/>
          </a:xfrm>
          <a:prstGeom prst="rect">
            <a:avLst/>
          </a:prstGeom>
          <a:noFill/>
        </p:spPr>
        <p:txBody>
          <a:bodyPr wrap="square" rtlCol="0">
            <a:spAutoFit/>
          </a:bodyPr>
          <a:lstStyle/>
          <a:p>
            <a:pPr algn="ctr"/>
            <a:r>
              <a:rPr lang="es-PE" dirty="0" smtClean="0">
                <a:solidFill>
                  <a:srgbClr val="9933FF"/>
                </a:solidFill>
                <a:effectLst>
                  <a:outerShdw blurRad="38100" dist="38100" dir="2700000" algn="tl">
                    <a:srgbClr val="000000">
                      <a:alpha val="43137"/>
                    </a:srgbClr>
                  </a:outerShdw>
                </a:effectLst>
              </a:rPr>
              <a:t>Si por el contrario, al igual que la mayoría el momento perfecto consta de un montón de factores coincidiendo casi misteriosamente en el mismo punto de espacio y tiempo, pues quiero invitarte a que dejes de esperar esos momentos, porque normalmente no llegan y solo te mantendrás en la intención, sin llegar jamás a tomar </a:t>
            </a:r>
            <a:r>
              <a:rPr lang="es-PE" dirty="0" smtClean="0">
                <a:solidFill>
                  <a:srgbClr val="9933FF"/>
                </a:solidFill>
                <a:effectLst>
                  <a:outerShdw blurRad="38100" dist="38100" dir="2700000" algn="tl">
                    <a:srgbClr val="000000">
                      <a:alpha val="43137"/>
                    </a:srgbClr>
                  </a:outerShdw>
                </a:effectLst>
              </a:rPr>
              <a:t>acción</a:t>
            </a:r>
            <a:endParaRPr lang="es-PE" dirty="0" smtClean="0">
              <a:solidFill>
                <a:srgbClr val="9933FF"/>
              </a:solidFill>
              <a:effectLst>
                <a:outerShdw blurRad="38100" dist="38100" dir="2700000" algn="tl">
                  <a:srgbClr val="000000">
                    <a:alpha val="43137"/>
                  </a:srgbClr>
                </a:outerShdw>
              </a:effectLst>
            </a:endParaRPr>
          </a:p>
          <a:p>
            <a:pPr algn="ctr"/>
            <a:endParaRPr lang="es-PE" dirty="0">
              <a:solidFill>
                <a:srgbClr val="9933FF"/>
              </a:solidFill>
              <a:effectLst>
                <a:outerShdw blurRad="38100" dist="38100" dir="2700000" algn="tl">
                  <a:srgbClr val="000000">
                    <a:alpha val="43137"/>
                  </a:srgbClr>
                </a:outerShdw>
              </a:effectLst>
            </a:endParaRPr>
          </a:p>
        </p:txBody>
      </p:sp>
      <p:sp>
        <p:nvSpPr>
          <p:cNvPr id="4" name="3 Marco"/>
          <p:cNvSpPr/>
          <p:nvPr/>
        </p:nvSpPr>
        <p:spPr>
          <a:xfrm>
            <a:off x="0" y="0"/>
            <a:ext cx="9144000" cy="5143500"/>
          </a:xfrm>
          <a:prstGeom prst="frame">
            <a:avLst>
              <a:gd name="adj1" fmla="val 2410"/>
            </a:avLst>
          </a:prstGeom>
          <a:blipFill dpi="0" rotWithShape="1">
            <a:blip r:embed="rId3">
              <a:duotone>
                <a:prstClr val="black"/>
                <a:srgbClr val="9933FF">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Rectángulo"/>
          <p:cNvSpPr/>
          <p:nvPr/>
        </p:nvSpPr>
        <p:spPr>
          <a:xfrm>
            <a:off x="0" y="-142894"/>
            <a:ext cx="9429784" cy="5500708"/>
          </a:xfrm>
          <a:prstGeom prst="rect">
            <a:avLst/>
          </a:prstGeom>
          <a:blipFill dpi="0" rotWithShape="1">
            <a:blip r:embed="rId4"/>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10800000" scaled="0"/>
        </a:gradFill>
        <a:effectLst/>
      </p:bgPr>
    </p:bg>
    <p:spTree>
      <p:nvGrpSpPr>
        <p:cNvPr id="1" name=""/>
        <p:cNvGrpSpPr/>
        <p:nvPr/>
      </p:nvGrpSpPr>
      <p:grpSpPr>
        <a:xfrm>
          <a:off x="0" y="0"/>
          <a:ext cx="0" cy="0"/>
          <a:chOff x="0" y="0"/>
          <a:chExt cx="0" cy="0"/>
        </a:xfrm>
      </p:grpSpPr>
      <p:pic>
        <p:nvPicPr>
          <p:cNvPr id="3" name="2 Imagen" descr="dziewczyna-z-kwiatem-we-wlosach-tapeta-2880x1800-26637_8.jpg"/>
          <p:cNvPicPr>
            <a:picLocks noChangeAspect="1"/>
          </p:cNvPicPr>
          <p:nvPr/>
        </p:nvPicPr>
        <p:blipFill>
          <a:blip r:embed="rId2"/>
          <a:stretch>
            <a:fillRect/>
          </a:stretch>
        </p:blipFill>
        <p:spPr>
          <a:xfrm>
            <a:off x="14120" y="0"/>
            <a:ext cx="9129880" cy="5143500"/>
          </a:xfrm>
          <a:prstGeom prst="rect">
            <a:avLst/>
          </a:prstGeom>
        </p:spPr>
      </p:pic>
      <p:sp>
        <p:nvSpPr>
          <p:cNvPr id="4" name="3 Rectángulo"/>
          <p:cNvSpPr/>
          <p:nvPr/>
        </p:nvSpPr>
        <p:spPr>
          <a:xfrm>
            <a:off x="0" y="0"/>
            <a:ext cx="9144000" cy="5143500"/>
          </a:xfrm>
          <a:prstGeom prst="rect">
            <a:avLst/>
          </a:prstGeom>
          <a:gradFill flip="none" rotWithShape="1">
            <a:gsLst>
              <a:gs pos="0">
                <a:schemeClr val="tx1"/>
              </a:gs>
              <a:gs pos="50000">
                <a:srgbClr val="008E40">
                  <a:shade val="67500"/>
                  <a:satMod val="115000"/>
                </a:srgbClr>
              </a:gs>
              <a:gs pos="100000">
                <a:srgbClr val="008E4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rgbClr val="FFFF00"/>
              </a:gs>
              <a:gs pos="64999">
                <a:srgbClr val="F0EBD5"/>
              </a:gs>
              <a:gs pos="100000">
                <a:srgbClr val="D1C39F"/>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142894"/>
            <a:ext cx="9429784" cy="5500708"/>
          </a:xfrm>
          <a:prstGeom prst="rect">
            <a:avLst/>
          </a:prstGeom>
          <a:blipFill dpi="0" rotWithShape="1">
            <a:blip r:embed="rId3"/>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32"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strVal val="2/3*ppt_w"/>
                                          </p:val>
                                        </p:tav>
                                      </p:tavLst>
                                    </p:anim>
                                    <p:anim calcmode="lin" valueType="num">
                                      <p:cBhvr>
                                        <p:cTn id="16" dur="3000"/>
                                        <p:tgtEl>
                                          <p:spTgt spid="4"/>
                                        </p:tgtEl>
                                        <p:attrNameLst>
                                          <p:attrName>ppt_h</p:attrName>
                                        </p:attrNameLst>
                                      </p:cBhvr>
                                      <p:tavLst>
                                        <p:tav tm="0">
                                          <p:val>
                                            <p:strVal val="ppt_h"/>
                                          </p:val>
                                        </p:tav>
                                        <p:tav tm="100000">
                                          <p:val>
                                            <p:strVal val="2/3*ppt_h"/>
                                          </p:val>
                                        </p:tav>
                                      </p:tavLst>
                                    </p:anim>
                                    <p:set>
                                      <p:cBhvr>
                                        <p:cTn id="17" dur="1" fill="hold">
                                          <p:stCondLst>
                                            <p:cond delay="2999"/>
                                          </p:stCondLst>
                                        </p:cTn>
                                        <p:tgtEl>
                                          <p:spTgt spid="4"/>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17" presetClass="entr" presetSubtype="10" fill="hold" nodeType="with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p:cTn id="23" dur="3000" fill="hold"/>
                                        <p:tgtEl>
                                          <p:spTgt spid="3"/>
                                        </p:tgtEl>
                                        <p:attrNameLst>
                                          <p:attrName>ppt_w</p:attrName>
                                        </p:attrNameLst>
                                      </p:cBhvr>
                                      <p:tavLst>
                                        <p:tav tm="0">
                                          <p:val>
                                            <p:fltVal val="0"/>
                                          </p:val>
                                        </p:tav>
                                        <p:tav tm="100000">
                                          <p:val>
                                            <p:strVal val="#ppt_w"/>
                                          </p:val>
                                        </p:tav>
                                      </p:tavLst>
                                    </p:anim>
                                    <p:anim calcmode="lin" valueType="num">
                                      <p:cBhvr>
                                        <p:cTn id="24" dur="3000" fill="hold"/>
                                        <p:tgtEl>
                                          <p:spTgt spid="3"/>
                                        </p:tgtEl>
                                        <p:attrNameLst>
                                          <p:attrName>ppt_h</p:attrName>
                                        </p:attrNameLst>
                                      </p:cBhvr>
                                      <p:tavLst>
                                        <p:tav tm="0">
                                          <p:val>
                                            <p:strVal val="#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plus(out)">
                                      <p:cBhvr>
                                        <p:cTn id="2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FFE5FF"/>
            </a:gs>
            <a:gs pos="30000">
              <a:srgbClr val="D49E6C"/>
            </a:gs>
            <a:gs pos="70000">
              <a:srgbClr val="A65528"/>
            </a:gs>
            <a:gs pos="100000">
              <a:srgbClr val="663012"/>
            </a:gs>
          </a:gsLst>
          <a:lin ang="10800000" scaled="0"/>
        </a:gradFill>
        <a:effectLst/>
      </p:bgPr>
    </p:bg>
    <p:spTree>
      <p:nvGrpSpPr>
        <p:cNvPr id="1" name=""/>
        <p:cNvGrpSpPr/>
        <p:nvPr/>
      </p:nvGrpSpPr>
      <p:grpSpPr>
        <a:xfrm>
          <a:off x="0" y="0"/>
          <a:ext cx="0" cy="0"/>
          <a:chOff x="0" y="0"/>
          <a:chExt cx="0" cy="0"/>
        </a:xfrm>
      </p:grpSpPr>
      <p:pic>
        <p:nvPicPr>
          <p:cNvPr id="2" name="1 Imagen" descr="354606_beautiful-pretty-girl-with-flower-hd-wallpapers-stylishhdwallpapers_1920x1080_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C00000"/>
              </a:gs>
              <a:gs pos="50000">
                <a:srgbClr val="FFE5FF">
                  <a:shade val="67500"/>
                  <a:satMod val="115000"/>
                </a:srgbClr>
              </a:gs>
              <a:gs pos="100000">
                <a:srgbClr val="FFE5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142894"/>
            <a:ext cx="9429784" cy="5500708"/>
          </a:xfrm>
          <a:prstGeom prst="rect">
            <a:avLst/>
          </a:prstGeom>
          <a:blipFill dpi="0" rotWithShape="1">
            <a:blip r:embed="rId3"/>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2" fill="hold" grpId="0" nodeType="withEffect">
                                  <p:stCondLst>
                                    <p:cond delay="0"/>
                                  </p:stCondLst>
                                  <p:childTnLst>
                                    <p:anim calcmode="lin" valueType="num">
                                      <p:cBhvr>
                                        <p:cTn id="8" dur="3000"/>
                                        <p:tgtEl>
                                          <p:spTgt spid="3"/>
                                        </p:tgtEl>
                                        <p:attrNameLst>
                                          <p:attrName>ppt_x</p:attrName>
                                        </p:attrNameLst>
                                      </p:cBhvr>
                                      <p:tavLst>
                                        <p:tav tm="0">
                                          <p:val>
                                            <p:strVal val="ppt_x"/>
                                          </p:val>
                                        </p:tav>
                                        <p:tav tm="100000">
                                          <p:val>
                                            <p:strVal val="ppt_x+ppt_w/2"/>
                                          </p:val>
                                        </p:tav>
                                      </p:tavLst>
                                    </p:anim>
                                    <p:anim calcmode="lin" valueType="num">
                                      <p:cBhvr>
                                        <p:cTn id="9" dur="3000"/>
                                        <p:tgtEl>
                                          <p:spTgt spid="3"/>
                                        </p:tgtEl>
                                        <p:attrNameLst>
                                          <p:attrName>ppt_y</p:attrName>
                                        </p:attrNameLst>
                                      </p:cBhvr>
                                      <p:tavLst>
                                        <p:tav tm="0">
                                          <p:val>
                                            <p:strVal val="ppt_y"/>
                                          </p:val>
                                        </p:tav>
                                        <p:tav tm="100000">
                                          <p:val>
                                            <p:strVal val="ppt_y"/>
                                          </p:val>
                                        </p:tav>
                                      </p:tavLst>
                                    </p:anim>
                                    <p:anim calcmode="lin" valueType="num">
                                      <p:cBhvr>
                                        <p:cTn id="10" dur="3000"/>
                                        <p:tgtEl>
                                          <p:spTgt spid="3"/>
                                        </p:tgtEl>
                                        <p:attrNameLst>
                                          <p:attrName>ppt_w</p:attrName>
                                        </p:attrNameLst>
                                      </p:cBhvr>
                                      <p:tavLst>
                                        <p:tav tm="0">
                                          <p:val>
                                            <p:strVal val="ppt_w"/>
                                          </p:val>
                                        </p:tav>
                                        <p:tav tm="100000">
                                          <p:val>
                                            <p:fltVal val="0"/>
                                          </p:val>
                                        </p:tav>
                                      </p:tavLst>
                                    </p:anim>
                                    <p:anim calcmode="lin" valueType="num">
                                      <p:cBhvr>
                                        <p:cTn id="11" dur="3000"/>
                                        <p:tgtEl>
                                          <p:spTgt spid="3"/>
                                        </p:tgtEl>
                                        <p:attrNameLst>
                                          <p:attrName>ppt_h</p:attrName>
                                        </p:attrNameLst>
                                      </p:cBhvr>
                                      <p:tavLst>
                                        <p:tav tm="0">
                                          <p:val>
                                            <p:strVal val="ppt_h"/>
                                          </p:val>
                                        </p:tav>
                                        <p:tav tm="100000">
                                          <p:val>
                                            <p:strVal val="ppt_h"/>
                                          </p:val>
                                        </p:tav>
                                      </p:tavLst>
                                    </p:anim>
                                    <p:set>
                                      <p:cBhvr>
                                        <p:cTn id="12" dur="1" fill="hold">
                                          <p:stCondLst>
                                            <p:cond delay="2999"/>
                                          </p:stCondLst>
                                        </p:cTn>
                                        <p:tgtEl>
                                          <p:spTgt spid="3"/>
                                        </p:tgtEl>
                                        <p:attrNameLst>
                                          <p:attrName>style.visibility</p:attrName>
                                        </p:attrNameLst>
                                      </p:cBhvr>
                                      <p:to>
                                        <p:strVal val="hidden"/>
                                      </p:to>
                                    </p:set>
                                  </p:childTnLst>
                                </p:cTn>
                              </p:par>
                              <p:par>
                                <p:cTn id="13" presetID="16" presetClass="exit" presetSubtype="42" fill="hold" grpId="1" nodeType="withEffect">
                                  <p:stCondLst>
                                    <p:cond delay="0"/>
                                  </p:stCondLst>
                                  <p:childTnLst>
                                    <p:animEffect transition="out" filter="barn(outHorizontal)">
                                      <p:cBhvr>
                                        <p:cTn id="14" dur="3000"/>
                                        <p:tgtEl>
                                          <p:spTgt spid="3"/>
                                        </p:tgtEl>
                                      </p:cBhvr>
                                    </p:animEffect>
                                    <p:set>
                                      <p:cBhvr>
                                        <p:cTn id="15" dur="1" fill="hold">
                                          <p:stCondLst>
                                            <p:cond delay="2999"/>
                                          </p:stCondLst>
                                        </p:cTn>
                                        <p:tgtEl>
                                          <p:spTgt spid="3"/>
                                        </p:tgtEl>
                                        <p:attrNameLst>
                                          <p:attrName>style.visibility</p:attrName>
                                        </p:attrNameLst>
                                      </p:cBhvr>
                                      <p:to>
                                        <p:strVal val="hidden"/>
                                      </p:to>
                                    </p:set>
                                  </p:childTnLst>
                                </p:cTn>
                              </p:par>
                              <p:par>
                                <p:cTn id="16" presetID="17" presetClass="entr" presetSubtype="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ppt_x</p:attrName>
                                        </p:attrNameLst>
                                      </p:cBhvr>
                                      <p:tavLst>
                                        <p:tav tm="0">
                                          <p:val>
                                            <p:strVal val="#ppt_x-#ppt_w/2"/>
                                          </p:val>
                                        </p:tav>
                                        <p:tav tm="100000">
                                          <p:val>
                                            <p:strVal val="#ppt_x"/>
                                          </p:val>
                                        </p:tav>
                                      </p:tavLst>
                                    </p:anim>
                                    <p:anim calcmode="lin" valueType="num">
                                      <p:cBhvr>
                                        <p:cTn id="19" dur="3000" fill="hold"/>
                                        <p:tgtEl>
                                          <p:spTgt spid="2"/>
                                        </p:tgtEl>
                                        <p:attrNameLst>
                                          <p:attrName>ppt_y</p:attrName>
                                        </p:attrNameLst>
                                      </p:cBhvr>
                                      <p:tavLst>
                                        <p:tav tm="0">
                                          <p:val>
                                            <p:strVal val="#ppt_y"/>
                                          </p:val>
                                        </p:tav>
                                        <p:tav tm="100000">
                                          <p:val>
                                            <p:strVal val="#ppt_y"/>
                                          </p:val>
                                        </p:tav>
                                      </p:tavLst>
                                    </p:anim>
                                    <p:anim calcmode="lin" valueType="num">
                                      <p:cBhvr>
                                        <p:cTn id="20" dur="3000" fill="hold"/>
                                        <p:tgtEl>
                                          <p:spTgt spid="2"/>
                                        </p:tgtEl>
                                        <p:attrNameLst>
                                          <p:attrName>ppt_w</p:attrName>
                                        </p:attrNameLst>
                                      </p:cBhvr>
                                      <p:tavLst>
                                        <p:tav tm="0">
                                          <p:val>
                                            <p:fltVal val="0"/>
                                          </p:val>
                                        </p:tav>
                                        <p:tav tm="100000">
                                          <p:val>
                                            <p:strVal val="#ppt_w"/>
                                          </p:val>
                                        </p:tav>
                                      </p:tavLst>
                                    </p:anim>
                                    <p:anim calcmode="lin" valueType="num">
                                      <p:cBhvr>
                                        <p:cTn id="21" dur="3000" fill="hold"/>
                                        <p:tgtEl>
                                          <p:spTgt spid="2"/>
                                        </p:tgtEl>
                                        <p:attrNameLst>
                                          <p:attrName>ppt_h</p:attrName>
                                        </p:attrNameLst>
                                      </p:cBhvr>
                                      <p:tavLst>
                                        <p:tav tm="0">
                                          <p:val>
                                            <p:strVal val="#ppt_h"/>
                                          </p:val>
                                        </p:tav>
                                        <p:tav tm="100000">
                                          <p:val>
                                            <p:strVal val="#ppt_h"/>
                                          </p:val>
                                        </p:tav>
                                      </p:tavLst>
                                    </p:anim>
                                  </p:childTnLst>
                                </p:cTn>
                              </p:par>
                              <p:par>
                                <p:cTn id="22" presetID="5" presetClass="entr" presetSubtype="10"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checkerboard(across)">
                                      <p:cBhvr>
                                        <p:cTn id="2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dre-transparent-png-6.png"/>
          <p:cNvPicPr>
            <a:picLocks noChangeAspect="1"/>
          </p:cNvPicPr>
          <p:nvPr/>
        </p:nvPicPr>
        <p:blipFill>
          <a:blip r:embed="rId2"/>
          <a:stretch>
            <a:fillRect/>
          </a:stretch>
        </p:blipFill>
        <p:spPr>
          <a:xfrm>
            <a:off x="397875" y="0"/>
            <a:ext cx="8348249" cy="5143500"/>
          </a:xfrm>
          <a:prstGeom prst="rect">
            <a:avLst/>
          </a:prstGeom>
        </p:spPr>
      </p:pic>
      <p:sp>
        <p:nvSpPr>
          <p:cNvPr id="3" name="2 CuadroTexto"/>
          <p:cNvSpPr txBox="1"/>
          <p:nvPr/>
        </p:nvSpPr>
        <p:spPr>
          <a:xfrm>
            <a:off x="1785918" y="1500180"/>
            <a:ext cx="5357850" cy="2308324"/>
          </a:xfrm>
          <a:prstGeom prst="rect">
            <a:avLst/>
          </a:prstGeom>
          <a:noFill/>
        </p:spPr>
        <p:txBody>
          <a:bodyPr wrap="square" rtlCol="0">
            <a:spAutoFit/>
          </a:bodyPr>
          <a:lstStyle/>
          <a:p>
            <a:pPr algn="ctr"/>
            <a:r>
              <a:rPr lang="es-PE" dirty="0" smtClean="0">
                <a:solidFill>
                  <a:srgbClr val="9933FF"/>
                </a:solidFill>
                <a:effectLst>
                  <a:outerShdw blurRad="38100" dist="38100" dir="2700000" algn="tl">
                    <a:srgbClr val="000000">
                      <a:alpha val="43137"/>
                    </a:srgbClr>
                  </a:outerShdw>
                </a:effectLst>
              </a:rPr>
              <a:t>Siempre las condiciones pueden ser mejores, siempre podríamos estar más jóvenes, más maduros, con más dinero, con menos responsabilidades, con más tiempo libre, con mayores retos a cargo, con más o menos compañía, con mayores o menores ganas, con más o menos recursos… </a:t>
            </a:r>
          </a:p>
          <a:p>
            <a:pPr algn="ctr"/>
            <a:endParaRPr lang="es-PE" dirty="0">
              <a:solidFill>
                <a:srgbClr val="9933FF"/>
              </a:solidFill>
              <a:effectLst>
                <a:outerShdw blurRad="38100" dist="38100" dir="2700000" algn="tl">
                  <a:srgbClr val="000000">
                    <a:alpha val="43137"/>
                  </a:srgbClr>
                </a:outerShdw>
              </a:effectLst>
            </a:endParaRPr>
          </a:p>
        </p:txBody>
      </p:sp>
      <p:sp>
        <p:nvSpPr>
          <p:cNvPr id="4" name="3 Marco"/>
          <p:cNvSpPr/>
          <p:nvPr/>
        </p:nvSpPr>
        <p:spPr>
          <a:xfrm>
            <a:off x="0" y="0"/>
            <a:ext cx="9144000" cy="5143500"/>
          </a:xfrm>
          <a:prstGeom prst="frame">
            <a:avLst>
              <a:gd name="adj1" fmla="val 2410"/>
            </a:avLst>
          </a:prstGeom>
          <a:blipFill dpi="0" rotWithShape="1">
            <a:blip r:embed="rId3">
              <a:duotone>
                <a:prstClr val="black"/>
                <a:srgbClr val="9933FF">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Rectángulo"/>
          <p:cNvSpPr/>
          <p:nvPr/>
        </p:nvSpPr>
        <p:spPr>
          <a:xfrm>
            <a:off x="0" y="-142894"/>
            <a:ext cx="9429784" cy="5500708"/>
          </a:xfrm>
          <a:prstGeom prst="rect">
            <a:avLst/>
          </a:prstGeom>
          <a:blipFill dpi="0" rotWithShape="1">
            <a:blip r:embed="rId4"/>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CC66"/>
            </a:gs>
            <a:gs pos="50000">
              <a:srgbClr val="9CB86E"/>
            </a:gs>
            <a:gs pos="100000">
              <a:srgbClr val="156B13"/>
            </a:gs>
          </a:gsLst>
          <a:lin ang="5400000" scaled="1"/>
          <a:tileRect/>
        </a:gradFill>
        <a:effectLst/>
      </p:bgPr>
    </p:bg>
    <p:spTree>
      <p:nvGrpSpPr>
        <p:cNvPr id="1" name=""/>
        <p:cNvGrpSpPr/>
        <p:nvPr/>
      </p:nvGrpSpPr>
      <p:grpSpPr>
        <a:xfrm>
          <a:off x="0" y="0"/>
          <a:ext cx="0" cy="0"/>
          <a:chOff x="0" y="0"/>
          <a:chExt cx="0" cy="0"/>
        </a:xfrm>
      </p:grpSpPr>
      <p:pic>
        <p:nvPicPr>
          <p:cNvPr id="2" name="1 Imagen" descr="Smile-girl-brown-hair-yellow-flowers-spring_1920x108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bg1"/>
              </a:gs>
              <a:gs pos="50000">
                <a:srgbClr val="FFCC66">
                  <a:shade val="67500"/>
                  <a:satMod val="115000"/>
                </a:srgbClr>
              </a:gs>
              <a:gs pos="100000">
                <a:srgbClr val="FFCC66">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chemeClr val="bg1"/>
              </a:gs>
              <a:gs pos="50000">
                <a:schemeClr val="bg2">
                  <a:lumMod val="50000"/>
                  <a:shade val="67500"/>
                  <a:satMod val="115000"/>
                </a:schemeClr>
              </a:gs>
              <a:gs pos="100000">
                <a:schemeClr val="bg2">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142894"/>
            <a:ext cx="9429784" cy="5500708"/>
          </a:xfrm>
          <a:prstGeom prst="rect">
            <a:avLst/>
          </a:prstGeom>
          <a:blipFill dpi="0" rotWithShape="1">
            <a:blip r:embed="rId3"/>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strVal val="4/3*ppt_w"/>
                                          </p:val>
                                        </p:tav>
                                      </p:tavLst>
                                    </p:anim>
                                    <p:anim calcmode="lin" valueType="num">
                                      <p:cBhvr>
                                        <p:cTn id="9" dur="3000"/>
                                        <p:tgtEl>
                                          <p:spTgt spid="4"/>
                                        </p:tgtEl>
                                        <p:attrNameLst>
                                          <p:attrName>ppt_h</p:attrName>
                                        </p:attrNameLst>
                                      </p:cBhvr>
                                      <p:tavLst>
                                        <p:tav tm="0">
                                          <p:val>
                                            <p:strVal val="ppt_h"/>
                                          </p:val>
                                        </p:tav>
                                        <p:tav tm="100000">
                                          <p:val>
                                            <p:strVal val="4/3*ppt_h"/>
                                          </p:val>
                                        </p:tav>
                                      </p:tavLst>
                                    </p:anim>
                                    <p:set>
                                      <p:cBhvr>
                                        <p:cTn id="10" dur="1" fill="hold">
                                          <p:stCondLst>
                                            <p:cond delay="2999"/>
                                          </p:stCondLst>
                                        </p:cTn>
                                        <p:tgtEl>
                                          <p:spTgt spid="4"/>
                                        </p:tgtEl>
                                        <p:attrNameLst>
                                          <p:attrName>style.visibility</p:attrName>
                                        </p:attrNameLst>
                                      </p:cBhvr>
                                      <p:to>
                                        <p:strVal val="hidden"/>
                                      </p:to>
                                    </p:set>
                                  </p:childTnLst>
                                </p:cTn>
                              </p:par>
                              <p:par>
                                <p:cTn id="11" presetID="18" presetClass="exit" presetSubtype="3" fill="hold" grpId="1" nodeType="withEffect">
                                  <p:stCondLst>
                                    <p:cond delay="0"/>
                                  </p:stCondLst>
                                  <p:childTnLst>
                                    <p:animEffect transition="out" filter="strips(upRight)">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3000"/>
                                        <p:tgtEl>
                                          <p:spTgt spid="3"/>
                                        </p:tgtEl>
                                        <p:attrNameLst>
                                          <p:attrName>ppt_w</p:attrName>
                                        </p:attrNameLst>
                                      </p:cBhvr>
                                      <p:tavLst>
                                        <p:tav tm="0">
                                          <p:val>
                                            <p:strVal val="ppt_w"/>
                                          </p:val>
                                        </p:tav>
                                        <p:tav tm="100000">
                                          <p:val>
                                            <p:strVal val="4/3*ppt_w"/>
                                          </p:val>
                                        </p:tav>
                                      </p:tavLst>
                                    </p:anim>
                                    <p:anim calcmode="lin" valueType="num">
                                      <p:cBhvr>
                                        <p:cTn id="16" dur="3000"/>
                                        <p:tgtEl>
                                          <p:spTgt spid="3"/>
                                        </p:tgtEl>
                                        <p:attrNameLst>
                                          <p:attrName>ppt_h</p:attrName>
                                        </p:attrNameLst>
                                      </p:cBhvr>
                                      <p:tavLst>
                                        <p:tav tm="0">
                                          <p:val>
                                            <p:strVal val="ppt_h"/>
                                          </p:val>
                                        </p:tav>
                                        <p:tav tm="100000">
                                          <p:val>
                                            <p:strVal val="4/3*ppt_h"/>
                                          </p:val>
                                        </p:tav>
                                      </p:tavLst>
                                    </p:anim>
                                    <p:set>
                                      <p:cBhvr>
                                        <p:cTn id="17" dur="1" fill="hold">
                                          <p:stCondLst>
                                            <p:cond delay="2999"/>
                                          </p:stCondLst>
                                        </p:cTn>
                                        <p:tgtEl>
                                          <p:spTgt spid="3"/>
                                        </p:tgtEl>
                                        <p:attrNameLst>
                                          <p:attrName>style.visibility</p:attrName>
                                        </p:attrNameLst>
                                      </p:cBhvr>
                                      <p:to>
                                        <p:strVal val="hidden"/>
                                      </p:to>
                                    </p:set>
                                  </p:childTnLst>
                                </p:cTn>
                              </p:par>
                              <p:par>
                                <p:cTn id="18" presetID="18" presetClass="exit" presetSubtype="9" fill="hold" grpId="1" nodeType="withEffect">
                                  <p:stCondLst>
                                    <p:cond delay="0"/>
                                  </p:stCondLst>
                                  <p:childTnLst>
                                    <p:animEffect transition="out" filter="strips(upLeft)">
                                      <p:cBhvr>
                                        <p:cTn id="19" dur="3000"/>
                                        <p:tgtEl>
                                          <p:spTgt spid="3"/>
                                        </p:tgtEl>
                                      </p:cBhvr>
                                    </p:animEffect>
                                    <p:set>
                                      <p:cBhvr>
                                        <p:cTn id="20" dur="1" fill="hold">
                                          <p:stCondLst>
                                            <p:cond delay="2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par>
                                <p:cTn id="25" presetID="5" presetClass="entr" presetSubtype="10"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checkerboard(across)">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4000">
              <a:srgbClr val="FFCC66"/>
            </a:gs>
            <a:gs pos="50000">
              <a:srgbClr val="666699">
                <a:shade val="67500"/>
                <a:satMod val="115000"/>
              </a:srgbClr>
            </a:gs>
            <a:gs pos="100000">
              <a:srgbClr val="666699">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149637_kobieta-suknia-pole-kwiatow.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7030A0"/>
              </a:gs>
              <a:gs pos="50000">
                <a:srgbClr val="F1CA83">
                  <a:shade val="67500"/>
                  <a:satMod val="115000"/>
                </a:srgbClr>
              </a:gs>
              <a:gs pos="100000">
                <a:srgbClr val="F1CA8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142894"/>
            <a:ext cx="9429784" cy="5500708"/>
          </a:xfrm>
          <a:prstGeom prst="rect">
            <a:avLst/>
          </a:prstGeom>
          <a:blipFill dpi="0" rotWithShape="1">
            <a:blip r:embed="rId3"/>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2" fill="hold" grpId="0" nodeType="withEffect">
                                  <p:stCondLst>
                                    <p:cond delay="0"/>
                                  </p:stCondLst>
                                  <p:childTnLst>
                                    <p:anim calcmode="lin" valueType="num">
                                      <p:cBhvr>
                                        <p:cTn id="8" dur="3000"/>
                                        <p:tgtEl>
                                          <p:spTgt spid="4"/>
                                        </p:tgtEl>
                                        <p:attrNameLst>
                                          <p:attrName>ppt_x</p:attrName>
                                        </p:attrNameLst>
                                      </p:cBhvr>
                                      <p:tavLst>
                                        <p:tav tm="0">
                                          <p:val>
                                            <p:strVal val="ppt_x"/>
                                          </p:val>
                                        </p:tav>
                                        <p:tav tm="100000">
                                          <p:val>
                                            <p:strVal val="ppt_x+ppt_w/2"/>
                                          </p:val>
                                        </p:tav>
                                      </p:tavLst>
                                    </p:anim>
                                    <p:anim calcmode="lin" valueType="num">
                                      <p:cBhvr>
                                        <p:cTn id="9" dur="3000"/>
                                        <p:tgtEl>
                                          <p:spTgt spid="4"/>
                                        </p:tgtEl>
                                        <p:attrNameLst>
                                          <p:attrName>ppt_y</p:attrName>
                                        </p:attrNameLst>
                                      </p:cBhvr>
                                      <p:tavLst>
                                        <p:tav tm="0">
                                          <p:val>
                                            <p:strVal val="ppt_y"/>
                                          </p:val>
                                        </p:tav>
                                        <p:tav tm="100000">
                                          <p:val>
                                            <p:strVal val="ppt_y"/>
                                          </p:val>
                                        </p:tav>
                                      </p:tavLst>
                                    </p:anim>
                                    <p:anim calcmode="lin" valueType="num">
                                      <p:cBhvr>
                                        <p:cTn id="10" dur="3000"/>
                                        <p:tgtEl>
                                          <p:spTgt spid="4"/>
                                        </p:tgtEl>
                                        <p:attrNameLst>
                                          <p:attrName>ppt_w</p:attrName>
                                        </p:attrNameLst>
                                      </p:cBhvr>
                                      <p:tavLst>
                                        <p:tav tm="0">
                                          <p:val>
                                            <p:strVal val="ppt_w"/>
                                          </p:val>
                                        </p:tav>
                                        <p:tav tm="100000">
                                          <p:val>
                                            <p:fltVal val="0"/>
                                          </p:val>
                                        </p:tav>
                                      </p:tavLst>
                                    </p:anim>
                                    <p:anim calcmode="lin" valueType="num">
                                      <p:cBhvr>
                                        <p:cTn id="11" dur="3000"/>
                                        <p:tgtEl>
                                          <p:spTgt spid="4"/>
                                        </p:tgtEl>
                                        <p:attrNameLst>
                                          <p:attrName>ppt_h</p:attrName>
                                        </p:attrNameLst>
                                      </p:cBhvr>
                                      <p:tavLst>
                                        <p:tav tm="0">
                                          <p:val>
                                            <p:strVal val="ppt_h"/>
                                          </p:val>
                                        </p:tav>
                                        <p:tav tm="100000">
                                          <p:val>
                                            <p:strVal val="ppt_h"/>
                                          </p:val>
                                        </p:tav>
                                      </p:tavLst>
                                    </p:anim>
                                    <p:set>
                                      <p:cBhvr>
                                        <p:cTn id="12" dur="1" fill="hold">
                                          <p:stCondLst>
                                            <p:cond delay="2999"/>
                                          </p:stCondLst>
                                        </p:cTn>
                                        <p:tgtEl>
                                          <p:spTgt spid="4"/>
                                        </p:tgtEl>
                                        <p:attrNameLst>
                                          <p:attrName>style.visibility</p:attrName>
                                        </p:attrNameLst>
                                      </p:cBhvr>
                                      <p:to>
                                        <p:strVal val="hidden"/>
                                      </p:to>
                                    </p:set>
                                  </p:childTnLst>
                                </p:cTn>
                              </p:par>
                              <p:par>
                                <p:cTn id="13" presetID="5" presetClass="exit" presetSubtype="10" fill="hold" grpId="1" nodeType="withEffect">
                                  <p:stCondLst>
                                    <p:cond delay="0"/>
                                  </p:stCondLst>
                                  <p:childTnLst>
                                    <p:animEffect transition="out" filter="checkerboard(across)">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13" presetClass="entr" presetSubtype="3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plus(out)">
                                      <p:cBhvr>
                                        <p:cTn id="18" dur="3000"/>
                                        <p:tgtEl>
                                          <p:spTgt spid="2"/>
                                        </p:tgtEl>
                                      </p:cBhvr>
                                    </p:animEffect>
                                  </p:childTnLst>
                                </p:cTn>
                              </p:par>
                              <p:par>
                                <p:cTn id="19" presetID="17" presetClass="entr" presetSubtype="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ppt_x</p:attrName>
                                        </p:attrNameLst>
                                      </p:cBhvr>
                                      <p:tavLst>
                                        <p:tav tm="0">
                                          <p:val>
                                            <p:strVal val="#ppt_x-#ppt_w/2"/>
                                          </p:val>
                                        </p:tav>
                                        <p:tav tm="100000">
                                          <p:val>
                                            <p:strVal val="#ppt_x"/>
                                          </p:val>
                                        </p:tav>
                                      </p:tavLst>
                                    </p:anim>
                                    <p:anim calcmode="lin" valueType="num">
                                      <p:cBhvr>
                                        <p:cTn id="22" dur="3000" fill="hold"/>
                                        <p:tgtEl>
                                          <p:spTgt spid="2"/>
                                        </p:tgtEl>
                                        <p:attrNameLst>
                                          <p:attrName>ppt_y</p:attrName>
                                        </p:attrNameLst>
                                      </p:cBhvr>
                                      <p:tavLst>
                                        <p:tav tm="0">
                                          <p:val>
                                            <p:strVal val="#ppt_y"/>
                                          </p:val>
                                        </p:tav>
                                        <p:tav tm="100000">
                                          <p:val>
                                            <p:strVal val="#ppt_y"/>
                                          </p:val>
                                        </p:tav>
                                      </p:tavLst>
                                    </p:anim>
                                    <p:anim calcmode="lin" valueType="num">
                                      <p:cBhvr>
                                        <p:cTn id="23" dur="3000" fill="hold"/>
                                        <p:tgtEl>
                                          <p:spTgt spid="2"/>
                                        </p:tgtEl>
                                        <p:attrNameLst>
                                          <p:attrName>ppt_w</p:attrName>
                                        </p:attrNameLst>
                                      </p:cBhvr>
                                      <p:tavLst>
                                        <p:tav tm="0">
                                          <p:val>
                                            <p:fltVal val="0"/>
                                          </p:val>
                                        </p:tav>
                                        <p:tav tm="100000">
                                          <p:val>
                                            <p:strVal val="#ppt_w"/>
                                          </p:val>
                                        </p:tav>
                                      </p:tavLst>
                                    </p:anim>
                                    <p:anim calcmode="lin" valueType="num">
                                      <p:cBhvr>
                                        <p:cTn id="24"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dre-transparent-png-6.png"/>
          <p:cNvPicPr>
            <a:picLocks noChangeAspect="1"/>
          </p:cNvPicPr>
          <p:nvPr/>
        </p:nvPicPr>
        <p:blipFill>
          <a:blip r:embed="rId2"/>
          <a:stretch>
            <a:fillRect/>
          </a:stretch>
        </p:blipFill>
        <p:spPr>
          <a:xfrm>
            <a:off x="397875" y="0"/>
            <a:ext cx="8348249" cy="5143500"/>
          </a:xfrm>
          <a:prstGeom prst="rect">
            <a:avLst/>
          </a:prstGeom>
        </p:spPr>
      </p:pic>
      <p:sp>
        <p:nvSpPr>
          <p:cNvPr id="3" name="2 CuadroTexto"/>
          <p:cNvSpPr txBox="1"/>
          <p:nvPr/>
        </p:nvSpPr>
        <p:spPr>
          <a:xfrm>
            <a:off x="1785918" y="1500180"/>
            <a:ext cx="5357850" cy="2308324"/>
          </a:xfrm>
          <a:prstGeom prst="rect">
            <a:avLst/>
          </a:prstGeom>
          <a:noFill/>
        </p:spPr>
        <p:txBody>
          <a:bodyPr wrap="square" rtlCol="0">
            <a:spAutoFit/>
          </a:bodyPr>
          <a:lstStyle/>
          <a:p>
            <a:pPr algn="ctr"/>
            <a:r>
              <a:rPr lang="es-PE" dirty="0" smtClean="0">
                <a:solidFill>
                  <a:srgbClr val="9933FF"/>
                </a:solidFill>
                <a:effectLst>
                  <a:outerShdw blurRad="38100" dist="38100" dir="2700000" algn="tl">
                    <a:srgbClr val="000000">
                      <a:alpha val="43137"/>
                    </a:srgbClr>
                  </a:outerShdw>
                </a:effectLst>
              </a:rPr>
              <a:t>Pero debemos entender que mientras esperamos, que todo se dé como sería el escenario ideal, el tiempo pasa y pasa, y luego podremos tener muchas cosas de las que colocábamos por condiciones, pero nos saldrá una pantalla en el juego de nuestra vida que dirá: “Time </a:t>
            </a:r>
            <a:r>
              <a:rPr lang="es-PE" dirty="0" err="1" smtClean="0">
                <a:solidFill>
                  <a:srgbClr val="9933FF"/>
                </a:solidFill>
                <a:effectLst>
                  <a:outerShdw blurRad="38100" dist="38100" dir="2700000" algn="tl">
                    <a:srgbClr val="000000">
                      <a:alpha val="43137"/>
                    </a:srgbClr>
                  </a:outerShdw>
                </a:effectLst>
              </a:rPr>
              <a:t>Over</a:t>
            </a:r>
            <a:r>
              <a:rPr lang="es-PE" dirty="0" smtClean="0">
                <a:solidFill>
                  <a:srgbClr val="9933FF"/>
                </a:solidFill>
                <a:effectLst>
                  <a:outerShdw blurRad="38100" dist="38100" dir="2700000" algn="tl">
                    <a:srgbClr val="000000">
                      <a:alpha val="43137"/>
                    </a:srgbClr>
                  </a:outerShdw>
                </a:effectLst>
              </a:rPr>
              <a:t>”</a:t>
            </a:r>
            <a:endParaRPr lang="es-PE" dirty="0" smtClean="0">
              <a:solidFill>
                <a:srgbClr val="9933FF"/>
              </a:solidFill>
              <a:effectLst>
                <a:outerShdw blurRad="38100" dist="38100" dir="2700000" algn="tl">
                  <a:srgbClr val="000000">
                    <a:alpha val="43137"/>
                  </a:srgbClr>
                </a:outerShdw>
              </a:effectLst>
            </a:endParaRPr>
          </a:p>
          <a:p>
            <a:pPr algn="ctr"/>
            <a:endParaRPr lang="es-PE" dirty="0">
              <a:solidFill>
                <a:srgbClr val="9933FF"/>
              </a:solidFill>
              <a:effectLst>
                <a:outerShdw blurRad="38100" dist="38100" dir="2700000" algn="tl">
                  <a:srgbClr val="000000">
                    <a:alpha val="43137"/>
                  </a:srgbClr>
                </a:outerShdw>
              </a:effectLst>
            </a:endParaRPr>
          </a:p>
        </p:txBody>
      </p:sp>
      <p:sp>
        <p:nvSpPr>
          <p:cNvPr id="4" name="3 Marco"/>
          <p:cNvSpPr/>
          <p:nvPr/>
        </p:nvSpPr>
        <p:spPr>
          <a:xfrm>
            <a:off x="0" y="0"/>
            <a:ext cx="9144000" cy="5143500"/>
          </a:xfrm>
          <a:prstGeom prst="frame">
            <a:avLst>
              <a:gd name="adj1" fmla="val 2410"/>
            </a:avLst>
          </a:prstGeom>
          <a:blipFill dpi="0" rotWithShape="1">
            <a:blip r:embed="rId3">
              <a:duotone>
                <a:prstClr val="black"/>
                <a:srgbClr val="9933FF">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Rectángulo"/>
          <p:cNvSpPr/>
          <p:nvPr/>
        </p:nvSpPr>
        <p:spPr>
          <a:xfrm>
            <a:off x="0" y="-142894"/>
            <a:ext cx="9429784" cy="5500708"/>
          </a:xfrm>
          <a:prstGeom prst="rect">
            <a:avLst/>
          </a:prstGeom>
          <a:blipFill dpi="0" rotWithShape="1">
            <a:blip r:embed="rId4"/>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C00000">
                <a:shade val="67500"/>
                <a:satMod val="115000"/>
              </a:srgbClr>
            </a:gs>
            <a:gs pos="100000">
              <a:srgbClr val="C00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255631_kobieta_maki_wschod_slonc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C00000"/>
              </a:gs>
              <a:gs pos="50000">
                <a:schemeClr val="bg2">
                  <a:lumMod val="75000"/>
                  <a:shade val="67500"/>
                  <a:satMod val="115000"/>
                </a:schemeClr>
              </a:gs>
              <a:gs pos="100000">
                <a:schemeClr val="bg2">
                  <a:lumMod val="7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20000">
                <a:schemeClr val="bg2">
                  <a:lumMod val="90000"/>
                </a:schemeClr>
              </a:gs>
              <a:gs pos="50000">
                <a:schemeClr val="bg2">
                  <a:lumMod val="50000"/>
                  <a:shade val="67500"/>
                  <a:satMod val="115000"/>
                </a:schemeClr>
              </a:gs>
              <a:gs pos="100000">
                <a:schemeClr val="bg2">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142894"/>
            <a:ext cx="9429784" cy="5500708"/>
          </a:xfrm>
          <a:prstGeom prst="rect">
            <a:avLst/>
          </a:prstGeom>
          <a:blipFill dpi="0" rotWithShape="1">
            <a:blip r:embed="rId3"/>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32"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fltVal val="0"/>
                                          </p:val>
                                        </p:tav>
                                      </p:tavLst>
                                    </p:anim>
                                    <p:anim calcmode="lin" valueType="num">
                                      <p:cBhvr>
                                        <p:cTn id="9" dur="3000"/>
                                        <p:tgtEl>
                                          <p:spTgt spid="4"/>
                                        </p:tgtEl>
                                        <p:attrNameLst>
                                          <p:attrName>ppt_h</p:attrName>
                                        </p:attrNameLst>
                                      </p:cBhvr>
                                      <p:tavLst>
                                        <p:tav tm="0">
                                          <p:val>
                                            <p:strVal val="ppt_h"/>
                                          </p:val>
                                        </p:tav>
                                        <p:tav tm="100000">
                                          <p:val>
                                            <p:fltVal val="0"/>
                                          </p:val>
                                        </p:tav>
                                      </p:tavLst>
                                    </p:anim>
                                    <p:set>
                                      <p:cBhvr>
                                        <p:cTn id="10" dur="1" fill="hold">
                                          <p:stCondLst>
                                            <p:cond delay="2999"/>
                                          </p:stCondLst>
                                        </p:cTn>
                                        <p:tgtEl>
                                          <p:spTgt spid="4"/>
                                        </p:tgtEl>
                                        <p:attrNameLst>
                                          <p:attrName>style.visibility</p:attrName>
                                        </p:attrNameLst>
                                      </p:cBhvr>
                                      <p:to>
                                        <p:strVal val="hidden"/>
                                      </p:to>
                                    </p:set>
                                  </p:childTnLst>
                                </p:cTn>
                              </p:par>
                              <p:par>
                                <p:cTn id="11" presetID="3" presetClass="exit" presetSubtype="10" fill="hold" grpId="1" nodeType="withEffect">
                                  <p:stCondLst>
                                    <p:cond delay="0"/>
                                  </p:stCondLst>
                                  <p:childTnLst>
                                    <p:animEffect transition="out" filter="blinds(horizontal)">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3000"/>
                                        <p:tgtEl>
                                          <p:spTgt spid="5"/>
                                        </p:tgtEl>
                                        <p:attrNameLst>
                                          <p:attrName>ppt_w</p:attrName>
                                        </p:attrNameLst>
                                      </p:cBhvr>
                                      <p:tavLst>
                                        <p:tav tm="0">
                                          <p:val>
                                            <p:strVal val="ppt_w"/>
                                          </p:val>
                                        </p:tav>
                                        <p:tav tm="100000">
                                          <p:val>
                                            <p:fltVal val="0"/>
                                          </p:val>
                                        </p:tav>
                                      </p:tavLst>
                                    </p:anim>
                                    <p:anim calcmode="lin" valueType="num">
                                      <p:cBhvr>
                                        <p:cTn id="16" dur="3000"/>
                                        <p:tgtEl>
                                          <p:spTgt spid="5"/>
                                        </p:tgtEl>
                                        <p:attrNameLst>
                                          <p:attrName>ppt_h</p:attrName>
                                        </p:attrNameLst>
                                      </p:cBhvr>
                                      <p:tavLst>
                                        <p:tav tm="0">
                                          <p:val>
                                            <p:strVal val="ppt_h"/>
                                          </p:val>
                                        </p:tav>
                                        <p:tav tm="100000">
                                          <p:val>
                                            <p:strVal val="ppt_h"/>
                                          </p:val>
                                        </p:tav>
                                      </p:tavLst>
                                    </p:anim>
                                    <p:set>
                                      <p:cBhvr>
                                        <p:cTn id="17" dur="1" fill="hold">
                                          <p:stCondLst>
                                            <p:cond delay="2999"/>
                                          </p:stCondLst>
                                        </p:cTn>
                                        <p:tgtEl>
                                          <p:spTgt spid="5"/>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3000"/>
                                        <p:tgtEl>
                                          <p:spTgt spid="5"/>
                                        </p:tgtEl>
                                      </p:cBhvr>
                                    </p:animEffect>
                                    <p:set>
                                      <p:cBhvr>
                                        <p:cTn id="20" dur="1" fill="hold">
                                          <p:stCondLst>
                                            <p:cond delay="2999"/>
                                          </p:stCondLst>
                                        </p:cTn>
                                        <p:tgtEl>
                                          <p:spTgt spid="5"/>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2/3*#ppt_w"/>
                                          </p:val>
                                        </p:tav>
                                        <p:tav tm="100000">
                                          <p:val>
                                            <p:strVal val="#ppt_w"/>
                                          </p:val>
                                        </p:tav>
                                      </p:tavLst>
                                    </p:anim>
                                    <p:anim calcmode="lin" valueType="num">
                                      <p:cBhvr>
                                        <p:cTn id="24" dur="3000" fill="hold"/>
                                        <p:tgtEl>
                                          <p:spTgt spid="2"/>
                                        </p:tgtEl>
                                        <p:attrNameLst>
                                          <p:attrName>ppt_h</p:attrName>
                                        </p:attrNameLst>
                                      </p:cBhvr>
                                      <p:tavLst>
                                        <p:tav tm="0">
                                          <p:val>
                                            <p:strVal val="2/3*#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plus(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75000"/>
              </a:schemeClr>
            </a:gs>
            <a:gs pos="50000">
              <a:srgbClr val="FFCCCC">
                <a:shade val="67500"/>
                <a:satMod val="115000"/>
              </a:srgbClr>
            </a:gs>
            <a:gs pos="100000">
              <a:srgbClr val="FFCCCC">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21814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FFE5FF"/>
              </a:gs>
              <a:gs pos="50000">
                <a:srgbClr val="8354FA">
                  <a:shade val="67500"/>
                  <a:satMod val="115000"/>
                </a:srgbClr>
              </a:gs>
              <a:gs pos="100000">
                <a:srgbClr val="8354FA">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rgbClr val="C00000"/>
              </a:gs>
              <a:gs pos="50000">
                <a:srgbClr val="FFCCCC">
                  <a:shade val="67500"/>
                  <a:satMod val="115000"/>
                </a:srgbClr>
              </a:gs>
              <a:gs pos="100000">
                <a:srgbClr val="FFCCCC">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142894"/>
            <a:ext cx="9429784" cy="5500708"/>
          </a:xfrm>
          <a:prstGeom prst="rect">
            <a:avLst/>
          </a:prstGeom>
          <a:blipFill dpi="0" rotWithShape="1">
            <a:blip r:embed="rId3"/>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32"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fltVal val="0"/>
                                          </p:val>
                                        </p:tav>
                                      </p:tavLst>
                                    </p:anim>
                                    <p:anim calcmode="lin" valueType="num">
                                      <p:cBhvr>
                                        <p:cTn id="9" dur="3000"/>
                                        <p:tgtEl>
                                          <p:spTgt spid="4"/>
                                        </p:tgtEl>
                                        <p:attrNameLst>
                                          <p:attrName>ppt_h</p:attrName>
                                        </p:attrNameLst>
                                      </p:cBhvr>
                                      <p:tavLst>
                                        <p:tav tm="0">
                                          <p:val>
                                            <p:strVal val="ppt_h"/>
                                          </p:val>
                                        </p:tav>
                                        <p:tav tm="100000">
                                          <p:val>
                                            <p:fltVal val="0"/>
                                          </p:val>
                                        </p:tav>
                                      </p:tavLst>
                                    </p:anim>
                                    <p:set>
                                      <p:cBhvr>
                                        <p:cTn id="10" dur="1" fill="hold">
                                          <p:stCondLst>
                                            <p:cond delay="2999"/>
                                          </p:stCondLst>
                                        </p:cTn>
                                        <p:tgtEl>
                                          <p:spTgt spid="4"/>
                                        </p:tgtEl>
                                        <p:attrNameLst>
                                          <p:attrName>style.visibility</p:attrName>
                                        </p:attrNameLst>
                                      </p:cBhvr>
                                      <p:to>
                                        <p:strVal val="hidden"/>
                                      </p:to>
                                    </p:set>
                                  </p:childTnLst>
                                </p:cTn>
                              </p:par>
                              <p:par>
                                <p:cTn id="11" presetID="23" presetClass="exit" presetSubtype="288" fill="hold" grpId="0" nodeType="withEffect">
                                  <p:stCondLst>
                                    <p:cond delay="0"/>
                                  </p:stCondLst>
                                  <p:childTnLst>
                                    <p:anim calcmode="lin" valueType="num">
                                      <p:cBhvr>
                                        <p:cTn id="12" dur="3000"/>
                                        <p:tgtEl>
                                          <p:spTgt spid="5"/>
                                        </p:tgtEl>
                                        <p:attrNameLst>
                                          <p:attrName>ppt_w</p:attrName>
                                        </p:attrNameLst>
                                      </p:cBhvr>
                                      <p:tavLst>
                                        <p:tav tm="0">
                                          <p:val>
                                            <p:strVal val="ppt_w"/>
                                          </p:val>
                                        </p:tav>
                                        <p:tav tm="100000">
                                          <p:val>
                                            <p:strVal val="2/3*ppt_w"/>
                                          </p:val>
                                        </p:tav>
                                      </p:tavLst>
                                    </p:anim>
                                    <p:anim calcmode="lin" valueType="num">
                                      <p:cBhvr>
                                        <p:cTn id="13" dur="3000"/>
                                        <p:tgtEl>
                                          <p:spTgt spid="5"/>
                                        </p:tgtEl>
                                        <p:attrNameLst>
                                          <p:attrName>ppt_h</p:attrName>
                                        </p:attrNameLst>
                                      </p:cBhvr>
                                      <p:tavLst>
                                        <p:tav tm="0">
                                          <p:val>
                                            <p:strVal val="ppt_h"/>
                                          </p:val>
                                        </p:tav>
                                        <p:tav tm="100000">
                                          <p:val>
                                            <p:strVal val="2/3*ppt_h"/>
                                          </p:val>
                                        </p:tav>
                                      </p:tavLst>
                                    </p:anim>
                                    <p:set>
                                      <p:cBhvr>
                                        <p:cTn id="14" dur="1" fill="hold">
                                          <p:stCondLst>
                                            <p:cond delay="2999"/>
                                          </p:stCondLst>
                                        </p:cTn>
                                        <p:tgtEl>
                                          <p:spTgt spid="5"/>
                                        </p:tgtEl>
                                        <p:attrNameLst>
                                          <p:attrName>style.visibility</p:attrName>
                                        </p:attrNameLst>
                                      </p:cBhvr>
                                      <p:to>
                                        <p:strVal val="hidden"/>
                                      </p:to>
                                    </p:set>
                                  </p:childTnLst>
                                </p:cTn>
                              </p:par>
                              <p:par>
                                <p:cTn id="15" presetID="13" presetClass="exit" presetSubtype="32" fill="hold" grpId="1" nodeType="withEffect">
                                  <p:stCondLst>
                                    <p:cond delay="0"/>
                                  </p:stCondLst>
                                  <p:childTnLst>
                                    <p:animEffect transition="out" filter="plus(out)">
                                      <p:cBhvr>
                                        <p:cTn id="16" dur="3000"/>
                                        <p:tgtEl>
                                          <p:spTgt spid="5"/>
                                        </p:tgtEl>
                                      </p:cBhvr>
                                    </p:animEffect>
                                    <p:set>
                                      <p:cBhvr>
                                        <p:cTn id="17" dur="1" fill="hold">
                                          <p:stCondLst>
                                            <p:cond delay="2999"/>
                                          </p:stCondLst>
                                        </p:cTn>
                                        <p:tgtEl>
                                          <p:spTgt spid="5"/>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2/3*#ppt_w"/>
                                          </p:val>
                                        </p:tav>
                                        <p:tav tm="100000">
                                          <p:val>
                                            <p:strVal val="#ppt_w"/>
                                          </p:val>
                                        </p:tav>
                                      </p:tavLst>
                                    </p:anim>
                                    <p:anim calcmode="lin" valueType="num">
                                      <p:cBhvr>
                                        <p:cTn id="24" dur="3000" fill="hold"/>
                                        <p:tgtEl>
                                          <p:spTgt spid="2"/>
                                        </p:tgtEl>
                                        <p:attrNameLst>
                                          <p:attrName>ppt_h</p:attrName>
                                        </p:attrNameLst>
                                      </p:cBhvr>
                                      <p:tavLst>
                                        <p:tav tm="0">
                                          <p:val>
                                            <p:strVal val="2/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dre-transparent-png-6.png"/>
          <p:cNvPicPr>
            <a:picLocks noChangeAspect="1"/>
          </p:cNvPicPr>
          <p:nvPr/>
        </p:nvPicPr>
        <p:blipFill>
          <a:blip r:embed="rId2"/>
          <a:stretch>
            <a:fillRect/>
          </a:stretch>
        </p:blipFill>
        <p:spPr>
          <a:xfrm>
            <a:off x="397875" y="0"/>
            <a:ext cx="8348249" cy="5143500"/>
          </a:xfrm>
          <a:prstGeom prst="rect">
            <a:avLst/>
          </a:prstGeom>
        </p:spPr>
      </p:pic>
      <p:sp>
        <p:nvSpPr>
          <p:cNvPr id="3" name="2 CuadroTexto"/>
          <p:cNvSpPr txBox="1"/>
          <p:nvPr/>
        </p:nvSpPr>
        <p:spPr>
          <a:xfrm>
            <a:off x="1857356" y="1500180"/>
            <a:ext cx="5572164" cy="2031325"/>
          </a:xfrm>
          <a:prstGeom prst="rect">
            <a:avLst/>
          </a:prstGeom>
          <a:noFill/>
        </p:spPr>
        <p:txBody>
          <a:bodyPr wrap="square" rtlCol="0">
            <a:spAutoFit/>
          </a:bodyPr>
          <a:lstStyle/>
          <a:p>
            <a:pPr algn="ctr"/>
            <a:r>
              <a:rPr lang="es-PE" dirty="0" smtClean="0">
                <a:solidFill>
                  <a:srgbClr val="9933FF"/>
                </a:solidFill>
                <a:effectLst>
                  <a:outerShdw blurRad="38100" dist="38100" dir="2700000" algn="tl">
                    <a:srgbClr val="000000">
                      <a:alpha val="43137"/>
                    </a:srgbClr>
                  </a:outerShdw>
                </a:effectLst>
              </a:rPr>
              <a:t>El tiempo se acabó, a pesar de que solemos repetirnos a lo largo de nuestras vidas que ya no estamos a tiempo de esto o de lo otro, la verdad es que por lo general eso solo responde a nuestra creencia acerca de cómo deberían ser las </a:t>
            </a:r>
            <a:r>
              <a:rPr lang="es-PE" dirty="0" smtClean="0">
                <a:solidFill>
                  <a:srgbClr val="9933FF"/>
                </a:solidFill>
                <a:effectLst>
                  <a:outerShdw blurRad="38100" dist="38100" dir="2700000" algn="tl">
                    <a:srgbClr val="000000">
                      <a:alpha val="43137"/>
                    </a:srgbClr>
                  </a:outerShdw>
                </a:effectLst>
              </a:rPr>
              <a:t>cosas</a:t>
            </a:r>
            <a:endParaRPr lang="es-PE" dirty="0" smtClean="0">
              <a:solidFill>
                <a:srgbClr val="9933FF"/>
              </a:solidFill>
              <a:effectLst>
                <a:outerShdw blurRad="38100" dist="38100" dir="2700000" algn="tl">
                  <a:srgbClr val="000000">
                    <a:alpha val="43137"/>
                  </a:srgbClr>
                </a:outerShdw>
              </a:effectLst>
            </a:endParaRPr>
          </a:p>
          <a:p>
            <a:pPr algn="ctr"/>
            <a:endParaRPr lang="es-PE" dirty="0">
              <a:solidFill>
                <a:srgbClr val="9933FF"/>
              </a:solidFill>
              <a:effectLst>
                <a:outerShdw blurRad="38100" dist="38100" dir="2700000" algn="tl">
                  <a:srgbClr val="000000">
                    <a:alpha val="43137"/>
                  </a:srgbClr>
                </a:outerShdw>
              </a:effectLst>
            </a:endParaRPr>
          </a:p>
        </p:txBody>
      </p:sp>
      <p:sp>
        <p:nvSpPr>
          <p:cNvPr id="4" name="3 Marco"/>
          <p:cNvSpPr/>
          <p:nvPr/>
        </p:nvSpPr>
        <p:spPr>
          <a:xfrm>
            <a:off x="0" y="0"/>
            <a:ext cx="9144000" cy="5143500"/>
          </a:xfrm>
          <a:prstGeom prst="frame">
            <a:avLst>
              <a:gd name="adj1" fmla="val 2410"/>
            </a:avLst>
          </a:prstGeom>
          <a:blipFill dpi="0" rotWithShape="1">
            <a:blip r:embed="rId3">
              <a:duotone>
                <a:prstClr val="black"/>
                <a:srgbClr val="9933FF">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Rectángulo"/>
          <p:cNvSpPr/>
          <p:nvPr/>
        </p:nvSpPr>
        <p:spPr>
          <a:xfrm>
            <a:off x="0" y="-142894"/>
            <a:ext cx="9429784" cy="5500708"/>
          </a:xfrm>
          <a:prstGeom prst="rect">
            <a:avLst/>
          </a:prstGeom>
          <a:blipFill dpi="0" rotWithShape="1">
            <a:blip r:embed="rId4"/>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30000">
              <a:srgbClr val="D49E6C"/>
            </a:gs>
            <a:gs pos="70000">
              <a:srgbClr val="A65528"/>
            </a:gs>
            <a:gs pos="100000">
              <a:srgbClr val="66301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3" name="2 Imagen" descr="225967.jpg"/>
          <p:cNvPicPr>
            <a:picLocks noChangeAspect="1"/>
          </p:cNvPicPr>
          <p:nvPr/>
        </p:nvPicPr>
        <p:blipFill>
          <a:blip r:embed="rId2"/>
          <a:stretch>
            <a:fillRect/>
          </a:stretch>
        </p:blipFill>
        <p:spPr>
          <a:xfrm>
            <a:off x="1116" y="0"/>
            <a:ext cx="9141768" cy="5143500"/>
          </a:xfrm>
          <a:prstGeom prst="rect">
            <a:avLst/>
          </a:prstGeom>
        </p:spPr>
      </p:pic>
      <p:sp>
        <p:nvSpPr>
          <p:cNvPr id="4" name="2 Rectángulo"/>
          <p:cNvSpPr/>
          <p:nvPr/>
        </p:nvSpPr>
        <p:spPr>
          <a:xfrm>
            <a:off x="0" y="0"/>
            <a:ext cx="9144000" cy="5143500"/>
          </a:xfrm>
          <a:prstGeom prst="rect">
            <a:avLst/>
          </a:prstGeom>
          <a:gradFill flip="none" rotWithShape="1">
            <a:gsLst>
              <a:gs pos="0">
                <a:srgbClr val="67490D"/>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PE"/>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PE"/>
          </a:p>
        </p:txBody>
      </p:sp>
      <p:sp>
        <p:nvSpPr>
          <p:cNvPr id="5" name="2 Rectángulo"/>
          <p:cNvSpPr/>
          <p:nvPr/>
        </p:nvSpPr>
        <p:spPr>
          <a:xfrm>
            <a:off x="0" y="0"/>
            <a:ext cx="9144000" cy="5143500"/>
          </a:xfrm>
          <a:prstGeom prst="rect">
            <a:avLst/>
          </a:prstGeom>
          <a:gradFill flip="none" rotWithShape="1">
            <a:gsLst>
              <a:gs pos="16000">
                <a:srgbClr val="342506"/>
              </a:gs>
              <a:gs pos="50000">
                <a:srgbClr val="FFCC66">
                  <a:shade val="67500"/>
                  <a:satMod val="115000"/>
                </a:srgbClr>
              </a:gs>
              <a:gs pos="100000">
                <a:srgbClr val="FFCC66">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PE"/>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PE"/>
          </a:p>
        </p:txBody>
      </p:sp>
      <p:sp>
        <p:nvSpPr>
          <p:cNvPr id="6" name="5 Rectángulo"/>
          <p:cNvSpPr/>
          <p:nvPr/>
        </p:nvSpPr>
        <p:spPr>
          <a:xfrm>
            <a:off x="0" y="-142894"/>
            <a:ext cx="9429784" cy="5500708"/>
          </a:xfrm>
          <a:prstGeom prst="rect">
            <a:avLst/>
          </a:prstGeom>
          <a:blipFill dpi="0" rotWithShape="1">
            <a:blip r:embed="rId3"/>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strVal val="4/3*ppt_w"/>
                                          </p:val>
                                        </p:tav>
                                      </p:tavLst>
                                    </p:anim>
                                    <p:anim calcmode="lin" valueType="num">
                                      <p:cBhvr>
                                        <p:cTn id="9" dur="3000"/>
                                        <p:tgtEl>
                                          <p:spTgt spid="4"/>
                                        </p:tgtEl>
                                        <p:attrNameLst>
                                          <p:attrName>ppt_h</p:attrName>
                                        </p:attrNameLst>
                                      </p:cBhvr>
                                      <p:tavLst>
                                        <p:tav tm="0">
                                          <p:val>
                                            <p:strVal val="ppt_h"/>
                                          </p:val>
                                        </p:tav>
                                        <p:tav tm="100000">
                                          <p:val>
                                            <p:strVal val="4/3*ppt_h"/>
                                          </p:val>
                                        </p:tav>
                                      </p:tavLst>
                                    </p:anim>
                                    <p:set>
                                      <p:cBhvr>
                                        <p:cTn id="10" dur="1" fill="hold">
                                          <p:stCondLst>
                                            <p:cond delay="2999"/>
                                          </p:stCondLst>
                                        </p:cTn>
                                        <p:tgtEl>
                                          <p:spTgt spid="4"/>
                                        </p:tgtEl>
                                        <p:attrNameLst>
                                          <p:attrName>style.visibility</p:attrName>
                                        </p:attrNameLst>
                                      </p:cBhvr>
                                      <p:to>
                                        <p:strVal val="hidden"/>
                                      </p:to>
                                    </p:set>
                                  </p:childTnLst>
                                </p:cTn>
                              </p:par>
                              <p:par>
                                <p:cTn id="11" presetID="23" presetClass="exit" presetSubtype="272" fill="hold" grpId="0" nodeType="withEffect">
                                  <p:stCondLst>
                                    <p:cond delay="0"/>
                                  </p:stCondLst>
                                  <p:childTnLst>
                                    <p:anim calcmode="lin" valueType="num">
                                      <p:cBhvr>
                                        <p:cTn id="12" dur="3000"/>
                                        <p:tgtEl>
                                          <p:spTgt spid="5"/>
                                        </p:tgtEl>
                                        <p:attrNameLst>
                                          <p:attrName>ppt_w</p:attrName>
                                        </p:attrNameLst>
                                      </p:cBhvr>
                                      <p:tavLst>
                                        <p:tav tm="0">
                                          <p:val>
                                            <p:strVal val="ppt_w"/>
                                          </p:val>
                                        </p:tav>
                                        <p:tav tm="100000">
                                          <p:val>
                                            <p:strVal val="4/3*ppt_w"/>
                                          </p:val>
                                        </p:tav>
                                      </p:tavLst>
                                    </p:anim>
                                    <p:anim calcmode="lin" valueType="num">
                                      <p:cBhvr>
                                        <p:cTn id="13" dur="3000"/>
                                        <p:tgtEl>
                                          <p:spTgt spid="5"/>
                                        </p:tgtEl>
                                        <p:attrNameLst>
                                          <p:attrName>ppt_h</p:attrName>
                                        </p:attrNameLst>
                                      </p:cBhvr>
                                      <p:tavLst>
                                        <p:tav tm="0">
                                          <p:val>
                                            <p:strVal val="ppt_h"/>
                                          </p:val>
                                        </p:tav>
                                        <p:tav tm="100000">
                                          <p:val>
                                            <p:strVal val="4/3*ppt_h"/>
                                          </p:val>
                                        </p:tav>
                                      </p:tavLst>
                                    </p:anim>
                                    <p:set>
                                      <p:cBhvr>
                                        <p:cTn id="14" dur="1" fill="hold">
                                          <p:stCondLst>
                                            <p:cond delay="2999"/>
                                          </p:stCondLst>
                                        </p:cTn>
                                        <p:tgtEl>
                                          <p:spTgt spid="5"/>
                                        </p:tgtEl>
                                        <p:attrNameLst>
                                          <p:attrName>style.visibility</p:attrName>
                                        </p:attrNameLst>
                                      </p:cBhvr>
                                      <p:to>
                                        <p:strVal val="hidden"/>
                                      </p:to>
                                    </p:set>
                                  </p:childTnLst>
                                </p:cTn>
                              </p:par>
                              <p:par>
                                <p:cTn id="15" presetID="21" presetClass="exit" presetSubtype="8" fill="hold" grpId="1" nodeType="withEffect">
                                  <p:stCondLst>
                                    <p:cond delay="0"/>
                                  </p:stCondLst>
                                  <p:childTnLst>
                                    <p:animEffect transition="out" filter="wheel(8)">
                                      <p:cBhvr>
                                        <p:cTn id="16" dur="3000"/>
                                        <p:tgtEl>
                                          <p:spTgt spid="5"/>
                                        </p:tgtEl>
                                      </p:cBhvr>
                                    </p:animEffect>
                                    <p:set>
                                      <p:cBhvr>
                                        <p:cTn id="17" dur="1" fill="hold">
                                          <p:stCondLst>
                                            <p:cond delay="2999"/>
                                          </p:stCondLst>
                                        </p:cTn>
                                        <p:tgtEl>
                                          <p:spTgt spid="5"/>
                                        </p:tgtEl>
                                        <p:attrNameLst>
                                          <p:attrName>style.visibility</p:attrName>
                                        </p:attrNameLst>
                                      </p:cBhvr>
                                      <p:to>
                                        <p:strVal val="hidden"/>
                                      </p:to>
                                    </p:set>
                                  </p:childTnLst>
                                </p:cTn>
                              </p:par>
                              <p:par>
                                <p:cTn id="18" presetID="21" presetClass="exit" presetSubtype="2" fill="hold" grpId="1" nodeType="withEffect">
                                  <p:stCondLst>
                                    <p:cond delay="0"/>
                                  </p:stCondLst>
                                  <p:childTnLst>
                                    <p:animEffect transition="out" filter="wheel(2)">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p:cTn id="23" dur="3000" fill="hold"/>
                                        <p:tgtEl>
                                          <p:spTgt spid="3"/>
                                        </p:tgtEl>
                                        <p:attrNameLst>
                                          <p:attrName>ppt_w</p:attrName>
                                        </p:attrNameLst>
                                      </p:cBhvr>
                                      <p:tavLst>
                                        <p:tav tm="0">
                                          <p:val>
                                            <p:strVal val="4/3*#ppt_w"/>
                                          </p:val>
                                        </p:tav>
                                        <p:tav tm="100000">
                                          <p:val>
                                            <p:strVal val="#ppt_w"/>
                                          </p:val>
                                        </p:tav>
                                      </p:tavLst>
                                    </p:anim>
                                    <p:anim calcmode="lin" valueType="num">
                                      <p:cBhvr>
                                        <p:cTn id="24" dur="3000" fill="hold"/>
                                        <p:tgtEl>
                                          <p:spTgt spid="3"/>
                                        </p:tgtEl>
                                        <p:attrNameLst>
                                          <p:attrName>ppt_h</p:attrName>
                                        </p:attrNameLst>
                                      </p:cBhvr>
                                      <p:tavLst>
                                        <p:tav tm="0">
                                          <p:val>
                                            <p:strVal val="4/3*#ppt_h"/>
                                          </p:val>
                                        </p:tav>
                                        <p:tav tm="100000">
                                          <p:val>
                                            <p:strVal val="#ppt_h"/>
                                          </p:val>
                                        </p:tav>
                                      </p:tavLst>
                                    </p:anim>
                                  </p:childTnLst>
                                </p:cTn>
                              </p:par>
                              <p:par>
                                <p:cTn id="25" presetID="6" presetClass="entr" presetSubtype="16" fill="hold" nodeType="with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circle(in)">
                                      <p:cBhvr>
                                        <p:cTn id="2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9933FF">
                <a:shade val="67500"/>
                <a:satMod val="115000"/>
              </a:srgbClr>
            </a:gs>
            <a:gs pos="100000">
              <a:srgbClr val="9933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30260929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5100A2"/>
              </a:gs>
              <a:gs pos="50000">
                <a:schemeClr val="accent1">
                  <a:lumMod val="40000"/>
                  <a:lumOff val="60000"/>
                  <a:shade val="67500"/>
                  <a:satMod val="115000"/>
                </a:schemeClr>
              </a:gs>
              <a:gs pos="100000">
                <a:schemeClr val="accent1">
                  <a:lumMod val="40000"/>
                  <a:lumOff val="6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142894"/>
            <a:ext cx="9429784" cy="5500708"/>
          </a:xfrm>
          <a:prstGeom prst="rect">
            <a:avLst/>
          </a:prstGeom>
          <a:blipFill dpi="0" rotWithShape="1">
            <a:blip r:embed="rId3"/>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3000"/>
                                        <p:tgtEl>
                                          <p:spTgt spid="4"/>
                                        </p:tgtEl>
                                        <p:attrNameLst>
                                          <p:attrName>ppt_x</p:attrName>
                                        </p:attrNameLst>
                                      </p:cBhvr>
                                      <p:tavLst>
                                        <p:tav tm="0">
                                          <p:val>
                                            <p:strVal val="ppt_x"/>
                                          </p:val>
                                        </p:tav>
                                        <p:tav tm="100000">
                                          <p:val>
                                            <p:strVal val="ppt_x-ppt_w/2"/>
                                          </p:val>
                                        </p:tav>
                                      </p:tavLst>
                                    </p:anim>
                                    <p:anim calcmode="lin" valueType="num">
                                      <p:cBhvr>
                                        <p:cTn id="9" dur="3000"/>
                                        <p:tgtEl>
                                          <p:spTgt spid="4"/>
                                        </p:tgtEl>
                                        <p:attrNameLst>
                                          <p:attrName>ppt_y</p:attrName>
                                        </p:attrNameLst>
                                      </p:cBhvr>
                                      <p:tavLst>
                                        <p:tav tm="0">
                                          <p:val>
                                            <p:strVal val="ppt_y"/>
                                          </p:val>
                                        </p:tav>
                                        <p:tav tm="100000">
                                          <p:val>
                                            <p:strVal val="ppt_y"/>
                                          </p:val>
                                        </p:tav>
                                      </p:tavLst>
                                    </p:anim>
                                    <p:anim calcmode="lin" valueType="num">
                                      <p:cBhvr>
                                        <p:cTn id="10" dur="3000"/>
                                        <p:tgtEl>
                                          <p:spTgt spid="4"/>
                                        </p:tgtEl>
                                        <p:attrNameLst>
                                          <p:attrName>ppt_w</p:attrName>
                                        </p:attrNameLst>
                                      </p:cBhvr>
                                      <p:tavLst>
                                        <p:tav tm="0">
                                          <p:val>
                                            <p:strVal val="ppt_w"/>
                                          </p:val>
                                        </p:tav>
                                        <p:tav tm="100000">
                                          <p:val>
                                            <p:fltVal val="0"/>
                                          </p:val>
                                        </p:tav>
                                      </p:tavLst>
                                    </p:anim>
                                    <p:anim calcmode="lin" valueType="num">
                                      <p:cBhvr>
                                        <p:cTn id="11" dur="3000"/>
                                        <p:tgtEl>
                                          <p:spTgt spid="4"/>
                                        </p:tgtEl>
                                        <p:attrNameLst>
                                          <p:attrName>ppt_h</p:attrName>
                                        </p:attrNameLst>
                                      </p:cBhvr>
                                      <p:tavLst>
                                        <p:tav tm="0">
                                          <p:val>
                                            <p:strVal val="ppt_h"/>
                                          </p:val>
                                        </p:tav>
                                        <p:tav tm="100000">
                                          <p:val>
                                            <p:strVal val="ppt_h"/>
                                          </p:val>
                                        </p:tav>
                                      </p:tavLst>
                                    </p:anim>
                                    <p:set>
                                      <p:cBhvr>
                                        <p:cTn id="12" dur="1" fill="hold">
                                          <p:stCondLst>
                                            <p:cond delay="2999"/>
                                          </p:stCondLst>
                                        </p:cTn>
                                        <p:tgtEl>
                                          <p:spTgt spid="4"/>
                                        </p:tgtEl>
                                        <p:attrNameLst>
                                          <p:attrName>style.visibility</p:attrName>
                                        </p:attrNameLst>
                                      </p:cBhvr>
                                      <p:to>
                                        <p:strVal val="hidden"/>
                                      </p:to>
                                    </p:set>
                                  </p:childTnLst>
                                </p:cTn>
                              </p:par>
                              <p:par>
                                <p:cTn id="13" presetID="5" presetClass="exit" presetSubtype="10" fill="hold" grpId="1" nodeType="withEffect">
                                  <p:stCondLst>
                                    <p:cond delay="0"/>
                                  </p:stCondLst>
                                  <p:childTnLst>
                                    <p:animEffect transition="out" filter="checkerboard(across)">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ppt_x</p:attrName>
                                        </p:attrNameLst>
                                      </p:cBhvr>
                                      <p:tavLst>
                                        <p:tav tm="0">
                                          <p:val>
                                            <p:strVal val="#ppt_x+#ppt_w/2"/>
                                          </p:val>
                                        </p:tav>
                                        <p:tav tm="100000">
                                          <p:val>
                                            <p:strVal val="#ppt_x"/>
                                          </p:val>
                                        </p:tav>
                                      </p:tavLst>
                                    </p:anim>
                                    <p:anim calcmode="lin" valueType="num">
                                      <p:cBhvr>
                                        <p:cTn id="19" dur="3000" fill="hold"/>
                                        <p:tgtEl>
                                          <p:spTgt spid="2"/>
                                        </p:tgtEl>
                                        <p:attrNameLst>
                                          <p:attrName>ppt_y</p:attrName>
                                        </p:attrNameLst>
                                      </p:cBhvr>
                                      <p:tavLst>
                                        <p:tav tm="0">
                                          <p:val>
                                            <p:strVal val="#ppt_y"/>
                                          </p:val>
                                        </p:tav>
                                        <p:tav tm="100000">
                                          <p:val>
                                            <p:strVal val="#ppt_y"/>
                                          </p:val>
                                        </p:tav>
                                      </p:tavLst>
                                    </p:anim>
                                    <p:anim calcmode="lin" valueType="num">
                                      <p:cBhvr>
                                        <p:cTn id="20" dur="3000" fill="hold"/>
                                        <p:tgtEl>
                                          <p:spTgt spid="2"/>
                                        </p:tgtEl>
                                        <p:attrNameLst>
                                          <p:attrName>ppt_w</p:attrName>
                                        </p:attrNameLst>
                                      </p:cBhvr>
                                      <p:tavLst>
                                        <p:tav tm="0">
                                          <p:val>
                                            <p:fltVal val="0"/>
                                          </p:val>
                                        </p:tav>
                                        <p:tav tm="100000">
                                          <p:val>
                                            <p:strVal val="#ppt_w"/>
                                          </p:val>
                                        </p:tav>
                                      </p:tavLst>
                                    </p:anim>
                                    <p:anim calcmode="lin" valueType="num">
                                      <p:cBhvr>
                                        <p:cTn id="21" dur="3000" fill="hold"/>
                                        <p:tgtEl>
                                          <p:spTgt spid="2"/>
                                        </p:tgtEl>
                                        <p:attrNameLst>
                                          <p:attrName>ppt_h</p:attrName>
                                        </p:attrNameLst>
                                      </p:cBhvr>
                                      <p:tavLst>
                                        <p:tav tm="0">
                                          <p:val>
                                            <p:strVal val="#ppt_h"/>
                                          </p:val>
                                        </p:tav>
                                        <p:tav tm="100000">
                                          <p:val>
                                            <p:strVal val="#ppt_h"/>
                                          </p:val>
                                        </p:tav>
                                      </p:tavLst>
                                    </p:anim>
                                  </p:childTnLst>
                                </p:cTn>
                              </p:par>
                              <p:par>
                                <p:cTn id="22" presetID="5" presetClass="entr" presetSubtype="10"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checkerboard(across)">
                                      <p:cBhvr>
                                        <p:cTn id="2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0057D6">
                <a:shade val="67500"/>
                <a:satMod val="115000"/>
              </a:srgbClr>
            </a:gs>
            <a:gs pos="100000">
              <a:srgbClr val="0057D6">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tapeta-kobieta-z-kwiatkiem-we-wlosach.jpg"/>
          <p:cNvPicPr>
            <a:picLocks noChangeAspect="1"/>
          </p:cNvPicPr>
          <p:nvPr/>
        </p:nvPicPr>
        <p:blipFill>
          <a:blip r:embed="rId2"/>
          <a:stretch>
            <a:fillRect/>
          </a:stretch>
        </p:blipFill>
        <p:spPr>
          <a:xfrm>
            <a:off x="2232" y="0"/>
            <a:ext cx="9141768" cy="5143500"/>
          </a:xfrm>
          <a:prstGeom prst="rect">
            <a:avLst/>
          </a:prstGeom>
        </p:spPr>
      </p:pic>
      <p:sp>
        <p:nvSpPr>
          <p:cNvPr id="4" name="3 Rectángulo"/>
          <p:cNvSpPr/>
          <p:nvPr/>
        </p:nvSpPr>
        <p:spPr>
          <a:xfrm>
            <a:off x="0" y="0"/>
            <a:ext cx="9144000" cy="5143500"/>
          </a:xfrm>
          <a:prstGeom prst="rect">
            <a:avLst/>
          </a:prstGeom>
          <a:gradFill flip="none" rotWithShape="1">
            <a:gsLst>
              <a:gs pos="25000">
                <a:srgbClr val="0066FF"/>
              </a:gs>
              <a:gs pos="50000">
                <a:srgbClr val="C7E6A4">
                  <a:shade val="67500"/>
                  <a:satMod val="115000"/>
                </a:srgbClr>
              </a:gs>
              <a:gs pos="100000">
                <a:srgbClr val="C7E6A4">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142894"/>
            <a:ext cx="9429784" cy="5500708"/>
          </a:xfrm>
          <a:prstGeom prst="rect">
            <a:avLst/>
          </a:prstGeom>
          <a:blipFill dpi="0" rotWithShape="1">
            <a:blip r:embed="rId3"/>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2" fill="hold" grpId="0" nodeType="withEffect">
                                  <p:stCondLst>
                                    <p:cond delay="0"/>
                                  </p:stCondLst>
                                  <p:childTnLst>
                                    <p:anim calcmode="lin" valueType="num">
                                      <p:cBhvr>
                                        <p:cTn id="8" dur="3000"/>
                                        <p:tgtEl>
                                          <p:spTgt spid="4"/>
                                        </p:tgtEl>
                                        <p:attrNameLst>
                                          <p:attrName>ppt_x</p:attrName>
                                        </p:attrNameLst>
                                      </p:cBhvr>
                                      <p:tavLst>
                                        <p:tav tm="0">
                                          <p:val>
                                            <p:strVal val="ppt_x"/>
                                          </p:val>
                                        </p:tav>
                                        <p:tav tm="100000">
                                          <p:val>
                                            <p:strVal val="ppt_x+ppt_w/2"/>
                                          </p:val>
                                        </p:tav>
                                      </p:tavLst>
                                    </p:anim>
                                    <p:anim calcmode="lin" valueType="num">
                                      <p:cBhvr>
                                        <p:cTn id="9" dur="3000"/>
                                        <p:tgtEl>
                                          <p:spTgt spid="4"/>
                                        </p:tgtEl>
                                        <p:attrNameLst>
                                          <p:attrName>ppt_y</p:attrName>
                                        </p:attrNameLst>
                                      </p:cBhvr>
                                      <p:tavLst>
                                        <p:tav tm="0">
                                          <p:val>
                                            <p:strVal val="ppt_y"/>
                                          </p:val>
                                        </p:tav>
                                        <p:tav tm="100000">
                                          <p:val>
                                            <p:strVal val="ppt_y"/>
                                          </p:val>
                                        </p:tav>
                                      </p:tavLst>
                                    </p:anim>
                                    <p:anim calcmode="lin" valueType="num">
                                      <p:cBhvr>
                                        <p:cTn id="10" dur="3000"/>
                                        <p:tgtEl>
                                          <p:spTgt spid="4"/>
                                        </p:tgtEl>
                                        <p:attrNameLst>
                                          <p:attrName>ppt_w</p:attrName>
                                        </p:attrNameLst>
                                      </p:cBhvr>
                                      <p:tavLst>
                                        <p:tav tm="0">
                                          <p:val>
                                            <p:strVal val="ppt_w"/>
                                          </p:val>
                                        </p:tav>
                                        <p:tav tm="100000">
                                          <p:val>
                                            <p:fltVal val="0"/>
                                          </p:val>
                                        </p:tav>
                                      </p:tavLst>
                                    </p:anim>
                                    <p:anim calcmode="lin" valueType="num">
                                      <p:cBhvr>
                                        <p:cTn id="11" dur="3000"/>
                                        <p:tgtEl>
                                          <p:spTgt spid="4"/>
                                        </p:tgtEl>
                                        <p:attrNameLst>
                                          <p:attrName>ppt_h</p:attrName>
                                        </p:attrNameLst>
                                      </p:cBhvr>
                                      <p:tavLst>
                                        <p:tav tm="0">
                                          <p:val>
                                            <p:strVal val="ppt_h"/>
                                          </p:val>
                                        </p:tav>
                                        <p:tav tm="100000">
                                          <p:val>
                                            <p:strVal val="ppt_h"/>
                                          </p:val>
                                        </p:tav>
                                      </p:tavLst>
                                    </p:anim>
                                    <p:set>
                                      <p:cBhvr>
                                        <p:cTn id="12" dur="1" fill="hold">
                                          <p:stCondLst>
                                            <p:cond delay="2999"/>
                                          </p:stCondLst>
                                        </p:cTn>
                                        <p:tgtEl>
                                          <p:spTgt spid="4"/>
                                        </p:tgtEl>
                                        <p:attrNameLst>
                                          <p:attrName>style.visibility</p:attrName>
                                        </p:attrNameLst>
                                      </p:cBhvr>
                                      <p:to>
                                        <p:strVal val="hidden"/>
                                      </p:to>
                                    </p:set>
                                  </p:childTnLst>
                                </p:cTn>
                              </p:par>
                              <p:par>
                                <p:cTn id="13" presetID="13" presetClass="exit" presetSubtype="32" fill="hold" grpId="1" nodeType="withEffect">
                                  <p:stCondLst>
                                    <p:cond delay="0"/>
                                  </p:stCondLst>
                                  <p:childTnLst>
                                    <p:animEffect transition="out" filter="plus(out)">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17" presetClass="entr" presetSubtype="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ppt_x</p:attrName>
                                        </p:attrNameLst>
                                      </p:cBhvr>
                                      <p:tavLst>
                                        <p:tav tm="0">
                                          <p:val>
                                            <p:strVal val="#ppt_x-#ppt_w/2"/>
                                          </p:val>
                                        </p:tav>
                                        <p:tav tm="100000">
                                          <p:val>
                                            <p:strVal val="#ppt_x"/>
                                          </p:val>
                                        </p:tav>
                                      </p:tavLst>
                                    </p:anim>
                                    <p:anim calcmode="lin" valueType="num">
                                      <p:cBhvr>
                                        <p:cTn id="19" dur="3000" fill="hold"/>
                                        <p:tgtEl>
                                          <p:spTgt spid="2"/>
                                        </p:tgtEl>
                                        <p:attrNameLst>
                                          <p:attrName>ppt_y</p:attrName>
                                        </p:attrNameLst>
                                      </p:cBhvr>
                                      <p:tavLst>
                                        <p:tav tm="0">
                                          <p:val>
                                            <p:strVal val="#ppt_y"/>
                                          </p:val>
                                        </p:tav>
                                        <p:tav tm="100000">
                                          <p:val>
                                            <p:strVal val="#ppt_y"/>
                                          </p:val>
                                        </p:tav>
                                      </p:tavLst>
                                    </p:anim>
                                    <p:anim calcmode="lin" valueType="num">
                                      <p:cBhvr>
                                        <p:cTn id="20" dur="3000" fill="hold"/>
                                        <p:tgtEl>
                                          <p:spTgt spid="2"/>
                                        </p:tgtEl>
                                        <p:attrNameLst>
                                          <p:attrName>ppt_w</p:attrName>
                                        </p:attrNameLst>
                                      </p:cBhvr>
                                      <p:tavLst>
                                        <p:tav tm="0">
                                          <p:val>
                                            <p:fltVal val="0"/>
                                          </p:val>
                                        </p:tav>
                                        <p:tav tm="100000">
                                          <p:val>
                                            <p:strVal val="#ppt_w"/>
                                          </p:val>
                                        </p:tav>
                                      </p:tavLst>
                                    </p:anim>
                                    <p:anim calcmode="lin" valueType="num">
                                      <p:cBhvr>
                                        <p:cTn id="21" dur="3000" fill="hold"/>
                                        <p:tgtEl>
                                          <p:spTgt spid="2"/>
                                        </p:tgtEl>
                                        <p:attrNameLst>
                                          <p:attrName>ppt_h</p:attrName>
                                        </p:attrNameLst>
                                      </p:cBhvr>
                                      <p:tavLst>
                                        <p:tav tm="0">
                                          <p:val>
                                            <p:strVal val="#ppt_h"/>
                                          </p:val>
                                        </p:tav>
                                        <p:tav tm="100000">
                                          <p:val>
                                            <p:strVal val="#ppt_h"/>
                                          </p:val>
                                        </p:tav>
                                      </p:tavLst>
                                    </p:anim>
                                  </p:childTnLst>
                                </p:cTn>
                              </p:par>
                              <p:par>
                                <p:cTn id="22" presetID="3" presetClass="entr" presetSubtype="5"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linds(vertical)">
                                      <p:cBhvr>
                                        <p:cTn id="2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dre-transparent-png-6.png"/>
          <p:cNvPicPr>
            <a:picLocks noChangeAspect="1"/>
          </p:cNvPicPr>
          <p:nvPr/>
        </p:nvPicPr>
        <p:blipFill>
          <a:blip r:embed="rId2"/>
          <a:stretch>
            <a:fillRect/>
          </a:stretch>
        </p:blipFill>
        <p:spPr>
          <a:xfrm>
            <a:off x="397875" y="0"/>
            <a:ext cx="8348249" cy="5143500"/>
          </a:xfrm>
          <a:prstGeom prst="rect">
            <a:avLst/>
          </a:prstGeom>
        </p:spPr>
      </p:pic>
      <p:sp>
        <p:nvSpPr>
          <p:cNvPr id="3" name="2 CuadroTexto"/>
          <p:cNvSpPr txBox="1"/>
          <p:nvPr/>
        </p:nvSpPr>
        <p:spPr>
          <a:xfrm>
            <a:off x="1500166" y="1785932"/>
            <a:ext cx="6215106" cy="1477328"/>
          </a:xfrm>
          <a:prstGeom prst="rect">
            <a:avLst/>
          </a:prstGeom>
          <a:noFill/>
        </p:spPr>
        <p:txBody>
          <a:bodyPr wrap="square" rtlCol="0">
            <a:spAutoFit/>
          </a:bodyPr>
          <a:lstStyle/>
          <a:p>
            <a:pPr algn="ctr" fontAlgn="base"/>
            <a:r>
              <a:rPr lang="es-PE" dirty="0" smtClean="0">
                <a:solidFill>
                  <a:srgbClr val="9933FF"/>
                </a:solidFill>
                <a:effectLst>
                  <a:outerShdw blurRad="38100" dist="38100" dir="2700000" algn="tl">
                    <a:srgbClr val="000000">
                      <a:alpha val="43137"/>
                    </a:srgbClr>
                  </a:outerShdw>
                </a:effectLst>
              </a:rPr>
              <a:t>A medida que pasa el tiempo, nos damos cuenta de que eso no era tan así y nos lamentamos por no haber comenzado algo en aquel momento, en el cual sentimos que ya era tarde… </a:t>
            </a:r>
          </a:p>
          <a:p>
            <a:pPr algn="ctr" fontAlgn="base"/>
            <a:endParaRPr lang="es-PE" dirty="0">
              <a:solidFill>
                <a:srgbClr val="9933FF"/>
              </a:solidFill>
              <a:effectLst>
                <a:outerShdw blurRad="38100" dist="38100" dir="2700000" algn="tl">
                  <a:srgbClr val="000000">
                    <a:alpha val="43137"/>
                  </a:srgbClr>
                </a:outerShdw>
              </a:effectLst>
            </a:endParaRPr>
          </a:p>
        </p:txBody>
      </p:sp>
      <p:sp>
        <p:nvSpPr>
          <p:cNvPr id="4" name="3 Marco"/>
          <p:cNvSpPr/>
          <p:nvPr/>
        </p:nvSpPr>
        <p:spPr>
          <a:xfrm>
            <a:off x="0" y="0"/>
            <a:ext cx="9144000" cy="5143500"/>
          </a:xfrm>
          <a:prstGeom prst="frame">
            <a:avLst>
              <a:gd name="adj1" fmla="val 2410"/>
            </a:avLst>
          </a:prstGeom>
          <a:blipFill dpi="0" rotWithShape="1">
            <a:blip r:embed="rId3">
              <a:duotone>
                <a:prstClr val="black"/>
                <a:srgbClr val="9933FF">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Rectángulo"/>
          <p:cNvSpPr/>
          <p:nvPr/>
        </p:nvSpPr>
        <p:spPr>
          <a:xfrm>
            <a:off x="0" y="-142894"/>
            <a:ext cx="9429784" cy="5500708"/>
          </a:xfrm>
          <a:prstGeom prst="rect">
            <a:avLst/>
          </a:prstGeom>
          <a:blipFill dpi="0" rotWithShape="1">
            <a:blip r:embed="rId4"/>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C00000">
                <a:shade val="67500"/>
                <a:satMod val="115000"/>
              </a:srgbClr>
            </a:gs>
            <a:gs pos="100000">
              <a:srgbClr val="C00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3" name="2 Imagen" descr="202947_szczesliwa-dziewczyna-niebo-kwiaty-maki.jpg"/>
          <p:cNvPicPr>
            <a:picLocks noChangeAspect="1"/>
          </p:cNvPicPr>
          <p:nvPr/>
        </p:nvPicPr>
        <p:blipFill>
          <a:blip r:embed="rId2"/>
          <a:stretch>
            <a:fillRect/>
          </a:stretch>
        </p:blipFill>
        <p:spPr>
          <a:xfrm>
            <a:off x="0" y="0"/>
            <a:ext cx="9144000" cy="5143500"/>
          </a:xfrm>
          <a:prstGeom prst="rect">
            <a:avLst/>
          </a:prstGeom>
        </p:spPr>
      </p:pic>
      <p:sp>
        <p:nvSpPr>
          <p:cNvPr id="5" name="4 Rectángulo"/>
          <p:cNvSpPr/>
          <p:nvPr/>
        </p:nvSpPr>
        <p:spPr>
          <a:xfrm>
            <a:off x="0" y="0"/>
            <a:ext cx="9144000" cy="5143500"/>
          </a:xfrm>
          <a:prstGeom prst="rect">
            <a:avLst/>
          </a:prstGeom>
          <a:gradFill flip="none" rotWithShape="1">
            <a:gsLst>
              <a:gs pos="0">
                <a:schemeClr val="tx1"/>
              </a:gs>
              <a:gs pos="45000">
                <a:srgbClr val="FF7A00"/>
              </a:gs>
              <a:gs pos="70000">
                <a:srgbClr val="FF0300"/>
              </a:gs>
              <a:gs pos="100000">
                <a:srgbClr val="4D0808"/>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142894"/>
            <a:ext cx="9429784" cy="5500708"/>
          </a:xfrm>
          <a:prstGeom prst="rect">
            <a:avLst/>
          </a:prstGeom>
          <a:blipFill dpi="0" rotWithShape="1">
            <a:blip r:embed="rId3"/>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strVal val="4/3*ppt_w"/>
                                          </p:val>
                                        </p:tav>
                                      </p:tavLst>
                                    </p:anim>
                                    <p:anim calcmode="lin" valueType="num">
                                      <p:cBhvr>
                                        <p:cTn id="9" dur="3000"/>
                                        <p:tgtEl>
                                          <p:spTgt spid="5"/>
                                        </p:tgtEl>
                                        <p:attrNameLst>
                                          <p:attrName>ppt_h</p:attrName>
                                        </p:attrNameLst>
                                      </p:cBhvr>
                                      <p:tavLst>
                                        <p:tav tm="0">
                                          <p:val>
                                            <p:strVal val="ppt_h"/>
                                          </p:val>
                                        </p:tav>
                                        <p:tav tm="100000">
                                          <p:val>
                                            <p:strVal val="4/3*ppt_h"/>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grpId="1" nodeType="withEffect">
                                  <p:stCondLst>
                                    <p:cond delay="0"/>
                                  </p:stCondLst>
                                  <p:childTnLst>
                                    <p:animEffect transition="out" filter="blinds(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3000" fill="hold"/>
                                        <p:tgtEl>
                                          <p:spTgt spid="3"/>
                                        </p:tgtEl>
                                        <p:attrNameLst>
                                          <p:attrName>ppt_w</p:attrName>
                                        </p:attrNameLst>
                                      </p:cBhvr>
                                      <p:tavLst>
                                        <p:tav tm="0">
                                          <p:val>
                                            <p:strVal val="4/3*#ppt_w"/>
                                          </p:val>
                                        </p:tav>
                                        <p:tav tm="100000">
                                          <p:val>
                                            <p:strVal val="#ppt_w"/>
                                          </p:val>
                                        </p:tav>
                                      </p:tavLst>
                                    </p:anim>
                                    <p:anim calcmode="lin" valueType="num">
                                      <p:cBhvr>
                                        <p:cTn id="17" dur="3000" fill="hold"/>
                                        <p:tgtEl>
                                          <p:spTgt spid="3"/>
                                        </p:tgtEl>
                                        <p:attrNameLst>
                                          <p:attrName>ppt_h</p:attrName>
                                        </p:attrNameLst>
                                      </p:cBhvr>
                                      <p:tavLst>
                                        <p:tav tm="0">
                                          <p:val>
                                            <p:strVal val="4/3*#ppt_h"/>
                                          </p:val>
                                        </p:tav>
                                        <p:tav tm="100000">
                                          <p:val>
                                            <p:strVal val="#ppt_h"/>
                                          </p:val>
                                        </p:tav>
                                      </p:tavLst>
                                    </p:anim>
                                  </p:childTnLst>
                                </p:cTn>
                              </p:par>
                              <p:par>
                                <p:cTn id="18" presetID="3" presetClass="entr" presetSubtype="5"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blinds(vertical)">
                                      <p:cBhvr>
                                        <p:cTn id="20"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FFDE75">
                <a:shade val="67500"/>
                <a:satMod val="115000"/>
              </a:srgbClr>
            </a:gs>
            <a:gs pos="100000">
              <a:srgbClr val="FFDE75">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35847327.jpg"/>
          <p:cNvPicPr>
            <a:picLocks noChangeAspect="1"/>
          </p:cNvPicPr>
          <p:nvPr/>
        </p:nvPicPr>
        <p:blipFill>
          <a:blip r:embed="rId2"/>
          <a:stretch>
            <a:fillRect/>
          </a:stretch>
        </p:blipFill>
        <p:spPr>
          <a:xfrm>
            <a:off x="0" y="0"/>
            <a:ext cx="9144000" cy="5143500"/>
          </a:xfrm>
          <a:prstGeom prst="rect">
            <a:avLst/>
          </a:prstGeom>
        </p:spPr>
      </p:pic>
      <p:sp>
        <p:nvSpPr>
          <p:cNvPr id="4" name="3 Rectángulo"/>
          <p:cNvSpPr/>
          <p:nvPr/>
        </p:nvSpPr>
        <p:spPr>
          <a:xfrm>
            <a:off x="0" y="0"/>
            <a:ext cx="9144000" cy="5143500"/>
          </a:xfrm>
          <a:prstGeom prst="rect">
            <a:avLst/>
          </a:prstGeom>
          <a:gradFill flip="none" rotWithShape="1">
            <a:gsLst>
              <a:gs pos="11000">
                <a:srgbClr val="C7E6A4"/>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rgbClr val="FFDE75"/>
              </a:gs>
              <a:gs pos="50000">
                <a:srgbClr val="007600">
                  <a:shade val="67500"/>
                  <a:satMod val="115000"/>
                </a:srgbClr>
              </a:gs>
              <a:gs pos="100000">
                <a:srgbClr val="007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142894"/>
            <a:ext cx="9429784" cy="5500708"/>
          </a:xfrm>
          <a:prstGeom prst="rect">
            <a:avLst/>
          </a:prstGeom>
          <a:blipFill dpi="0" rotWithShape="1">
            <a:blip r:embed="rId3"/>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strVal val="4/3*ppt_w"/>
                                          </p:val>
                                        </p:tav>
                                      </p:tavLst>
                                    </p:anim>
                                    <p:anim calcmode="lin" valueType="num">
                                      <p:cBhvr>
                                        <p:cTn id="9" dur="3000"/>
                                        <p:tgtEl>
                                          <p:spTgt spid="5"/>
                                        </p:tgtEl>
                                        <p:attrNameLst>
                                          <p:attrName>ppt_h</p:attrName>
                                        </p:attrNameLst>
                                      </p:cBhvr>
                                      <p:tavLst>
                                        <p:tav tm="0">
                                          <p:val>
                                            <p:strVal val="ppt_h"/>
                                          </p:val>
                                        </p:tav>
                                        <p:tav tm="100000">
                                          <p:val>
                                            <p:strVal val="4/3*ppt_h"/>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grpId="1" nodeType="withEffect">
                                  <p:stCondLst>
                                    <p:cond delay="0"/>
                                  </p:stCondLst>
                                  <p:childTnLst>
                                    <p:animEffect transition="out" filter="blinds(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strVal val="4/3*ppt_w"/>
                                          </p:val>
                                        </p:tav>
                                      </p:tavLst>
                                    </p:anim>
                                    <p:anim calcmode="lin" valueType="num">
                                      <p:cBhvr>
                                        <p:cTn id="16" dur="3000"/>
                                        <p:tgtEl>
                                          <p:spTgt spid="4"/>
                                        </p:tgtEl>
                                        <p:attrNameLst>
                                          <p:attrName>ppt_h</p:attrName>
                                        </p:attrNameLst>
                                      </p:cBhvr>
                                      <p:tavLst>
                                        <p:tav tm="0">
                                          <p:val>
                                            <p:strVal val="ppt_h"/>
                                          </p:val>
                                        </p:tav>
                                        <p:tav tm="100000">
                                          <p:val>
                                            <p:strVal val="4/3*ppt_h"/>
                                          </p:val>
                                        </p:tav>
                                      </p:tavLst>
                                    </p:anim>
                                    <p:set>
                                      <p:cBhvr>
                                        <p:cTn id="17" dur="1" fill="hold">
                                          <p:stCondLst>
                                            <p:cond delay="2999"/>
                                          </p:stCondLst>
                                        </p:cTn>
                                        <p:tgtEl>
                                          <p:spTgt spid="4"/>
                                        </p:tgtEl>
                                        <p:attrNameLst>
                                          <p:attrName>style.visibility</p:attrName>
                                        </p:attrNameLst>
                                      </p:cBhvr>
                                      <p:to>
                                        <p:strVal val="hidden"/>
                                      </p:to>
                                    </p:set>
                                  </p:childTnLst>
                                </p:cTn>
                              </p:par>
                              <p:par>
                                <p:cTn id="18" presetID="3" presetClass="exit" presetSubtype="5" fill="hold" grpId="1" nodeType="withEffect">
                                  <p:stCondLst>
                                    <p:cond delay="0"/>
                                  </p:stCondLst>
                                  <p:childTnLst>
                                    <p:animEffect transition="out" filter="blinds(vertical)">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8354FA">
                <a:shade val="67500"/>
                <a:satMod val="115000"/>
              </a:srgbClr>
            </a:gs>
            <a:gs pos="100000">
              <a:srgbClr val="8354FA">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stock-photo-15588260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22000">
                <a:srgbClr val="7030A0"/>
              </a:gs>
              <a:gs pos="50000">
                <a:srgbClr val="CCCCFF">
                  <a:shade val="67500"/>
                  <a:satMod val="115000"/>
                </a:srgbClr>
              </a:gs>
              <a:gs pos="100000">
                <a:srgbClr val="CCCC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21000">
                <a:srgbClr val="8354FA"/>
              </a:gs>
              <a:gs pos="50000">
                <a:srgbClr val="FFE5FF">
                  <a:shade val="67500"/>
                  <a:satMod val="115000"/>
                </a:srgbClr>
              </a:gs>
              <a:gs pos="100000">
                <a:srgbClr val="FFE5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142894"/>
            <a:ext cx="9429784" cy="5500708"/>
          </a:xfrm>
          <a:prstGeom prst="rect">
            <a:avLst/>
          </a:prstGeom>
          <a:blipFill dpi="0" rotWithShape="1">
            <a:blip r:embed="rId3"/>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strVal val="4/3*ppt_w"/>
                                          </p:val>
                                        </p:tav>
                                      </p:tavLst>
                                    </p:anim>
                                    <p:anim calcmode="lin" valueType="num">
                                      <p:cBhvr>
                                        <p:cTn id="9" dur="3000"/>
                                        <p:tgtEl>
                                          <p:spTgt spid="5"/>
                                        </p:tgtEl>
                                        <p:attrNameLst>
                                          <p:attrName>ppt_h</p:attrName>
                                        </p:attrNameLst>
                                      </p:cBhvr>
                                      <p:tavLst>
                                        <p:tav tm="0">
                                          <p:val>
                                            <p:strVal val="ppt_h"/>
                                          </p:val>
                                        </p:tav>
                                        <p:tav tm="100000">
                                          <p:val>
                                            <p:strVal val="4/3*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3" fill="hold" grpId="1" nodeType="withEffect">
                                  <p:stCondLst>
                                    <p:cond delay="0"/>
                                  </p:stCondLst>
                                  <p:childTnLst>
                                    <p:animEffect transition="out" filter="strips(upRigh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strVal val="4/3*ppt_w"/>
                                          </p:val>
                                        </p:tav>
                                      </p:tavLst>
                                    </p:anim>
                                    <p:anim calcmode="lin" valueType="num">
                                      <p:cBhvr>
                                        <p:cTn id="16" dur="3000"/>
                                        <p:tgtEl>
                                          <p:spTgt spid="4"/>
                                        </p:tgtEl>
                                        <p:attrNameLst>
                                          <p:attrName>ppt_h</p:attrName>
                                        </p:attrNameLst>
                                      </p:cBhvr>
                                      <p:tavLst>
                                        <p:tav tm="0">
                                          <p:val>
                                            <p:strVal val="ppt_h"/>
                                          </p:val>
                                        </p:tav>
                                        <p:tav tm="100000">
                                          <p:val>
                                            <p:strVal val="4/3*ppt_h"/>
                                          </p:val>
                                        </p:tav>
                                      </p:tavLst>
                                    </p:anim>
                                    <p:set>
                                      <p:cBhvr>
                                        <p:cTn id="17" dur="1" fill="hold">
                                          <p:stCondLst>
                                            <p:cond delay="2999"/>
                                          </p:stCondLst>
                                        </p:cTn>
                                        <p:tgtEl>
                                          <p:spTgt spid="4"/>
                                        </p:tgtEl>
                                        <p:attrNameLst>
                                          <p:attrName>style.visibility</p:attrName>
                                        </p:attrNameLst>
                                      </p:cBhvr>
                                      <p:to>
                                        <p:strVal val="hidden"/>
                                      </p:to>
                                    </p:set>
                                  </p:childTnLst>
                                </p:cTn>
                              </p:par>
                              <p:par>
                                <p:cTn id="18" presetID="18" presetClass="exit" presetSubtype="12" fill="hold" grpId="1" nodeType="withEffect">
                                  <p:stCondLst>
                                    <p:cond delay="0"/>
                                  </p:stCondLst>
                                  <p:childTnLst>
                                    <p:animEffect transition="out" filter="strips(downLeft)">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dre-transparent-png-6.png"/>
          <p:cNvPicPr>
            <a:picLocks noChangeAspect="1"/>
          </p:cNvPicPr>
          <p:nvPr/>
        </p:nvPicPr>
        <p:blipFill>
          <a:blip r:embed="rId2"/>
          <a:stretch>
            <a:fillRect/>
          </a:stretch>
        </p:blipFill>
        <p:spPr>
          <a:xfrm>
            <a:off x="397875" y="0"/>
            <a:ext cx="8348249" cy="5143500"/>
          </a:xfrm>
          <a:prstGeom prst="rect">
            <a:avLst/>
          </a:prstGeom>
        </p:spPr>
      </p:pic>
      <p:sp>
        <p:nvSpPr>
          <p:cNvPr id="3" name="2 CuadroTexto"/>
          <p:cNvSpPr txBox="1"/>
          <p:nvPr/>
        </p:nvSpPr>
        <p:spPr>
          <a:xfrm>
            <a:off x="1714480" y="1785932"/>
            <a:ext cx="6000792" cy="1477328"/>
          </a:xfrm>
          <a:prstGeom prst="rect">
            <a:avLst/>
          </a:prstGeom>
          <a:noFill/>
        </p:spPr>
        <p:txBody>
          <a:bodyPr wrap="square" rtlCol="0">
            <a:spAutoFit/>
          </a:bodyPr>
          <a:lstStyle/>
          <a:p>
            <a:pPr algn="ctr" fontAlgn="base"/>
            <a:r>
              <a:rPr lang="es-PE" dirty="0" smtClean="0">
                <a:solidFill>
                  <a:srgbClr val="9933FF"/>
                </a:solidFill>
                <a:effectLst>
                  <a:outerShdw blurRad="38100" dist="38100" dir="2700000" algn="tl">
                    <a:srgbClr val="000000">
                      <a:alpha val="43137"/>
                    </a:srgbClr>
                  </a:outerShdw>
                </a:effectLst>
              </a:rPr>
              <a:t>Pero resulta que ahora sí (de verdad </a:t>
            </a:r>
            <a:r>
              <a:rPr lang="es-PE" dirty="0" err="1" smtClean="0">
                <a:solidFill>
                  <a:srgbClr val="9933FF"/>
                </a:solidFill>
                <a:effectLst>
                  <a:outerShdw blurRad="38100" dist="38100" dir="2700000" algn="tl">
                    <a:srgbClr val="000000">
                      <a:alpha val="43137"/>
                    </a:srgbClr>
                  </a:outerShdw>
                </a:effectLst>
              </a:rPr>
              <a:t>verdad</a:t>
            </a:r>
            <a:r>
              <a:rPr lang="es-PE" dirty="0" smtClean="0">
                <a:solidFill>
                  <a:srgbClr val="9933FF"/>
                </a:solidFill>
                <a:effectLst>
                  <a:outerShdw blurRad="38100" dist="38100" dir="2700000" algn="tl">
                    <a:srgbClr val="000000">
                      <a:alpha val="43137"/>
                    </a:srgbClr>
                  </a:outerShdw>
                </a:effectLst>
              </a:rPr>
              <a:t> ), es tarde… Y resulta que tampoco, que somos lo más jóvenes que seremos el resto nuestras vidas… Pero tampoco damos los pasos </a:t>
            </a:r>
            <a:r>
              <a:rPr lang="es-PE" dirty="0" smtClean="0">
                <a:solidFill>
                  <a:srgbClr val="9933FF"/>
                </a:solidFill>
                <a:effectLst>
                  <a:outerShdw blurRad="38100" dist="38100" dir="2700000" algn="tl">
                    <a:srgbClr val="000000">
                      <a:alpha val="43137"/>
                    </a:srgbClr>
                  </a:outerShdw>
                </a:effectLst>
              </a:rPr>
              <a:t>necesarios</a:t>
            </a:r>
            <a:endParaRPr lang="es-PE" dirty="0" smtClean="0">
              <a:solidFill>
                <a:srgbClr val="9933FF"/>
              </a:solidFill>
              <a:effectLst>
                <a:outerShdw blurRad="38100" dist="38100" dir="2700000" algn="tl">
                  <a:srgbClr val="000000">
                    <a:alpha val="43137"/>
                  </a:srgbClr>
                </a:outerShdw>
              </a:effectLst>
            </a:endParaRPr>
          </a:p>
          <a:p>
            <a:pPr algn="ctr" fontAlgn="base"/>
            <a:endParaRPr lang="es-PE" dirty="0">
              <a:solidFill>
                <a:srgbClr val="9933FF"/>
              </a:solidFill>
              <a:effectLst>
                <a:outerShdw blurRad="38100" dist="38100" dir="2700000" algn="tl">
                  <a:srgbClr val="000000">
                    <a:alpha val="43137"/>
                  </a:srgbClr>
                </a:outerShdw>
              </a:effectLst>
            </a:endParaRPr>
          </a:p>
        </p:txBody>
      </p:sp>
      <p:sp>
        <p:nvSpPr>
          <p:cNvPr id="4" name="3 Marco"/>
          <p:cNvSpPr/>
          <p:nvPr/>
        </p:nvSpPr>
        <p:spPr>
          <a:xfrm>
            <a:off x="0" y="0"/>
            <a:ext cx="9144000" cy="5143500"/>
          </a:xfrm>
          <a:prstGeom prst="frame">
            <a:avLst>
              <a:gd name="adj1" fmla="val 2410"/>
            </a:avLst>
          </a:prstGeom>
          <a:blipFill dpi="0" rotWithShape="1">
            <a:blip r:embed="rId3">
              <a:duotone>
                <a:prstClr val="black"/>
                <a:srgbClr val="9933FF">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Rectángulo"/>
          <p:cNvSpPr/>
          <p:nvPr/>
        </p:nvSpPr>
        <p:spPr>
          <a:xfrm>
            <a:off x="0" y="-142894"/>
            <a:ext cx="9429784" cy="5500708"/>
          </a:xfrm>
          <a:prstGeom prst="rect">
            <a:avLst/>
          </a:prstGeom>
          <a:blipFill dpi="0" rotWithShape="1">
            <a:blip r:embed="rId4"/>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2C1F06"/>
            </a:gs>
            <a:gs pos="50000">
              <a:srgbClr val="FFC000">
                <a:shade val="67500"/>
                <a:satMod val="115000"/>
              </a:srgbClr>
            </a:gs>
            <a:gs pos="100000">
              <a:srgbClr val="FFC000">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3" name="2 Imagen" descr="radosna-sloneczniki-pole-zboze-kobieta-niebo.jpeg"/>
          <p:cNvPicPr>
            <a:picLocks noChangeAspect="1"/>
          </p:cNvPicPr>
          <p:nvPr/>
        </p:nvPicPr>
        <p:blipFill>
          <a:blip r:embed="rId2"/>
          <a:stretch>
            <a:fillRect/>
          </a:stretch>
        </p:blipFill>
        <p:spPr>
          <a:xfrm>
            <a:off x="0" y="0"/>
            <a:ext cx="9118023" cy="5143500"/>
          </a:xfrm>
          <a:prstGeom prst="rect">
            <a:avLst/>
          </a:prstGeom>
        </p:spPr>
      </p:pic>
      <p:sp>
        <p:nvSpPr>
          <p:cNvPr id="5" name="4 Rectángulo"/>
          <p:cNvSpPr/>
          <p:nvPr/>
        </p:nvSpPr>
        <p:spPr>
          <a:xfrm>
            <a:off x="0" y="0"/>
            <a:ext cx="9144000" cy="5143500"/>
          </a:xfrm>
          <a:prstGeom prst="rect">
            <a:avLst/>
          </a:prstGeom>
          <a:gradFill flip="none" rotWithShape="1">
            <a:gsLst>
              <a:gs pos="0">
                <a:srgbClr val="FFCC66"/>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143500"/>
          </a:xfrm>
          <a:prstGeom prst="rect">
            <a:avLst/>
          </a:prstGeom>
          <a:gradFill flip="none" rotWithShape="1">
            <a:gsLst>
              <a:gs pos="0">
                <a:schemeClr val="bg1"/>
              </a:gs>
              <a:gs pos="50000">
                <a:srgbClr val="FFCC66">
                  <a:shade val="67500"/>
                  <a:satMod val="115000"/>
                </a:srgbClr>
              </a:gs>
              <a:gs pos="100000">
                <a:srgbClr val="FFCC66">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0" y="-142894"/>
            <a:ext cx="9429784" cy="5500708"/>
          </a:xfrm>
          <a:prstGeom prst="rect">
            <a:avLst/>
          </a:prstGeom>
          <a:blipFill dpi="0" rotWithShape="1">
            <a:blip r:embed="rId3"/>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3000"/>
                                        <p:tgtEl>
                                          <p:spTgt spid="6"/>
                                        </p:tgtEl>
                                        <p:attrNameLst>
                                          <p:attrName>ppt_w</p:attrName>
                                        </p:attrNameLst>
                                      </p:cBhvr>
                                      <p:tavLst>
                                        <p:tav tm="0">
                                          <p:val>
                                            <p:strVal val="ppt_w"/>
                                          </p:val>
                                        </p:tav>
                                        <p:tav tm="100000">
                                          <p:val>
                                            <p:strVal val="2/3*ppt_w"/>
                                          </p:val>
                                        </p:tav>
                                      </p:tavLst>
                                    </p:anim>
                                    <p:anim calcmode="lin" valueType="num">
                                      <p:cBhvr>
                                        <p:cTn id="9" dur="3000"/>
                                        <p:tgtEl>
                                          <p:spTgt spid="6"/>
                                        </p:tgtEl>
                                        <p:attrNameLst>
                                          <p:attrName>ppt_h</p:attrName>
                                        </p:attrNameLst>
                                      </p:cBhvr>
                                      <p:tavLst>
                                        <p:tav tm="0">
                                          <p:val>
                                            <p:strVal val="ppt_h"/>
                                          </p:val>
                                        </p:tav>
                                        <p:tav tm="100000">
                                          <p:val>
                                            <p:strVal val="2/3*ppt_h"/>
                                          </p:val>
                                        </p:tav>
                                      </p:tavLst>
                                    </p:anim>
                                    <p:set>
                                      <p:cBhvr>
                                        <p:cTn id="10" dur="1" fill="hold">
                                          <p:stCondLst>
                                            <p:cond delay="2999"/>
                                          </p:stCondLst>
                                        </p:cTn>
                                        <p:tgtEl>
                                          <p:spTgt spid="6"/>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3000"/>
                                        <p:tgtEl>
                                          <p:spTgt spid="5"/>
                                        </p:tgtEl>
                                        <p:attrNameLst>
                                          <p:attrName>ppt_w</p:attrName>
                                        </p:attrNameLst>
                                      </p:cBhvr>
                                      <p:tavLst>
                                        <p:tav tm="0">
                                          <p:val>
                                            <p:strVal val="ppt_w"/>
                                          </p:val>
                                        </p:tav>
                                        <p:tav tm="100000">
                                          <p:val>
                                            <p:fltVal val="0"/>
                                          </p:val>
                                        </p:tav>
                                      </p:tavLst>
                                    </p:anim>
                                    <p:anim calcmode="lin" valueType="num">
                                      <p:cBhvr>
                                        <p:cTn id="16" dur="3000"/>
                                        <p:tgtEl>
                                          <p:spTgt spid="5"/>
                                        </p:tgtEl>
                                        <p:attrNameLst>
                                          <p:attrName>ppt_h</p:attrName>
                                        </p:attrNameLst>
                                      </p:cBhvr>
                                      <p:tavLst>
                                        <p:tav tm="0">
                                          <p:val>
                                            <p:strVal val="ppt_h"/>
                                          </p:val>
                                        </p:tav>
                                        <p:tav tm="100000">
                                          <p:val>
                                            <p:strVal val="ppt_h"/>
                                          </p:val>
                                        </p:tav>
                                      </p:tavLst>
                                    </p:anim>
                                    <p:set>
                                      <p:cBhvr>
                                        <p:cTn id="17" dur="1" fill="hold">
                                          <p:stCondLst>
                                            <p:cond delay="2999"/>
                                          </p:stCondLst>
                                        </p:cTn>
                                        <p:tgtEl>
                                          <p:spTgt spid="5"/>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3000"/>
                                        <p:tgtEl>
                                          <p:spTgt spid="5"/>
                                        </p:tgtEl>
                                      </p:cBhvr>
                                    </p:animEffect>
                                    <p:set>
                                      <p:cBhvr>
                                        <p:cTn id="20" dur="1" fill="hold">
                                          <p:stCondLst>
                                            <p:cond delay="2999"/>
                                          </p:stCondLst>
                                        </p:cTn>
                                        <p:tgtEl>
                                          <p:spTgt spid="5"/>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p:cTn id="23" dur="3000" fill="hold"/>
                                        <p:tgtEl>
                                          <p:spTgt spid="3"/>
                                        </p:tgtEl>
                                        <p:attrNameLst>
                                          <p:attrName>ppt_w</p:attrName>
                                        </p:attrNameLst>
                                      </p:cBhvr>
                                      <p:tavLst>
                                        <p:tav tm="0">
                                          <p:val>
                                            <p:strVal val="4/3*#ppt_w"/>
                                          </p:val>
                                        </p:tav>
                                        <p:tav tm="100000">
                                          <p:val>
                                            <p:strVal val="#ppt_w"/>
                                          </p:val>
                                        </p:tav>
                                      </p:tavLst>
                                    </p:anim>
                                    <p:anim calcmode="lin" valueType="num">
                                      <p:cBhvr>
                                        <p:cTn id="24" dur="3000" fill="hold"/>
                                        <p:tgtEl>
                                          <p:spTgt spid="3"/>
                                        </p:tgtEl>
                                        <p:attrNameLst>
                                          <p:attrName>ppt_h</p:attrName>
                                        </p:attrNameLst>
                                      </p:cBhvr>
                                      <p:tavLst>
                                        <p:tav tm="0">
                                          <p:val>
                                            <p:strVal val="4/3*#ppt_h"/>
                                          </p:val>
                                        </p:tav>
                                        <p:tav tm="100000">
                                          <p:val>
                                            <p:strVal val="#ppt_h"/>
                                          </p:val>
                                        </p:tav>
                                      </p:tavLst>
                                    </p:anim>
                                  </p:childTnLst>
                                </p:cTn>
                              </p:par>
                              <p:par>
                                <p:cTn id="25" presetID="16" presetClass="entr" presetSubtype="42" fill="hold" nodeType="with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barn(outHorizontal)">
                                      <p:cBhvr>
                                        <p:cTn id="2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FFE5FF"/>
            </a:gs>
            <a:gs pos="50000">
              <a:srgbClr val="7030A0">
                <a:shade val="67500"/>
                <a:satMod val="115000"/>
              </a:srgbClr>
            </a:gs>
            <a:gs pos="100000">
              <a:srgbClr val="7030A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9754153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22000">
                <a:srgbClr val="7030A0"/>
              </a:gs>
              <a:gs pos="50000">
                <a:srgbClr val="CCCCFF">
                  <a:shade val="67500"/>
                  <a:satMod val="115000"/>
                </a:srgbClr>
              </a:gs>
              <a:gs pos="100000">
                <a:srgbClr val="CCCCFF">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rgbClr val="3205A3"/>
              </a:gs>
              <a:gs pos="50000">
                <a:srgbClr val="FFE5FF">
                  <a:shade val="67500"/>
                  <a:satMod val="115000"/>
                </a:srgbClr>
              </a:gs>
              <a:gs pos="100000">
                <a:srgbClr val="FFE5FF">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142894"/>
            <a:ext cx="9429784" cy="5500708"/>
          </a:xfrm>
          <a:prstGeom prst="rect">
            <a:avLst/>
          </a:prstGeom>
          <a:blipFill dpi="0" rotWithShape="1">
            <a:blip r:embed="rId3"/>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strVal val="2/3*ppt_w"/>
                                          </p:val>
                                        </p:tav>
                                      </p:tavLst>
                                    </p:anim>
                                    <p:anim calcmode="lin" valueType="num">
                                      <p:cBhvr>
                                        <p:cTn id="9" dur="3000"/>
                                        <p:tgtEl>
                                          <p:spTgt spid="5"/>
                                        </p:tgtEl>
                                        <p:attrNameLst>
                                          <p:attrName>ppt_h</p:attrName>
                                        </p:attrNameLst>
                                      </p:cBhvr>
                                      <p:tavLst>
                                        <p:tav tm="0">
                                          <p:val>
                                            <p:strVal val="ppt_h"/>
                                          </p:val>
                                        </p:tav>
                                        <p:tav tm="100000">
                                          <p:val>
                                            <p:strVal val="2/3*ppt_h"/>
                                          </p:val>
                                        </p:tav>
                                      </p:tavLst>
                                    </p:anim>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fltVal val="0"/>
                                          </p:val>
                                        </p:tav>
                                      </p:tavLst>
                                    </p:anim>
                                    <p:anim calcmode="lin" valueType="num">
                                      <p:cBhvr>
                                        <p:cTn id="16" dur="3000"/>
                                        <p:tgtEl>
                                          <p:spTgt spid="4"/>
                                        </p:tgtEl>
                                        <p:attrNameLst>
                                          <p:attrName>ppt_h</p:attrName>
                                        </p:attrNameLst>
                                      </p:cBhvr>
                                      <p:tavLst>
                                        <p:tav tm="0">
                                          <p:val>
                                            <p:strVal val="ppt_h"/>
                                          </p:val>
                                        </p:tav>
                                        <p:tav tm="100000">
                                          <p:val>
                                            <p:strVal val="ppt_h"/>
                                          </p:val>
                                        </p:tav>
                                      </p:tavLst>
                                    </p:anim>
                                    <p:set>
                                      <p:cBhvr>
                                        <p:cTn id="17" dur="1" fill="hold">
                                          <p:stCondLst>
                                            <p:cond delay="2999"/>
                                          </p:stCondLst>
                                        </p:cTn>
                                        <p:tgtEl>
                                          <p:spTgt spid="4"/>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plus(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dre-transparent-png-6.png"/>
          <p:cNvPicPr>
            <a:picLocks noChangeAspect="1"/>
          </p:cNvPicPr>
          <p:nvPr/>
        </p:nvPicPr>
        <p:blipFill>
          <a:blip r:embed="rId2"/>
          <a:stretch>
            <a:fillRect/>
          </a:stretch>
        </p:blipFill>
        <p:spPr>
          <a:xfrm>
            <a:off x="397875" y="0"/>
            <a:ext cx="8348249" cy="5143500"/>
          </a:xfrm>
          <a:prstGeom prst="rect">
            <a:avLst/>
          </a:prstGeom>
        </p:spPr>
      </p:pic>
      <p:sp>
        <p:nvSpPr>
          <p:cNvPr id="3" name="2 CuadroTexto"/>
          <p:cNvSpPr txBox="1"/>
          <p:nvPr/>
        </p:nvSpPr>
        <p:spPr>
          <a:xfrm>
            <a:off x="1857356" y="1142990"/>
            <a:ext cx="5286412" cy="2862322"/>
          </a:xfrm>
          <a:prstGeom prst="rect">
            <a:avLst/>
          </a:prstGeom>
          <a:noFill/>
        </p:spPr>
        <p:txBody>
          <a:bodyPr wrap="square" rtlCol="0">
            <a:spAutoFit/>
          </a:bodyPr>
          <a:lstStyle/>
          <a:p>
            <a:pPr algn="ctr" fontAlgn="base"/>
            <a:r>
              <a:rPr lang="es-PE" dirty="0" smtClean="0">
                <a:solidFill>
                  <a:srgbClr val="9933FF"/>
                </a:solidFill>
                <a:effectLst>
                  <a:outerShdw blurRad="38100" dist="38100" dir="2700000" algn="tl">
                    <a:srgbClr val="000000">
                      <a:alpha val="43137"/>
                    </a:srgbClr>
                  </a:outerShdw>
                </a:effectLst>
              </a:rPr>
              <a:t>Y así vamos postergando las cosas, tratando de encontrar el cuadro perfecto, en el cual todas las variables puedan intervenir perfectamente, mientras vamos dejando pasar uno, otro y otro tren… ¡Móntate en ese tren! En el próximo que pase, si no resulta como esperabas, te bajas, vive, no te conformes con una vida rutinaria, si tu ser te pide </a:t>
            </a:r>
            <a:r>
              <a:rPr lang="es-PE" dirty="0" smtClean="0">
                <a:solidFill>
                  <a:srgbClr val="9933FF"/>
                </a:solidFill>
                <a:effectLst>
                  <a:outerShdw blurRad="38100" dist="38100" dir="2700000" algn="tl">
                    <a:srgbClr val="000000">
                      <a:alpha val="43137"/>
                    </a:srgbClr>
                  </a:outerShdw>
                </a:effectLst>
              </a:rPr>
              <a:t>más</a:t>
            </a:r>
            <a:endParaRPr lang="es-PE" dirty="0" smtClean="0">
              <a:solidFill>
                <a:srgbClr val="9933FF"/>
              </a:solidFill>
              <a:effectLst>
                <a:outerShdw blurRad="38100" dist="38100" dir="2700000" algn="tl">
                  <a:srgbClr val="000000">
                    <a:alpha val="43137"/>
                  </a:srgbClr>
                </a:outerShdw>
              </a:effectLst>
            </a:endParaRPr>
          </a:p>
          <a:p>
            <a:pPr algn="ctr" fontAlgn="base"/>
            <a:endParaRPr lang="es-PE" dirty="0">
              <a:solidFill>
                <a:srgbClr val="9933FF"/>
              </a:solidFill>
              <a:effectLst>
                <a:outerShdw blurRad="38100" dist="38100" dir="2700000" algn="tl">
                  <a:srgbClr val="000000">
                    <a:alpha val="43137"/>
                  </a:srgbClr>
                </a:outerShdw>
              </a:effectLst>
            </a:endParaRPr>
          </a:p>
        </p:txBody>
      </p:sp>
      <p:sp>
        <p:nvSpPr>
          <p:cNvPr id="4" name="3 Marco"/>
          <p:cNvSpPr/>
          <p:nvPr/>
        </p:nvSpPr>
        <p:spPr>
          <a:xfrm>
            <a:off x="0" y="0"/>
            <a:ext cx="9144000" cy="5143500"/>
          </a:xfrm>
          <a:prstGeom prst="frame">
            <a:avLst>
              <a:gd name="adj1" fmla="val 2410"/>
            </a:avLst>
          </a:prstGeom>
          <a:blipFill dpi="0" rotWithShape="1">
            <a:blip r:embed="rId3">
              <a:duotone>
                <a:prstClr val="black"/>
                <a:srgbClr val="9933FF">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Rectángulo"/>
          <p:cNvSpPr/>
          <p:nvPr/>
        </p:nvSpPr>
        <p:spPr>
          <a:xfrm>
            <a:off x="0" y="-142894"/>
            <a:ext cx="9429784" cy="5500708"/>
          </a:xfrm>
          <a:prstGeom prst="rect">
            <a:avLst/>
          </a:prstGeom>
          <a:blipFill dpi="0" rotWithShape="1">
            <a:blip r:embed="rId4"/>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FFCC66">
                <a:shade val="67500"/>
                <a:satMod val="115000"/>
              </a:srgbClr>
            </a:gs>
            <a:gs pos="100000">
              <a:srgbClr val="FFCC66">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3" name="2 Imagen" descr="stock-photo-168508495.jpg"/>
          <p:cNvPicPr>
            <a:picLocks noChangeAspect="1"/>
          </p:cNvPicPr>
          <p:nvPr/>
        </p:nvPicPr>
        <p:blipFill>
          <a:blip r:embed="rId2"/>
          <a:stretch>
            <a:fillRect/>
          </a:stretch>
        </p:blipFill>
        <p:spPr>
          <a:xfrm>
            <a:off x="0" y="0"/>
            <a:ext cx="9286908" cy="5143500"/>
          </a:xfrm>
          <a:prstGeom prst="rect">
            <a:avLst/>
          </a:prstGeom>
        </p:spPr>
      </p:pic>
      <p:sp>
        <p:nvSpPr>
          <p:cNvPr id="5" name="4 Rectángulo"/>
          <p:cNvSpPr/>
          <p:nvPr/>
        </p:nvSpPr>
        <p:spPr>
          <a:xfrm>
            <a:off x="214282" y="0"/>
            <a:ext cx="9144000" cy="5143500"/>
          </a:xfrm>
          <a:prstGeom prst="rect">
            <a:avLst/>
          </a:prstGeom>
          <a:gradFill flip="none" rotWithShape="1">
            <a:gsLst>
              <a:gs pos="0">
                <a:srgbClr val="DDEBCF"/>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286844" cy="5143500"/>
          </a:xfrm>
          <a:prstGeom prst="rect">
            <a:avLst/>
          </a:prstGeom>
          <a:gradFill flip="none" rotWithShape="1">
            <a:gsLst>
              <a:gs pos="0">
                <a:srgbClr val="FF0000"/>
              </a:gs>
              <a:gs pos="50000">
                <a:srgbClr val="C7E6A4">
                  <a:shade val="67500"/>
                  <a:satMod val="115000"/>
                </a:srgbClr>
              </a:gs>
              <a:gs pos="100000">
                <a:srgbClr val="C7E6A4">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0" y="-142894"/>
            <a:ext cx="9429784" cy="5500708"/>
          </a:xfrm>
          <a:prstGeom prst="rect">
            <a:avLst/>
          </a:prstGeom>
          <a:blipFill dpi="0" rotWithShape="1">
            <a:blip r:embed="rId3"/>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3000"/>
                                        <p:tgtEl>
                                          <p:spTgt spid="6"/>
                                        </p:tgtEl>
                                        <p:attrNameLst>
                                          <p:attrName>ppt_w</p:attrName>
                                        </p:attrNameLst>
                                      </p:cBhvr>
                                      <p:tavLst>
                                        <p:tav tm="0">
                                          <p:val>
                                            <p:strVal val="ppt_w"/>
                                          </p:val>
                                        </p:tav>
                                        <p:tav tm="100000">
                                          <p:val>
                                            <p:strVal val="2/3*ppt_w"/>
                                          </p:val>
                                        </p:tav>
                                      </p:tavLst>
                                    </p:anim>
                                    <p:anim calcmode="lin" valueType="num">
                                      <p:cBhvr>
                                        <p:cTn id="9" dur="3000"/>
                                        <p:tgtEl>
                                          <p:spTgt spid="6"/>
                                        </p:tgtEl>
                                        <p:attrNameLst>
                                          <p:attrName>ppt_h</p:attrName>
                                        </p:attrNameLst>
                                      </p:cBhvr>
                                      <p:tavLst>
                                        <p:tav tm="0">
                                          <p:val>
                                            <p:strVal val="ppt_h"/>
                                          </p:val>
                                        </p:tav>
                                        <p:tav tm="100000">
                                          <p:val>
                                            <p:strVal val="2/3*ppt_h"/>
                                          </p:val>
                                        </p:tav>
                                      </p:tavLst>
                                    </p:anim>
                                    <p:set>
                                      <p:cBhvr>
                                        <p:cTn id="10" dur="1" fill="hold">
                                          <p:stCondLst>
                                            <p:cond delay="2999"/>
                                          </p:stCondLst>
                                        </p:cTn>
                                        <p:tgtEl>
                                          <p:spTgt spid="6"/>
                                        </p:tgtEl>
                                        <p:attrNameLst>
                                          <p:attrName>style.visibility</p:attrName>
                                        </p:attrNameLst>
                                      </p:cBhvr>
                                      <p:to>
                                        <p:strVal val="hidden"/>
                                      </p:to>
                                    </p:set>
                                  </p:childTnLst>
                                </p:cTn>
                              </p:par>
                              <p:par>
                                <p:cTn id="11" presetID="3" presetClass="exit" presetSubtype="5" fill="hold" grpId="1" nodeType="withEffect">
                                  <p:stCondLst>
                                    <p:cond delay="0"/>
                                  </p:stCondLst>
                                  <p:childTnLst>
                                    <p:animEffect transition="out" filter="blinds(vertic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3000"/>
                                        <p:tgtEl>
                                          <p:spTgt spid="5"/>
                                        </p:tgtEl>
                                        <p:attrNameLst>
                                          <p:attrName>ppt_w</p:attrName>
                                        </p:attrNameLst>
                                      </p:cBhvr>
                                      <p:tavLst>
                                        <p:tav tm="0">
                                          <p:val>
                                            <p:strVal val="ppt_w"/>
                                          </p:val>
                                        </p:tav>
                                        <p:tav tm="100000">
                                          <p:val>
                                            <p:strVal val="2/3*ppt_w"/>
                                          </p:val>
                                        </p:tav>
                                      </p:tavLst>
                                    </p:anim>
                                    <p:anim calcmode="lin" valueType="num">
                                      <p:cBhvr>
                                        <p:cTn id="16" dur="3000"/>
                                        <p:tgtEl>
                                          <p:spTgt spid="5"/>
                                        </p:tgtEl>
                                        <p:attrNameLst>
                                          <p:attrName>ppt_h</p:attrName>
                                        </p:attrNameLst>
                                      </p:cBhvr>
                                      <p:tavLst>
                                        <p:tav tm="0">
                                          <p:val>
                                            <p:strVal val="ppt_h"/>
                                          </p:val>
                                        </p:tav>
                                        <p:tav tm="100000">
                                          <p:val>
                                            <p:strVal val="2/3*ppt_h"/>
                                          </p:val>
                                        </p:tav>
                                      </p:tavLst>
                                    </p:anim>
                                    <p:set>
                                      <p:cBhvr>
                                        <p:cTn id="17" dur="1" fill="hold">
                                          <p:stCondLst>
                                            <p:cond delay="2999"/>
                                          </p:stCondLst>
                                        </p:cTn>
                                        <p:tgtEl>
                                          <p:spTgt spid="5"/>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3000"/>
                                        <p:tgtEl>
                                          <p:spTgt spid="5"/>
                                        </p:tgtEl>
                                      </p:cBhvr>
                                    </p:animEffect>
                                    <p:set>
                                      <p:cBhvr>
                                        <p:cTn id="20" dur="1" fill="hold">
                                          <p:stCondLst>
                                            <p:cond delay="2999"/>
                                          </p:stCondLst>
                                        </p:cTn>
                                        <p:tgtEl>
                                          <p:spTgt spid="5"/>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p:cTn id="23" dur="3000" fill="hold"/>
                                        <p:tgtEl>
                                          <p:spTgt spid="3"/>
                                        </p:tgtEl>
                                        <p:attrNameLst>
                                          <p:attrName>ppt_w</p:attrName>
                                        </p:attrNameLst>
                                      </p:cBhvr>
                                      <p:tavLst>
                                        <p:tav tm="0">
                                          <p:val>
                                            <p:strVal val="4/3*#ppt_w"/>
                                          </p:val>
                                        </p:tav>
                                        <p:tav tm="100000">
                                          <p:val>
                                            <p:strVal val="#ppt_w"/>
                                          </p:val>
                                        </p:tav>
                                      </p:tavLst>
                                    </p:anim>
                                    <p:anim calcmode="lin" valueType="num">
                                      <p:cBhvr>
                                        <p:cTn id="24" dur="3000" fill="hold"/>
                                        <p:tgtEl>
                                          <p:spTgt spid="3"/>
                                        </p:tgtEl>
                                        <p:attrNameLst>
                                          <p:attrName>ppt_h</p:attrName>
                                        </p:attrNameLst>
                                      </p:cBhvr>
                                      <p:tavLst>
                                        <p:tav tm="0">
                                          <p:val>
                                            <p:strVal val="4/3*#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plus(out)">
                                      <p:cBhvr>
                                        <p:cTn id="2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rgbClr val="462D00"/>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2" name="1 Imagen" descr="stock-photo-20345437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341902"/>
              </a:gs>
              <a:gs pos="50000">
                <a:srgbClr val="FFCC66">
                  <a:shade val="67500"/>
                  <a:satMod val="115000"/>
                </a:srgbClr>
              </a:gs>
              <a:gs pos="100000">
                <a:srgbClr val="FFCC66">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142894"/>
            <a:ext cx="9429784" cy="5500708"/>
          </a:xfrm>
          <a:prstGeom prst="rect">
            <a:avLst/>
          </a:prstGeom>
          <a:blipFill dpi="0" rotWithShape="1">
            <a:blip r:embed="rId3"/>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strVal val="2/3*ppt_w"/>
                                          </p:val>
                                        </p:tav>
                                      </p:tavLst>
                                    </p:anim>
                                    <p:anim calcmode="lin" valueType="num">
                                      <p:cBhvr>
                                        <p:cTn id="9" dur="3000"/>
                                        <p:tgtEl>
                                          <p:spTgt spid="4"/>
                                        </p:tgtEl>
                                        <p:attrNameLst>
                                          <p:attrName>ppt_h</p:attrName>
                                        </p:attrNameLst>
                                      </p:cBhvr>
                                      <p:tavLst>
                                        <p:tav tm="0">
                                          <p:val>
                                            <p:strVal val="ppt_h"/>
                                          </p:val>
                                        </p:tav>
                                        <p:tav tm="100000">
                                          <p:val>
                                            <p:strVal val="2/3*ppt_h"/>
                                          </p:val>
                                        </p:tav>
                                      </p:tavLst>
                                    </p:anim>
                                    <p:set>
                                      <p:cBhvr>
                                        <p:cTn id="10" dur="1" fill="hold">
                                          <p:stCondLst>
                                            <p:cond delay="2999"/>
                                          </p:stCondLst>
                                        </p:cTn>
                                        <p:tgtEl>
                                          <p:spTgt spid="4"/>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23" presetClass="exit" presetSubtype="32" fill="hold" grpId="0" nodeType="withEffect">
                                  <p:stCondLst>
                                    <p:cond delay="0"/>
                                  </p:stCondLst>
                                  <p:childTnLst>
                                    <p:anim calcmode="lin" valueType="num">
                                      <p:cBhvr>
                                        <p:cTn id="15" dur="3000"/>
                                        <p:tgtEl>
                                          <p:spTgt spid="3"/>
                                        </p:tgtEl>
                                        <p:attrNameLst>
                                          <p:attrName>ppt_w</p:attrName>
                                        </p:attrNameLst>
                                      </p:cBhvr>
                                      <p:tavLst>
                                        <p:tav tm="0">
                                          <p:val>
                                            <p:strVal val="ppt_w"/>
                                          </p:val>
                                        </p:tav>
                                        <p:tav tm="100000">
                                          <p:val>
                                            <p:fltVal val="0"/>
                                          </p:val>
                                        </p:tav>
                                      </p:tavLst>
                                    </p:anim>
                                    <p:anim calcmode="lin" valueType="num">
                                      <p:cBhvr>
                                        <p:cTn id="16" dur="3000"/>
                                        <p:tgtEl>
                                          <p:spTgt spid="3"/>
                                        </p:tgtEl>
                                        <p:attrNameLst>
                                          <p:attrName>ppt_h</p:attrName>
                                        </p:attrNameLst>
                                      </p:cBhvr>
                                      <p:tavLst>
                                        <p:tav tm="0">
                                          <p:val>
                                            <p:strVal val="ppt_h"/>
                                          </p:val>
                                        </p:tav>
                                        <p:tav tm="100000">
                                          <p:val>
                                            <p:fltVal val="0"/>
                                          </p:val>
                                        </p:tav>
                                      </p:tavLst>
                                    </p:anim>
                                    <p:set>
                                      <p:cBhvr>
                                        <p:cTn id="17" dur="1" fill="hold">
                                          <p:stCondLst>
                                            <p:cond delay="2999"/>
                                          </p:stCondLst>
                                        </p:cTn>
                                        <p:tgtEl>
                                          <p:spTgt spid="3"/>
                                        </p:tgtEl>
                                        <p:attrNameLst>
                                          <p:attrName>style.visibility</p:attrName>
                                        </p:attrNameLst>
                                      </p:cBhvr>
                                      <p:to>
                                        <p:strVal val="hidden"/>
                                      </p:to>
                                    </p:set>
                                  </p:childTnLst>
                                </p:cTn>
                              </p:par>
                              <p:par>
                                <p:cTn id="18" presetID="16" presetClass="exit" presetSubtype="37" fill="hold" grpId="1" nodeType="withEffect">
                                  <p:stCondLst>
                                    <p:cond delay="0"/>
                                  </p:stCondLst>
                                  <p:childTnLst>
                                    <p:animEffect transition="out" filter="barn(outVertical)">
                                      <p:cBhvr>
                                        <p:cTn id="19" dur="3000"/>
                                        <p:tgtEl>
                                          <p:spTgt spid="3"/>
                                        </p:tgtEl>
                                      </p:cBhvr>
                                    </p:animEffect>
                                    <p:set>
                                      <p:cBhvr>
                                        <p:cTn id="20" dur="1" fill="hold">
                                          <p:stCondLst>
                                            <p:cond delay="2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plus(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dre-transparent-png-6.png"/>
          <p:cNvPicPr>
            <a:picLocks noChangeAspect="1"/>
          </p:cNvPicPr>
          <p:nvPr/>
        </p:nvPicPr>
        <p:blipFill>
          <a:blip r:embed="rId2"/>
          <a:stretch>
            <a:fillRect/>
          </a:stretch>
        </p:blipFill>
        <p:spPr>
          <a:xfrm>
            <a:off x="428596" y="0"/>
            <a:ext cx="8348249" cy="5143500"/>
          </a:xfrm>
          <a:prstGeom prst="rect">
            <a:avLst/>
          </a:prstGeom>
        </p:spPr>
      </p:pic>
      <p:sp>
        <p:nvSpPr>
          <p:cNvPr id="4" name="3 CuadroTexto"/>
          <p:cNvSpPr txBox="1"/>
          <p:nvPr/>
        </p:nvSpPr>
        <p:spPr>
          <a:xfrm>
            <a:off x="1571604" y="1643056"/>
            <a:ext cx="6000791" cy="1477328"/>
          </a:xfrm>
          <a:prstGeom prst="rect">
            <a:avLst/>
          </a:prstGeom>
          <a:noFill/>
        </p:spPr>
        <p:txBody>
          <a:bodyPr wrap="square" rtlCol="0">
            <a:spAutoFit/>
          </a:bodyPr>
          <a:lstStyle/>
          <a:p>
            <a:pPr algn="ctr"/>
            <a:r>
              <a:rPr lang="es-PE" dirty="0" smtClean="0">
                <a:solidFill>
                  <a:srgbClr val="9933FF"/>
                </a:solidFill>
                <a:effectLst>
                  <a:outerShdw blurRad="38100" dist="38100" dir="2700000" algn="tl">
                    <a:srgbClr val="000000">
                      <a:alpha val="43137"/>
                    </a:srgbClr>
                  </a:outerShdw>
                </a:effectLst>
              </a:rPr>
              <a:t>No te quedes con tus proyectos engavetados. Haz algo por materializarlos, comienza por convencerte a ti mismo de que lo que te propones es posible, que puedes dar los primeros pasos y con ellos te irás abriendo un nuevo camino</a:t>
            </a:r>
            <a:endParaRPr lang="es-PE" dirty="0">
              <a:solidFill>
                <a:srgbClr val="9933FF"/>
              </a:solidFill>
              <a:effectLst>
                <a:outerShdw blurRad="38100" dist="38100" dir="2700000" algn="tl">
                  <a:srgbClr val="000000">
                    <a:alpha val="43137"/>
                  </a:srgbClr>
                </a:outerShdw>
              </a:effectLst>
            </a:endParaRPr>
          </a:p>
        </p:txBody>
      </p:sp>
      <p:sp>
        <p:nvSpPr>
          <p:cNvPr id="5" name="4 Marco"/>
          <p:cNvSpPr/>
          <p:nvPr/>
        </p:nvSpPr>
        <p:spPr>
          <a:xfrm>
            <a:off x="0" y="0"/>
            <a:ext cx="9144000" cy="5143500"/>
          </a:xfrm>
          <a:prstGeom prst="frame">
            <a:avLst>
              <a:gd name="adj1" fmla="val 2410"/>
            </a:avLst>
          </a:prstGeom>
          <a:blipFill dpi="0" rotWithShape="1">
            <a:blip r:embed="rId3">
              <a:duotone>
                <a:prstClr val="black"/>
                <a:srgbClr val="9933FF">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Rectángulo"/>
          <p:cNvSpPr/>
          <p:nvPr/>
        </p:nvSpPr>
        <p:spPr>
          <a:xfrm>
            <a:off x="0" y="-142894"/>
            <a:ext cx="9429784" cy="5500708"/>
          </a:xfrm>
          <a:prstGeom prst="rect">
            <a:avLst/>
          </a:prstGeom>
          <a:blipFill dpi="0" rotWithShape="1">
            <a:blip r:embed="rId4"/>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rgbClr val="FF0000"/>
            </a:gs>
            <a:gs pos="50000">
              <a:srgbClr val="9CB86E"/>
            </a:gs>
            <a:gs pos="100000">
              <a:srgbClr val="156B13"/>
            </a:gs>
          </a:gsLst>
          <a:lin ang="0" scaled="0"/>
        </a:gradFill>
        <a:effectLst/>
      </p:bgPr>
    </p:bg>
    <p:spTree>
      <p:nvGrpSpPr>
        <p:cNvPr id="1" name=""/>
        <p:cNvGrpSpPr/>
        <p:nvPr/>
      </p:nvGrpSpPr>
      <p:grpSpPr>
        <a:xfrm>
          <a:off x="0" y="0"/>
          <a:ext cx="0" cy="0"/>
          <a:chOff x="0" y="0"/>
          <a:chExt cx="0" cy="0"/>
        </a:xfrm>
      </p:grpSpPr>
      <p:pic>
        <p:nvPicPr>
          <p:cNvPr id="2" name="1 Imagen" descr="stock-photo-25779382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007600"/>
              </a:gs>
              <a:gs pos="50000">
                <a:srgbClr val="C00000">
                  <a:shade val="67500"/>
                  <a:satMod val="115000"/>
                </a:srgbClr>
              </a:gs>
              <a:gs pos="100000">
                <a:srgbClr val="C0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142894"/>
            <a:ext cx="9429784" cy="5500708"/>
          </a:xfrm>
          <a:prstGeom prst="rect">
            <a:avLst/>
          </a:prstGeom>
          <a:blipFill dpi="0" rotWithShape="1">
            <a:blip r:embed="rId3"/>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3000"/>
                                        <p:tgtEl>
                                          <p:spTgt spid="3"/>
                                        </p:tgtEl>
                                        <p:attrNameLst>
                                          <p:attrName>ppt_x</p:attrName>
                                        </p:attrNameLst>
                                      </p:cBhvr>
                                      <p:tavLst>
                                        <p:tav tm="0">
                                          <p:val>
                                            <p:strVal val="ppt_x"/>
                                          </p:val>
                                        </p:tav>
                                        <p:tav tm="100000">
                                          <p:val>
                                            <p:strVal val="ppt_x-ppt_w/2"/>
                                          </p:val>
                                        </p:tav>
                                      </p:tavLst>
                                    </p:anim>
                                    <p:anim calcmode="lin" valueType="num">
                                      <p:cBhvr>
                                        <p:cTn id="9" dur="3000"/>
                                        <p:tgtEl>
                                          <p:spTgt spid="3"/>
                                        </p:tgtEl>
                                        <p:attrNameLst>
                                          <p:attrName>ppt_y</p:attrName>
                                        </p:attrNameLst>
                                      </p:cBhvr>
                                      <p:tavLst>
                                        <p:tav tm="0">
                                          <p:val>
                                            <p:strVal val="ppt_y"/>
                                          </p:val>
                                        </p:tav>
                                        <p:tav tm="100000">
                                          <p:val>
                                            <p:strVal val="ppt_y"/>
                                          </p:val>
                                        </p:tav>
                                      </p:tavLst>
                                    </p:anim>
                                    <p:anim calcmode="lin" valueType="num">
                                      <p:cBhvr>
                                        <p:cTn id="10" dur="3000"/>
                                        <p:tgtEl>
                                          <p:spTgt spid="3"/>
                                        </p:tgtEl>
                                        <p:attrNameLst>
                                          <p:attrName>ppt_w</p:attrName>
                                        </p:attrNameLst>
                                      </p:cBhvr>
                                      <p:tavLst>
                                        <p:tav tm="0">
                                          <p:val>
                                            <p:strVal val="ppt_w"/>
                                          </p:val>
                                        </p:tav>
                                        <p:tav tm="100000">
                                          <p:val>
                                            <p:fltVal val="0"/>
                                          </p:val>
                                        </p:tav>
                                      </p:tavLst>
                                    </p:anim>
                                    <p:anim calcmode="lin" valueType="num">
                                      <p:cBhvr>
                                        <p:cTn id="11" dur="3000"/>
                                        <p:tgtEl>
                                          <p:spTgt spid="3"/>
                                        </p:tgtEl>
                                        <p:attrNameLst>
                                          <p:attrName>ppt_h</p:attrName>
                                        </p:attrNameLst>
                                      </p:cBhvr>
                                      <p:tavLst>
                                        <p:tav tm="0">
                                          <p:val>
                                            <p:strVal val="ppt_h"/>
                                          </p:val>
                                        </p:tav>
                                        <p:tav tm="100000">
                                          <p:val>
                                            <p:strVal val="ppt_h"/>
                                          </p:val>
                                        </p:tav>
                                      </p:tavLst>
                                    </p:anim>
                                    <p:set>
                                      <p:cBhvr>
                                        <p:cTn id="12" dur="1" fill="hold">
                                          <p:stCondLst>
                                            <p:cond delay="2999"/>
                                          </p:stCondLst>
                                        </p:cTn>
                                        <p:tgtEl>
                                          <p:spTgt spid="3"/>
                                        </p:tgtEl>
                                        <p:attrNameLst>
                                          <p:attrName>style.visibility</p:attrName>
                                        </p:attrNameLst>
                                      </p:cBhvr>
                                      <p:to>
                                        <p:strVal val="hidden"/>
                                      </p:to>
                                    </p:set>
                                  </p:childTnLst>
                                </p:cTn>
                              </p:par>
                              <p:par>
                                <p:cTn id="13" presetID="5" presetClass="exit" presetSubtype="10" fill="hold" grpId="1" nodeType="withEffect">
                                  <p:stCondLst>
                                    <p:cond delay="0"/>
                                  </p:stCondLst>
                                  <p:childTnLst>
                                    <p:animEffect transition="out" filter="checkerboard(across)">
                                      <p:cBhvr>
                                        <p:cTn id="14" dur="3000"/>
                                        <p:tgtEl>
                                          <p:spTgt spid="3"/>
                                        </p:tgtEl>
                                      </p:cBhvr>
                                    </p:animEffect>
                                    <p:set>
                                      <p:cBhvr>
                                        <p:cTn id="15" dur="1" fill="hold">
                                          <p:stCondLst>
                                            <p:cond delay="2999"/>
                                          </p:stCondLst>
                                        </p:cTn>
                                        <p:tgtEl>
                                          <p:spTgt spid="3"/>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ppt_x</p:attrName>
                                        </p:attrNameLst>
                                      </p:cBhvr>
                                      <p:tavLst>
                                        <p:tav tm="0">
                                          <p:val>
                                            <p:strVal val="#ppt_x+#ppt_w/2"/>
                                          </p:val>
                                        </p:tav>
                                        <p:tav tm="100000">
                                          <p:val>
                                            <p:strVal val="#ppt_x"/>
                                          </p:val>
                                        </p:tav>
                                      </p:tavLst>
                                    </p:anim>
                                    <p:anim calcmode="lin" valueType="num">
                                      <p:cBhvr>
                                        <p:cTn id="19" dur="3000" fill="hold"/>
                                        <p:tgtEl>
                                          <p:spTgt spid="2"/>
                                        </p:tgtEl>
                                        <p:attrNameLst>
                                          <p:attrName>ppt_y</p:attrName>
                                        </p:attrNameLst>
                                      </p:cBhvr>
                                      <p:tavLst>
                                        <p:tav tm="0">
                                          <p:val>
                                            <p:strVal val="#ppt_y"/>
                                          </p:val>
                                        </p:tav>
                                        <p:tav tm="100000">
                                          <p:val>
                                            <p:strVal val="#ppt_y"/>
                                          </p:val>
                                        </p:tav>
                                      </p:tavLst>
                                    </p:anim>
                                    <p:anim calcmode="lin" valueType="num">
                                      <p:cBhvr>
                                        <p:cTn id="20" dur="3000" fill="hold"/>
                                        <p:tgtEl>
                                          <p:spTgt spid="2"/>
                                        </p:tgtEl>
                                        <p:attrNameLst>
                                          <p:attrName>ppt_w</p:attrName>
                                        </p:attrNameLst>
                                      </p:cBhvr>
                                      <p:tavLst>
                                        <p:tav tm="0">
                                          <p:val>
                                            <p:fltVal val="0"/>
                                          </p:val>
                                        </p:tav>
                                        <p:tav tm="100000">
                                          <p:val>
                                            <p:strVal val="#ppt_w"/>
                                          </p:val>
                                        </p:tav>
                                      </p:tavLst>
                                    </p:anim>
                                    <p:anim calcmode="lin" valueType="num">
                                      <p:cBhvr>
                                        <p:cTn id="21" dur="3000" fill="hold"/>
                                        <p:tgtEl>
                                          <p:spTgt spid="2"/>
                                        </p:tgtEl>
                                        <p:attrNameLst>
                                          <p:attrName>ppt_h</p:attrName>
                                        </p:attrNameLst>
                                      </p:cBhvr>
                                      <p:tavLst>
                                        <p:tav tm="0">
                                          <p:val>
                                            <p:strVal val="#ppt_h"/>
                                          </p:val>
                                        </p:tav>
                                        <p:tav tm="100000">
                                          <p:val>
                                            <p:strVal val="#ppt_h"/>
                                          </p:val>
                                        </p:tav>
                                      </p:tavLst>
                                    </p:anim>
                                  </p:childTnLst>
                                </p:cTn>
                              </p:par>
                              <p:par>
                                <p:cTn id="22" presetID="5" presetClass="entr" presetSubtype="10"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checkerboard(across)">
                                      <p:cBhvr>
                                        <p:cTn id="2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12000">
              <a:srgbClr val="0909FF"/>
            </a:gs>
            <a:gs pos="50000">
              <a:schemeClr val="bg2">
                <a:lumMod val="90000"/>
                <a:shade val="67500"/>
                <a:satMod val="115000"/>
              </a:schemeClr>
            </a:gs>
            <a:gs pos="100000">
              <a:schemeClr val="bg2">
                <a:lumMod val="90000"/>
                <a:shade val="100000"/>
                <a:satMod val="115000"/>
              </a:schemeClr>
            </a:gs>
          </a:gsLst>
          <a:lin ang="5400000" scaled="1"/>
          <a:tileRect/>
        </a:gradFill>
        <a:effectLst/>
      </p:bgPr>
    </p:bg>
    <p:spTree>
      <p:nvGrpSpPr>
        <p:cNvPr id="1" name=""/>
        <p:cNvGrpSpPr/>
        <p:nvPr/>
      </p:nvGrpSpPr>
      <p:grpSpPr>
        <a:xfrm>
          <a:off x="0" y="0"/>
          <a:ext cx="0" cy="0"/>
          <a:chOff x="0" y="0"/>
          <a:chExt cx="0" cy="0"/>
        </a:xfrm>
      </p:grpSpPr>
      <p:pic>
        <p:nvPicPr>
          <p:cNvPr id="2" name="1 Imagen" descr="stock-photo-16614338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22000">
                <a:srgbClr val="7030A0"/>
              </a:gs>
              <a:gs pos="50000">
                <a:srgbClr val="CCCCFF">
                  <a:shade val="67500"/>
                  <a:satMod val="115000"/>
                </a:srgbClr>
              </a:gs>
              <a:gs pos="100000">
                <a:srgbClr val="CCCCFF">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rgbClr val="8354FA"/>
              </a:gs>
              <a:gs pos="50000">
                <a:schemeClr val="bg2">
                  <a:lumMod val="75000"/>
                  <a:shade val="67500"/>
                  <a:satMod val="115000"/>
                </a:schemeClr>
              </a:gs>
              <a:gs pos="100000">
                <a:schemeClr val="bg2">
                  <a:lumMod val="7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142894"/>
            <a:ext cx="9429784" cy="5500708"/>
          </a:xfrm>
          <a:prstGeom prst="rect">
            <a:avLst/>
          </a:prstGeom>
          <a:blipFill dpi="0" rotWithShape="1">
            <a:blip r:embed="rId3"/>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strVal val="4/3*ppt_w"/>
                                          </p:val>
                                        </p:tav>
                                      </p:tavLst>
                                    </p:anim>
                                    <p:anim calcmode="lin" valueType="num">
                                      <p:cBhvr>
                                        <p:cTn id="9" dur="3000"/>
                                        <p:tgtEl>
                                          <p:spTgt spid="5"/>
                                        </p:tgtEl>
                                        <p:attrNameLst>
                                          <p:attrName>ppt_h</p:attrName>
                                        </p:attrNameLst>
                                      </p:cBhvr>
                                      <p:tavLst>
                                        <p:tav tm="0">
                                          <p:val>
                                            <p:strVal val="ppt_h"/>
                                          </p:val>
                                        </p:tav>
                                        <p:tav tm="100000">
                                          <p:val>
                                            <p:strVal val="4/3*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3" fill="hold" grpId="1" nodeType="withEffect">
                                  <p:stCondLst>
                                    <p:cond delay="0"/>
                                  </p:stCondLst>
                                  <p:childTnLst>
                                    <p:animEffect transition="out" filter="strips(upRigh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strVal val="4/3*ppt_w"/>
                                          </p:val>
                                        </p:tav>
                                      </p:tavLst>
                                    </p:anim>
                                    <p:anim calcmode="lin" valueType="num">
                                      <p:cBhvr>
                                        <p:cTn id="16" dur="3000"/>
                                        <p:tgtEl>
                                          <p:spTgt spid="4"/>
                                        </p:tgtEl>
                                        <p:attrNameLst>
                                          <p:attrName>ppt_h</p:attrName>
                                        </p:attrNameLst>
                                      </p:cBhvr>
                                      <p:tavLst>
                                        <p:tav tm="0">
                                          <p:val>
                                            <p:strVal val="ppt_h"/>
                                          </p:val>
                                        </p:tav>
                                        <p:tav tm="100000">
                                          <p:val>
                                            <p:strVal val="4/3*ppt_h"/>
                                          </p:val>
                                        </p:tav>
                                      </p:tavLst>
                                    </p:anim>
                                    <p:set>
                                      <p:cBhvr>
                                        <p:cTn id="17" dur="1" fill="hold">
                                          <p:stCondLst>
                                            <p:cond delay="2999"/>
                                          </p:stCondLst>
                                        </p:cTn>
                                        <p:tgtEl>
                                          <p:spTgt spid="4"/>
                                        </p:tgtEl>
                                        <p:attrNameLst>
                                          <p:attrName>style.visibility</p:attrName>
                                        </p:attrNameLst>
                                      </p:cBhvr>
                                      <p:to>
                                        <p:strVal val="hidden"/>
                                      </p:to>
                                    </p:set>
                                  </p:childTnLst>
                                </p:cTn>
                              </p:par>
                              <p:par>
                                <p:cTn id="18" presetID="18" presetClass="exit" presetSubtype="9" fill="hold" grpId="1" nodeType="withEffect">
                                  <p:stCondLst>
                                    <p:cond delay="0"/>
                                  </p:stCondLst>
                                  <p:childTnLst>
                                    <p:animEffect transition="out" filter="strips(upLeft)">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par>
                                <p:cTn id="25" presetID="5" presetClass="entr" presetSubtype="10"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checkerboard(across)">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dre-transparent-png-6.png"/>
          <p:cNvPicPr>
            <a:picLocks noChangeAspect="1"/>
          </p:cNvPicPr>
          <p:nvPr/>
        </p:nvPicPr>
        <p:blipFill>
          <a:blip r:embed="rId2"/>
          <a:stretch>
            <a:fillRect/>
          </a:stretch>
        </p:blipFill>
        <p:spPr>
          <a:xfrm>
            <a:off x="428596" y="0"/>
            <a:ext cx="8348249" cy="5143500"/>
          </a:xfrm>
          <a:prstGeom prst="rect">
            <a:avLst/>
          </a:prstGeom>
        </p:spPr>
      </p:pic>
      <p:sp>
        <p:nvSpPr>
          <p:cNvPr id="5" name="4 CuadroTexto"/>
          <p:cNvSpPr txBox="1"/>
          <p:nvPr/>
        </p:nvSpPr>
        <p:spPr>
          <a:xfrm>
            <a:off x="2071670" y="1571618"/>
            <a:ext cx="5357850" cy="1754326"/>
          </a:xfrm>
          <a:prstGeom prst="rect">
            <a:avLst/>
          </a:prstGeom>
          <a:noFill/>
        </p:spPr>
        <p:txBody>
          <a:bodyPr wrap="square" rtlCol="0">
            <a:spAutoFit/>
          </a:bodyPr>
          <a:lstStyle/>
          <a:p>
            <a:pPr algn="ctr"/>
            <a:r>
              <a:rPr lang="es-PE" dirty="0" smtClean="0">
                <a:solidFill>
                  <a:srgbClr val="9933FF"/>
                </a:solidFill>
                <a:effectLst>
                  <a:outerShdw blurRad="38100" dist="38100" dir="2700000" algn="tl">
                    <a:srgbClr val="000000">
                      <a:alpha val="43137"/>
                    </a:srgbClr>
                  </a:outerShdw>
                </a:effectLst>
              </a:rPr>
              <a:t>No debes tener una autopista perfectamente pavimentada e iluminada, solo debes saber a dónde quieres ir y actuar en consecuencia No te quedes esperando y muévete, </a:t>
            </a:r>
            <a:endParaRPr lang="es-PE" dirty="0" smtClean="0">
              <a:solidFill>
                <a:srgbClr val="9933FF"/>
              </a:solidFill>
              <a:effectLst>
                <a:outerShdw blurRad="38100" dist="38100" dir="2700000" algn="tl">
                  <a:srgbClr val="000000">
                    <a:alpha val="43137"/>
                  </a:srgbClr>
                </a:outerShdw>
              </a:effectLst>
            </a:endParaRPr>
          </a:p>
          <a:p>
            <a:pPr algn="ctr"/>
            <a:r>
              <a:rPr lang="es-PE" dirty="0" smtClean="0">
                <a:solidFill>
                  <a:srgbClr val="9933FF"/>
                </a:solidFill>
                <a:effectLst>
                  <a:outerShdw blurRad="38100" dist="38100" dir="2700000" algn="tl">
                    <a:srgbClr val="000000">
                      <a:alpha val="43137"/>
                    </a:srgbClr>
                  </a:outerShdw>
                </a:effectLst>
              </a:rPr>
              <a:t>que </a:t>
            </a:r>
            <a:r>
              <a:rPr lang="es-PE" dirty="0" smtClean="0">
                <a:solidFill>
                  <a:srgbClr val="9933FF"/>
                </a:solidFill>
                <a:effectLst>
                  <a:outerShdw blurRad="38100" dist="38100" dir="2700000" algn="tl">
                    <a:srgbClr val="000000">
                      <a:alpha val="43137"/>
                    </a:srgbClr>
                  </a:outerShdw>
                </a:effectLst>
              </a:rPr>
              <a:t>en el movimiento está la </a:t>
            </a:r>
            <a:r>
              <a:rPr lang="es-PE" dirty="0" smtClean="0">
                <a:solidFill>
                  <a:srgbClr val="9933FF"/>
                </a:solidFill>
                <a:effectLst>
                  <a:outerShdw blurRad="38100" dist="38100" dir="2700000" algn="tl">
                    <a:srgbClr val="000000">
                      <a:alpha val="43137"/>
                    </a:srgbClr>
                  </a:outerShdw>
                </a:effectLst>
              </a:rPr>
              <a:t>vida</a:t>
            </a:r>
            <a:endParaRPr lang="es-PE" dirty="0" smtClean="0">
              <a:solidFill>
                <a:srgbClr val="9933FF"/>
              </a:solidFill>
              <a:effectLst>
                <a:outerShdw blurRad="38100" dist="38100" dir="2700000" algn="tl">
                  <a:srgbClr val="000000">
                    <a:alpha val="43137"/>
                  </a:srgbClr>
                </a:outerShdw>
              </a:effectLst>
            </a:endParaRPr>
          </a:p>
          <a:p>
            <a:pPr algn="ctr"/>
            <a:endParaRPr lang="es-PE" dirty="0">
              <a:solidFill>
                <a:srgbClr val="9933FF"/>
              </a:solidFill>
              <a:effectLst>
                <a:outerShdw blurRad="38100" dist="38100" dir="2700000" algn="tl">
                  <a:srgbClr val="000000">
                    <a:alpha val="43137"/>
                  </a:srgbClr>
                </a:outerShdw>
              </a:effectLst>
            </a:endParaRPr>
          </a:p>
        </p:txBody>
      </p:sp>
      <p:sp>
        <p:nvSpPr>
          <p:cNvPr id="4" name="3 CuadroTexto"/>
          <p:cNvSpPr txBox="1"/>
          <p:nvPr/>
        </p:nvSpPr>
        <p:spPr>
          <a:xfrm>
            <a:off x="6858016" y="4071948"/>
            <a:ext cx="907621" cy="230832"/>
          </a:xfrm>
          <a:prstGeom prst="rect">
            <a:avLst/>
          </a:prstGeom>
          <a:noFill/>
        </p:spPr>
        <p:txBody>
          <a:bodyPr wrap="none" rtlCol="0">
            <a:spAutoFit/>
          </a:bodyPr>
          <a:lstStyle/>
          <a:p>
            <a:r>
              <a:rPr lang="es-PE" sz="900" b="1" dirty="0" smtClean="0">
                <a:solidFill>
                  <a:srgbClr val="9933FF"/>
                </a:solidFill>
                <a:latin typeface="Agency FB" pitchFamily="34" charset="0"/>
              </a:rPr>
              <a:t>Texto: Sara Espejo</a:t>
            </a:r>
            <a:endParaRPr lang="es-PE" sz="900" b="1" dirty="0">
              <a:solidFill>
                <a:srgbClr val="9933FF"/>
              </a:solidFill>
              <a:latin typeface="Agency FB" pitchFamily="34" charset="0"/>
            </a:endParaRPr>
          </a:p>
        </p:txBody>
      </p:sp>
      <p:sp>
        <p:nvSpPr>
          <p:cNvPr id="6" name="5 Marco"/>
          <p:cNvSpPr/>
          <p:nvPr/>
        </p:nvSpPr>
        <p:spPr>
          <a:xfrm>
            <a:off x="0" y="0"/>
            <a:ext cx="9144000" cy="5143500"/>
          </a:xfrm>
          <a:prstGeom prst="frame">
            <a:avLst>
              <a:gd name="adj1" fmla="val 2410"/>
            </a:avLst>
          </a:prstGeom>
          <a:blipFill dpi="0" rotWithShape="1">
            <a:blip r:embed="rId3">
              <a:duotone>
                <a:prstClr val="black"/>
                <a:srgbClr val="9933FF">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Rectángulo"/>
          <p:cNvSpPr/>
          <p:nvPr/>
        </p:nvSpPr>
        <p:spPr>
          <a:xfrm>
            <a:off x="0" y="-142894"/>
            <a:ext cx="9429784" cy="5500708"/>
          </a:xfrm>
          <a:prstGeom prst="rect">
            <a:avLst/>
          </a:prstGeom>
          <a:blipFill dpi="0" rotWithShape="1">
            <a:blip r:embed="rId4"/>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F60000">
                <a:shade val="67500"/>
                <a:satMod val="115000"/>
              </a:srgbClr>
            </a:gs>
            <a:gs pos="100000">
              <a:srgbClr val="F60000">
                <a:shade val="100000"/>
                <a:satMod val="115000"/>
              </a:srgbClr>
            </a:gs>
          </a:gsLst>
          <a:lin ang="5400000" scaled="1"/>
        </a:gradFill>
        <a:effectLst/>
      </p:bgPr>
    </p:bg>
    <p:spTree>
      <p:nvGrpSpPr>
        <p:cNvPr id="1" name=""/>
        <p:cNvGrpSpPr/>
        <p:nvPr/>
      </p:nvGrpSpPr>
      <p:grpSpPr>
        <a:xfrm>
          <a:off x="0" y="0"/>
          <a:ext cx="0" cy="0"/>
          <a:chOff x="0" y="0"/>
          <a:chExt cx="0" cy="0"/>
        </a:xfrm>
      </p:grpSpPr>
      <p:pic>
        <p:nvPicPr>
          <p:cNvPr id="4" name="3 Imagen" descr="5U7nkxFaoV.jpg"/>
          <p:cNvPicPr>
            <a:picLocks noChangeAspect="1"/>
          </p:cNvPicPr>
          <p:nvPr/>
        </p:nvPicPr>
        <p:blipFill>
          <a:blip r:embed="rId2"/>
          <a:stretch>
            <a:fillRect/>
          </a:stretch>
        </p:blipFill>
        <p:spPr>
          <a:xfrm>
            <a:off x="0" y="0"/>
            <a:ext cx="9141768" cy="5143500"/>
          </a:xfrm>
          <a:prstGeom prst="rect">
            <a:avLst/>
          </a:prstGeom>
        </p:spPr>
      </p:pic>
      <p:sp>
        <p:nvSpPr>
          <p:cNvPr id="5" name="4 Rectángulo"/>
          <p:cNvSpPr/>
          <p:nvPr/>
        </p:nvSpPr>
        <p:spPr>
          <a:xfrm>
            <a:off x="0" y="0"/>
            <a:ext cx="9144000" cy="5143500"/>
          </a:xfrm>
          <a:prstGeom prst="rect">
            <a:avLst/>
          </a:prstGeom>
          <a:gradFill flip="none" rotWithShape="1">
            <a:gsLst>
              <a:gs pos="0">
                <a:srgbClr val="FF0000"/>
              </a:gs>
              <a:gs pos="50000">
                <a:srgbClr val="009900">
                  <a:shade val="67500"/>
                  <a:satMod val="115000"/>
                </a:srgbClr>
              </a:gs>
              <a:gs pos="100000">
                <a:srgbClr val="0099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143500"/>
          </a:xfrm>
          <a:prstGeom prst="rect">
            <a:avLst/>
          </a:prstGeom>
          <a:gradFill flip="none" rotWithShape="1">
            <a:gsLst>
              <a:gs pos="0">
                <a:srgbClr val="003600"/>
              </a:gs>
              <a:gs pos="50000">
                <a:srgbClr val="C7E6A4">
                  <a:shade val="67500"/>
                  <a:satMod val="115000"/>
                </a:srgbClr>
              </a:gs>
              <a:gs pos="100000">
                <a:srgbClr val="C7E6A4">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0" y="-142894"/>
            <a:ext cx="9429784" cy="5500708"/>
          </a:xfrm>
          <a:prstGeom prst="rect">
            <a:avLst/>
          </a:prstGeom>
          <a:blipFill dpi="0" rotWithShape="1">
            <a:blip r:embed="rId3"/>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3000"/>
                                        <p:tgtEl>
                                          <p:spTgt spid="6"/>
                                        </p:tgtEl>
                                        <p:attrNameLst>
                                          <p:attrName>ppt_w</p:attrName>
                                        </p:attrNameLst>
                                      </p:cBhvr>
                                      <p:tavLst>
                                        <p:tav tm="0">
                                          <p:val>
                                            <p:strVal val="ppt_w"/>
                                          </p:val>
                                        </p:tav>
                                        <p:tav tm="100000">
                                          <p:val>
                                            <p:strVal val="2/3*ppt_w"/>
                                          </p:val>
                                        </p:tav>
                                      </p:tavLst>
                                    </p:anim>
                                    <p:anim calcmode="lin" valueType="num">
                                      <p:cBhvr>
                                        <p:cTn id="9" dur="3000"/>
                                        <p:tgtEl>
                                          <p:spTgt spid="6"/>
                                        </p:tgtEl>
                                        <p:attrNameLst>
                                          <p:attrName>ppt_h</p:attrName>
                                        </p:attrNameLst>
                                      </p:cBhvr>
                                      <p:tavLst>
                                        <p:tav tm="0">
                                          <p:val>
                                            <p:strVal val="ppt_h"/>
                                          </p:val>
                                        </p:tav>
                                        <p:tav tm="100000">
                                          <p:val>
                                            <p:strVal val="2/3*ppt_h"/>
                                          </p:val>
                                        </p:tav>
                                      </p:tavLst>
                                    </p:anim>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3000"/>
                                        <p:tgtEl>
                                          <p:spTgt spid="5"/>
                                        </p:tgtEl>
                                        <p:attrNameLst>
                                          <p:attrName>ppt_w</p:attrName>
                                        </p:attrNameLst>
                                      </p:cBhvr>
                                      <p:tavLst>
                                        <p:tav tm="0">
                                          <p:val>
                                            <p:strVal val="ppt_w"/>
                                          </p:val>
                                        </p:tav>
                                        <p:tav tm="100000">
                                          <p:val>
                                            <p:strVal val="2/3*ppt_w"/>
                                          </p:val>
                                        </p:tav>
                                      </p:tavLst>
                                    </p:anim>
                                    <p:anim calcmode="lin" valueType="num">
                                      <p:cBhvr>
                                        <p:cTn id="16" dur="3000"/>
                                        <p:tgtEl>
                                          <p:spTgt spid="5"/>
                                        </p:tgtEl>
                                        <p:attrNameLst>
                                          <p:attrName>ppt_h</p:attrName>
                                        </p:attrNameLst>
                                      </p:cBhvr>
                                      <p:tavLst>
                                        <p:tav tm="0">
                                          <p:val>
                                            <p:strVal val="ppt_h"/>
                                          </p:val>
                                        </p:tav>
                                        <p:tav tm="100000">
                                          <p:val>
                                            <p:strVal val="2/3*ppt_h"/>
                                          </p:val>
                                        </p:tav>
                                      </p:tavLst>
                                    </p:anim>
                                    <p:set>
                                      <p:cBhvr>
                                        <p:cTn id="17" dur="1" fill="hold">
                                          <p:stCondLst>
                                            <p:cond delay="2999"/>
                                          </p:stCondLst>
                                        </p:cTn>
                                        <p:tgtEl>
                                          <p:spTgt spid="5"/>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3000"/>
                                        <p:tgtEl>
                                          <p:spTgt spid="5"/>
                                        </p:tgtEl>
                                      </p:cBhvr>
                                    </p:animEffect>
                                    <p:set>
                                      <p:cBhvr>
                                        <p:cTn id="20" dur="1" fill="hold">
                                          <p:stCondLst>
                                            <p:cond delay="2999"/>
                                          </p:stCondLst>
                                        </p:cTn>
                                        <p:tgtEl>
                                          <p:spTgt spid="5"/>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3000" fill="hold"/>
                                        <p:tgtEl>
                                          <p:spTgt spid="4"/>
                                        </p:tgtEl>
                                        <p:attrNameLst>
                                          <p:attrName>ppt_w</p:attrName>
                                        </p:attrNameLst>
                                      </p:cBhvr>
                                      <p:tavLst>
                                        <p:tav tm="0">
                                          <p:val>
                                            <p:strVal val="2/3*#ppt_w"/>
                                          </p:val>
                                        </p:tav>
                                        <p:tav tm="100000">
                                          <p:val>
                                            <p:strVal val="#ppt_w"/>
                                          </p:val>
                                        </p:tav>
                                      </p:tavLst>
                                    </p:anim>
                                    <p:anim calcmode="lin" valueType="num">
                                      <p:cBhvr>
                                        <p:cTn id="24" dur="3000" fill="hold"/>
                                        <p:tgtEl>
                                          <p:spTgt spid="4"/>
                                        </p:tgtEl>
                                        <p:attrNameLst>
                                          <p:attrName>ppt_h</p:attrName>
                                        </p:attrNameLst>
                                      </p:cBhvr>
                                      <p:tavLst>
                                        <p:tav tm="0">
                                          <p:val>
                                            <p:strVal val="2/3*#ppt_h"/>
                                          </p:val>
                                        </p:tav>
                                        <p:tav tm="100000">
                                          <p:val>
                                            <p:strVal val="#ppt_h"/>
                                          </p:val>
                                        </p:tav>
                                      </p:tavLst>
                                    </p:anim>
                                  </p:childTnLst>
                                </p:cTn>
                              </p:par>
                              <p:par>
                                <p:cTn id="25" presetID="5" presetClass="entr" presetSubtype="5"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checkerboard(down)">
                                      <p:cBhvr>
                                        <p:cTn id="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0"/>
        </a:gradFill>
        <a:effectLst/>
      </p:bgPr>
    </p:bg>
    <p:spTree>
      <p:nvGrpSpPr>
        <p:cNvPr id="1" name=""/>
        <p:cNvGrpSpPr/>
        <p:nvPr/>
      </p:nvGrpSpPr>
      <p:grpSpPr>
        <a:xfrm>
          <a:off x="0" y="0"/>
          <a:ext cx="0" cy="0"/>
          <a:chOff x="0" y="0"/>
          <a:chExt cx="0" cy="0"/>
        </a:xfrm>
      </p:grpSpPr>
      <p:pic>
        <p:nvPicPr>
          <p:cNvPr id="2" name="1 Imagen" descr="stock-photo-30895315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142894"/>
            <a:ext cx="9429784" cy="5500708"/>
          </a:xfrm>
          <a:prstGeom prst="rect">
            <a:avLst/>
          </a:prstGeom>
          <a:blipFill dpi="0" rotWithShape="1">
            <a:blip r:embed="rId3"/>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3"/>
                                        </p:tgtEl>
                                        <p:attrNameLst>
                                          <p:attrName>ppt_w</p:attrName>
                                        </p:attrNameLst>
                                      </p:cBhvr>
                                      <p:tavLst>
                                        <p:tav tm="0">
                                          <p:val>
                                            <p:strVal val="ppt_w"/>
                                          </p:val>
                                        </p:tav>
                                        <p:tav tm="100000">
                                          <p:val>
                                            <p:strVal val="4/3*ppt_w"/>
                                          </p:val>
                                        </p:tav>
                                      </p:tavLst>
                                    </p:anim>
                                    <p:anim calcmode="lin" valueType="num">
                                      <p:cBhvr>
                                        <p:cTn id="9" dur="3000"/>
                                        <p:tgtEl>
                                          <p:spTgt spid="3"/>
                                        </p:tgtEl>
                                        <p:attrNameLst>
                                          <p:attrName>ppt_h</p:attrName>
                                        </p:attrNameLst>
                                      </p:cBhvr>
                                      <p:tavLst>
                                        <p:tav tm="0">
                                          <p:val>
                                            <p:strVal val="ppt_h"/>
                                          </p:val>
                                        </p:tav>
                                        <p:tav tm="100000">
                                          <p:val>
                                            <p:strVal val="4/3*ppt_h"/>
                                          </p:val>
                                        </p:tav>
                                      </p:tavLst>
                                    </p:anim>
                                    <p:set>
                                      <p:cBhvr>
                                        <p:cTn id="10" dur="1" fill="hold">
                                          <p:stCondLst>
                                            <p:cond delay="2999"/>
                                          </p:stCondLst>
                                        </p:cTn>
                                        <p:tgtEl>
                                          <p:spTgt spid="3"/>
                                        </p:tgtEl>
                                        <p:attrNameLst>
                                          <p:attrName>style.visibility</p:attrName>
                                        </p:attrNameLst>
                                      </p:cBhvr>
                                      <p:to>
                                        <p:strVal val="hidden"/>
                                      </p:to>
                                    </p:set>
                                  </p:childTnLst>
                                </p:cTn>
                              </p:par>
                              <p:par>
                                <p:cTn id="11" presetID="5" presetClass="exit" presetSubtype="5" fill="hold" grpId="1" nodeType="withEffect">
                                  <p:stCondLst>
                                    <p:cond delay="0"/>
                                  </p:stCondLst>
                                  <p:childTnLst>
                                    <p:animEffect transition="out" filter="checkerboard(down)">
                                      <p:cBhvr>
                                        <p:cTn id="12" dur="3000"/>
                                        <p:tgtEl>
                                          <p:spTgt spid="3"/>
                                        </p:tgtEl>
                                      </p:cBhvr>
                                    </p:animEffect>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5" presetClass="entr" presetSubtype="1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checkerboard(across)">
                                      <p:cBhvr>
                                        <p:cTn id="2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C00000">
                <a:shade val="67500"/>
                <a:satMod val="115000"/>
              </a:srgbClr>
            </a:gs>
            <a:gs pos="100000">
              <a:srgbClr val="C00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3" name="2 Imagen" descr="stock-photo-218075159.jpg"/>
          <p:cNvPicPr>
            <a:picLocks noChangeAspect="1"/>
          </p:cNvPicPr>
          <p:nvPr/>
        </p:nvPicPr>
        <p:blipFill>
          <a:blip r:embed="rId2"/>
          <a:stretch>
            <a:fillRect/>
          </a:stretch>
        </p:blipFill>
        <p:spPr>
          <a:xfrm>
            <a:off x="0" y="0"/>
            <a:ext cx="9144000" cy="5143500"/>
          </a:xfrm>
          <a:prstGeom prst="rect">
            <a:avLst/>
          </a:prstGeom>
        </p:spPr>
      </p:pic>
      <p:sp>
        <p:nvSpPr>
          <p:cNvPr id="5" name="4 Rectángulo"/>
          <p:cNvSpPr/>
          <p:nvPr/>
        </p:nvSpPr>
        <p:spPr>
          <a:xfrm>
            <a:off x="0" y="0"/>
            <a:ext cx="9144000" cy="5143500"/>
          </a:xfrm>
          <a:prstGeom prst="rect">
            <a:avLst/>
          </a:prstGeom>
          <a:gradFill flip="none" rotWithShape="1">
            <a:gsLst>
              <a:gs pos="0">
                <a:srgbClr val="00B050"/>
              </a:gs>
              <a:gs pos="50000">
                <a:srgbClr val="3276C8">
                  <a:shade val="67500"/>
                  <a:satMod val="115000"/>
                </a:srgbClr>
              </a:gs>
              <a:gs pos="100000">
                <a:srgbClr val="3276C8">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cooltext-357148787936336.png"/>
          <p:cNvPicPr>
            <a:picLocks noChangeAspect="1"/>
          </p:cNvPicPr>
          <p:nvPr/>
        </p:nvPicPr>
        <p:blipFill>
          <a:blip r:embed="rId3">
            <a:lum bright="-20000" contrast="40000"/>
          </a:blip>
          <a:stretch>
            <a:fillRect/>
          </a:stretch>
        </p:blipFill>
        <p:spPr>
          <a:xfrm rot="20822769">
            <a:off x="7286644" y="2714626"/>
            <a:ext cx="1511111" cy="926984"/>
          </a:xfrm>
          <a:prstGeom prst="rect">
            <a:avLst/>
          </a:prstGeom>
        </p:spPr>
      </p:pic>
      <p:sp>
        <p:nvSpPr>
          <p:cNvPr id="6" name="5 Rectángulo"/>
          <p:cNvSpPr/>
          <p:nvPr/>
        </p:nvSpPr>
        <p:spPr>
          <a:xfrm>
            <a:off x="0" y="-142894"/>
            <a:ext cx="9429784" cy="5500708"/>
          </a:xfrm>
          <a:prstGeom prst="rect">
            <a:avLst/>
          </a:prstGeom>
          <a:blipFill dpi="0" rotWithShape="1">
            <a:blip r:embed="rId4"/>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xit" presetSubtype="4" fill="hold" grpId="0" nodeType="withEffect">
                                  <p:stCondLst>
                                    <p:cond delay="0"/>
                                  </p:stCondLst>
                                  <p:childTnLst>
                                    <p:anim calcmode="lin" valueType="num">
                                      <p:cBhvr>
                                        <p:cTn id="8" dur="3000"/>
                                        <p:tgtEl>
                                          <p:spTgt spid="5"/>
                                        </p:tgtEl>
                                        <p:attrNameLst>
                                          <p:attrName>ppt_x</p:attrName>
                                        </p:attrNameLst>
                                      </p:cBhvr>
                                      <p:tavLst>
                                        <p:tav tm="0">
                                          <p:val>
                                            <p:strVal val="ppt_x"/>
                                          </p:val>
                                        </p:tav>
                                        <p:tav tm="100000">
                                          <p:val>
                                            <p:strVal val="ppt_x"/>
                                          </p:val>
                                        </p:tav>
                                      </p:tavLst>
                                    </p:anim>
                                    <p:anim calcmode="lin" valueType="num">
                                      <p:cBhvr>
                                        <p:cTn id="9" dur="3000"/>
                                        <p:tgtEl>
                                          <p:spTgt spid="5"/>
                                        </p:tgtEl>
                                        <p:attrNameLst>
                                          <p:attrName>ppt_y</p:attrName>
                                        </p:attrNameLst>
                                      </p:cBhvr>
                                      <p:tavLst>
                                        <p:tav tm="0">
                                          <p:val>
                                            <p:strVal val="ppt_y"/>
                                          </p:val>
                                        </p:tav>
                                        <p:tav tm="100000">
                                          <p:val>
                                            <p:strVal val="ppt_y+ppt_h/2"/>
                                          </p:val>
                                        </p:tav>
                                      </p:tavLst>
                                    </p:anim>
                                    <p:anim calcmode="lin" valueType="num">
                                      <p:cBhvr>
                                        <p:cTn id="10" dur="3000"/>
                                        <p:tgtEl>
                                          <p:spTgt spid="5"/>
                                        </p:tgtEl>
                                        <p:attrNameLst>
                                          <p:attrName>ppt_w</p:attrName>
                                        </p:attrNameLst>
                                      </p:cBhvr>
                                      <p:tavLst>
                                        <p:tav tm="0">
                                          <p:val>
                                            <p:strVal val="ppt_w"/>
                                          </p:val>
                                        </p:tav>
                                        <p:tav tm="100000">
                                          <p:val>
                                            <p:strVal val="ppt_w"/>
                                          </p:val>
                                        </p:tav>
                                      </p:tavLst>
                                    </p:anim>
                                    <p:anim calcmode="lin" valueType="num">
                                      <p:cBhvr>
                                        <p:cTn id="11" dur="3000"/>
                                        <p:tgtEl>
                                          <p:spTgt spid="5"/>
                                        </p:tgtEl>
                                        <p:attrNameLst>
                                          <p:attrName>ppt_h</p:attrName>
                                        </p:attrNameLst>
                                      </p:cBhvr>
                                      <p:tavLst>
                                        <p:tav tm="0">
                                          <p:val>
                                            <p:strVal val="ppt_h"/>
                                          </p:val>
                                        </p:tav>
                                        <p:tav tm="100000">
                                          <p:val>
                                            <p:fltVal val="0"/>
                                          </p:val>
                                        </p:tav>
                                      </p:tavLst>
                                    </p:anim>
                                    <p:set>
                                      <p:cBhvr>
                                        <p:cTn id="12" dur="1" fill="hold">
                                          <p:stCondLst>
                                            <p:cond delay="2999"/>
                                          </p:stCondLst>
                                        </p:cTn>
                                        <p:tgtEl>
                                          <p:spTgt spid="5"/>
                                        </p:tgtEl>
                                        <p:attrNameLst>
                                          <p:attrName>style.visibility</p:attrName>
                                        </p:attrNameLst>
                                      </p:cBhvr>
                                      <p:to>
                                        <p:strVal val="hidden"/>
                                      </p:to>
                                    </p:set>
                                  </p:childTnLst>
                                </p:cTn>
                              </p:par>
                              <p:par>
                                <p:cTn id="13" presetID="16" presetClass="exit" presetSubtype="37" fill="hold" grpId="1" nodeType="withEffect">
                                  <p:stCondLst>
                                    <p:cond delay="0"/>
                                  </p:stCondLst>
                                  <p:childTnLst>
                                    <p:animEffect transition="out" filter="barn(outVertical)">
                                      <p:cBhvr>
                                        <p:cTn id="14" dur="3000"/>
                                        <p:tgtEl>
                                          <p:spTgt spid="5"/>
                                        </p:tgtEl>
                                      </p:cBhvr>
                                    </p:animEffect>
                                    <p:set>
                                      <p:cBhvr>
                                        <p:cTn id="15" dur="1" fill="hold">
                                          <p:stCondLst>
                                            <p:cond delay="2999"/>
                                          </p:stCondLst>
                                        </p:cTn>
                                        <p:tgtEl>
                                          <p:spTgt spid="5"/>
                                        </p:tgtEl>
                                        <p:attrNameLst>
                                          <p:attrName>style.visibility</p:attrName>
                                        </p:attrNameLst>
                                      </p:cBhvr>
                                      <p:to>
                                        <p:strVal val="hidden"/>
                                      </p:to>
                                    </p:set>
                                  </p:childTnLst>
                                </p:cTn>
                              </p:par>
                              <p:par>
                                <p:cTn id="16" presetID="17" presetClass="entr" presetSubtype="1"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3000" fill="hold"/>
                                        <p:tgtEl>
                                          <p:spTgt spid="3"/>
                                        </p:tgtEl>
                                        <p:attrNameLst>
                                          <p:attrName>ppt_x</p:attrName>
                                        </p:attrNameLst>
                                      </p:cBhvr>
                                      <p:tavLst>
                                        <p:tav tm="0">
                                          <p:val>
                                            <p:strVal val="#ppt_x"/>
                                          </p:val>
                                        </p:tav>
                                        <p:tav tm="100000">
                                          <p:val>
                                            <p:strVal val="#ppt_x"/>
                                          </p:val>
                                        </p:tav>
                                      </p:tavLst>
                                    </p:anim>
                                    <p:anim calcmode="lin" valueType="num">
                                      <p:cBhvr>
                                        <p:cTn id="19" dur="3000" fill="hold"/>
                                        <p:tgtEl>
                                          <p:spTgt spid="3"/>
                                        </p:tgtEl>
                                        <p:attrNameLst>
                                          <p:attrName>ppt_y</p:attrName>
                                        </p:attrNameLst>
                                      </p:cBhvr>
                                      <p:tavLst>
                                        <p:tav tm="0">
                                          <p:val>
                                            <p:strVal val="#ppt_y-#ppt_h/2"/>
                                          </p:val>
                                        </p:tav>
                                        <p:tav tm="100000">
                                          <p:val>
                                            <p:strVal val="#ppt_y"/>
                                          </p:val>
                                        </p:tav>
                                      </p:tavLst>
                                    </p:anim>
                                    <p:anim calcmode="lin" valueType="num">
                                      <p:cBhvr>
                                        <p:cTn id="20" dur="3000" fill="hold"/>
                                        <p:tgtEl>
                                          <p:spTgt spid="3"/>
                                        </p:tgtEl>
                                        <p:attrNameLst>
                                          <p:attrName>ppt_w</p:attrName>
                                        </p:attrNameLst>
                                      </p:cBhvr>
                                      <p:tavLst>
                                        <p:tav tm="0">
                                          <p:val>
                                            <p:strVal val="#ppt_w"/>
                                          </p:val>
                                        </p:tav>
                                        <p:tav tm="100000">
                                          <p:val>
                                            <p:strVal val="#ppt_w"/>
                                          </p:val>
                                        </p:tav>
                                      </p:tavLst>
                                    </p:anim>
                                    <p:anim calcmode="lin" valueType="num">
                                      <p:cBhvr>
                                        <p:cTn id="21" dur="3000" fill="hold"/>
                                        <p:tgtEl>
                                          <p:spTgt spid="3"/>
                                        </p:tgtEl>
                                        <p:attrNameLst>
                                          <p:attrName>ppt_h</p:attrName>
                                        </p:attrNameLst>
                                      </p:cBhvr>
                                      <p:tavLst>
                                        <p:tav tm="0">
                                          <p:val>
                                            <p:fltVal val="0"/>
                                          </p:val>
                                        </p:tav>
                                        <p:tav tm="100000">
                                          <p:val>
                                            <p:strVal val="#ppt_h"/>
                                          </p:val>
                                        </p:tav>
                                      </p:tavLst>
                                    </p:anim>
                                  </p:childTnLst>
                                </p:cTn>
                              </p:par>
                              <p:par>
                                <p:cTn id="22" presetID="16" presetClass="entr" presetSubtype="37" fill="hold" nodeType="with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barn(outVertical)">
                                      <p:cBhvr>
                                        <p:cTn id="24" dur="3000"/>
                                        <p:tgtEl>
                                          <p:spTgt spid="3"/>
                                        </p:tgtEl>
                                      </p:cBhvr>
                                    </p:animEffect>
                                  </p:childTnLst>
                                </p:cTn>
                              </p:par>
                            </p:childTnLst>
                          </p:cTn>
                        </p:par>
                        <p:par>
                          <p:cTn id="25" fill="hold">
                            <p:stCondLst>
                              <p:cond delay="3000"/>
                            </p:stCondLst>
                            <p:childTnLst>
                              <p:par>
                                <p:cTn id="26" presetID="52" presetClass="entr" presetSubtype="0" fill="hold" nodeType="afterEffect">
                                  <p:stCondLst>
                                    <p:cond delay="0"/>
                                  </p:stCondLst>
                                  <p:childTnLst>
                                    <p:set>
                                      <p:cBhvr>
                                        <p:cTn id="27" dur="1" fill="hold">
                                          <p:stCondLst>
                                            <p:cond delay="0"/>
                                          </p:stCondLst>
                                        </p:cTn>
                                        <p:tgtEl>
                                          <p:spTgt spid="4"/>
                                        </p:tgtEl>
                                        <p:attrNameLst>
                                          <p:attrName>style.visibility</p:attrName>
                                        </p:attrNameLst>
                                      </p:cBhvr>
                                      <p:to>
                                        <p:strVal val="visible"/>
                                      </p:to>
                                    </p:set>
                                    <p:animScale>
                                      <p:cBhvr>
                                        <p:cTn id="28" dur="2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2000" decel="50000" fill="hold">
                                          <p:stCondLst>
                                            <p:cond delay="0"/>
                                          </p:stCondLst>
                                        </p:cTn>
                                        <p:tgtEl>
                                          <p:spTgt spid="4"/>
                                        </p:tgtEl>
                                        <p:attrNameLst>
                                          <p:attrName>ppt_x</p:attrName>
                                          <p:attrName>ppt_y</p:attrName>
                                        </p:attrNameLst>
                                      </p:cBhvr>
                                    </p:animMotion>
                                    <p:animEffect transition="in" filter="fade">
                                      <p:cBhvr>
                                        <p:cTn id="3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río">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530</Words>
  <Application>Microsoft Office PowerPoint</Application>
  <PresentationFormat>Presentación en pantalla (16:9)</PresentationFormat>
  <Paragraphs>15</Paragraphs>
  <Slides>35</Slides>
  <Notes>0</Notes>
  <HiddenSlides>0</HiddenSlides>
  <MMClips>1</MMClips>
  <ScaleCrop>false</ScaleCrop>
  <HeadingPairs>
    <vt:vector size="4" baseType="variant">
      <vt:variant>
        <vt:lpstr>Tema</vt:lpstr>
      </vt:variant>
      <vt:variant>
        <vt:i4>2</vt:i4>
      </vt:variant>
      <vt:variant>
        <vt:lpstr>Títulos de diapositiva</vt:lpstr>
      </vt:variant>
      <vt:variant>
        <vt:i4>35</vt:i4>
      </vt:variant>
    </vt:vector>
  </HeadingPairs>
  <TitlesOfParts>
    <vt:vector size="37"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309</cp:revision>
  <dcterms:created xsi:type="dcterms:W3CDTF">2020-06-11T15:39:25Z</dcterms:created>
  <dcterms:modified xsi:type="dcterms:W3CDTF">2020-06-15T22:53:09Z</dcterms:modified>
</cp:coreProperties>
</file>