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76" r:id="rId10"/>
    <p:sldId id="264" r:id="rId11"/>
    <p:sldId id="265" r:id="rId12"/>
    <p:sldId id="266" r:id="rId13"/>
    <p:sldId id="267" r:id="rId14"/>
    <p:sldId id="268" r:id="rId15"/>
    <p:sldId id="269" r:id="rId16"/>
    <p:sldId id="263" r:id="rId17"/>
    <p:sldId id="270" r:id="rId18"/>
    <p:sldId id="271" r:id="rId19"/>
    <p:sldId id="272" r:id="rId20"/>
    <p:sldId id="273" r:id="rId21"/>
    <p:sldId id="274" r:id="rId22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UaeNd003i7z28RH4hg3aw==" hashData="PTZ6MwsH020JvrylC8lR4tsaD9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1800"/>
    <a:srgbClr val="2B3616"/>
    <a:srgbClr val="061A42"/>
    <a:srgbClr val="457DED"/>
    <a:srgbClr val="FFFFFF"/>
    <a:srgbClr val="82623E"/>
    <a:srgbClr val="714B25"/>
    <a:srgbClr val="593B1D"/>
    <a:srgbClr val="7A3D00"/>
    <a:srgbClr val="603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13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961712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53290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101536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43161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010002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273119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23798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82306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787855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777016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339741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2F85D-57BC-4088-A3FB-AC0299520407}" type="datetimeFigureOut">
              <a:rPr lang="es-ES" smtClean="0"/>
              <a:pPr/>
              <a:t>02/02/2020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6EBA2-BABD-427B-B101-419F8A5D4F2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438026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34" Type="http://schemas.openxmlformats.org/officeDocument/2006/relationships/image" Target="../media/image32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l mejor regalo\Imágenes\1 - paisajes-increibles-mundo-geiser-fly-eeuu-min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Rendered Image"/>
          <p:cNvPicPr>
            <a:picLocks noChangeAspect="1" noChangeArrowheads="1"/>
          </p:cNvPicPr>
          <p:nvPr/>
        </p:nvPicPr>
        <p:blipFill>
          <a:blip r:embed="rId4" cstate="print">
            <a:lum bright="20000" contrast="20000"/>
          </a:blip>
          <a:srcRect/>
          <a:stretch>
            <a:fillRect/>
          </a:stretch>
        </p:blipFill>
        <p:spPr bwMode="auto">
          <a:xfrm>
            <a:off x="386564" y="195486"/>
            <a:ext cx="1552575" cy="1028700"/>
          </a:xfrm>
          <a:prstGeom prst="rect">
            <a:avLst/>
          </a:prstGeom>
          <a:noFill/>
          <a:effectLst>
            <a:innerShdw blurRad="127000" dist="38100" dir="2700000">
              <a:schemeClr val="accent3">
                <a:lumMod val="50000"/>
              </a:schemeClr>
            </a:innerShdw>
          </a:effectLst>
        </p:spPr>
      </p:pic>
      <p:pic>
        <p:nvPicPr>
          <p:cNvPr id="8" name="Picture 5" descr="Rendered Image"/>
          <p:cNvPicPr>
            <a:picLocks noChangeAspect="1" noChangeArrowheads="1"/>
          </p:cNvPicPr>
          <p:nvPr/>
        </p:nvPicPr>
        <p:blipFill>
          <a:blip r:embed="rId5" cstate="print">
            <a:lum bright="20000" contrast="20000"/>
          </a:blip>
          <a:srcRect/>
          <a:stretch>
            <a:fillRect/>
          </a:stretch>
        </p:blipFill>
        <p:spPr bwMode="auto">
          <a:xfrm>
            <a:off x="2186764" y="123478"/>
            <a:ext cx="2419350" cy="1162050"/>
          </a:xfrm>
          <a:prstGeom prst="rect">
            <a:avLst/>
          </a:prstGeom>
          <a:noFill/>
          <a:effectLst>
            <a:innerShdw blurRad="127000" dist="38100" dir="2700000">
              <a:schemeClr val="accent3">
                <a:lumMod val="50000"/>
              </a:schemeClr>
            </a:innerShdw>
          </a:effectLst>
        </p:spPr>
      </p:pic>
      <p:pic>
        <p:nvPicPr>
          <p:cNvPr id="9" name="Picture 7" descr="Rendered Image"/>
          <p:cNvPicPr>
            <a:picLocks noChangeAspect="1" noChangeArrowheads="1"/>
          </p:cNvPicPr>
          <p:nvPr/>
        </p:nvPicPr>
        <p:blipFill>
          <a:blip r:embed="rId6" cstate="print">
            <a:lum bright="20000" contrast="20000"/>
          </a:blip>
          <a:srcRect/>
          <a:stretch>
            <a:fillRect/>
          </a:stretch>
        </p:blipFill>
        <p:spPr bwMode="auto">
          <a:xfrm>
            <a:off x="1250660" y="1203598"/>
            <a:ext cx="2809875" cy="1162050"/>
          </a:xfrm>
          <a:prstGeom prst="rect">
            <a:avLst/>
          </a:prstGeom>
          <a:noFill/>
          <a:effectLst>
            <a:innerShdw blurRad="127000" dist="38100" dir="2700000">
              <a:schemeClr val="accent3">
                <a:lumMod val="50000"/>
              </a:schemeClr>
            </a:innerShdw>
          </a:effectLst>
        </p:spPr>
      </p:pic>
      <p:sp>
        <p:nvSpPr>
          <p:cNvPr id="6" name="5 Elipse"/>
          <p:cNvSpPr/>
          <p:nvPr/>
        </p:nvSpPr>
        <p:spPr>
          <a:xfrm>
            <a:off x="2627784" y="1113588"/>
            <a:ext cx="1368152" cy="95410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619672" y="555526"/>
            <a:ext cx="1296144" cy="1062118"/>
          </a:xfrm>
          <a:prstGeom prst="ellipse">
            <a:avLst/>
          </a:prstGeom>
          <a:blipFill>
            <a:blip r:embed="rId8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11560" y="195486"/>
            <a:ext cx="1152128" cy="936104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0" y="0"/>
            <a:ext cx="755576" cy="843558"/>
          </a:xfrm>
          <a:prstGeom prst="ellipse">
            <a:avLst/>
          </a:prstGeom>
          <a:blipFill>
            <a:blip r:embed="rId10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 flipH="1">
            <a:off x="5076056" y="1131590"/>
            <a:ext cx="1512168" cy="108012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 flipH="1">
            <a:off x="6228184" y="555526"/>
            <a:ext cx="1368152" cy="1080120"/>
          </a:xfrm>
          <a:prstGeom prst="ellipse">
            <a:avLst/>
          </a:prstGeom>
          <a:blipFill>
            <a:blip r:embed="rId12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 flipH="1">
            <a:off x="7452320" y="249492"/>
            <a:ext cx="1080120" cy="1026114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 flipH="1">
            <a:off x="8388424" y="0"/>
            <a:ext cx="755576" cy="699542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 flipV="1">
            <a:off x="2627784" y="2931790"/>
            <a:ext cx="1512168" cy="1206134"/>
          </a:xfrm>
          <a:prstGeom prst="ellipse">
            <a:avLst/>
          </a:prstGeom>
          <a:blipFill>
            <a:blip r:embed="rId1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 flipV="1">
            <a:off x="1547664" y="3363838"/>
            <a:ext cx="1296144" cy="1080120"/>
          </a:xfrm>
          <a:prstGeom prst="ellipse">
            <a:avLst/>
          </a:prstGeom>
          <a:blipFill>
            <a:blip r:embed="rId16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 flipV="1">
            <a:off x="683568" y="3867894"/>
            <a:ext cx="1080120" cy="972108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 flipV="1">
            <a:off x="0" y="4371950"/>
            <a:ext cx="827584" cy="771550"/>
          </a:xfrm>
          <a:prstGeom prst="ellipse">
            <a:avLst/>
          </a:prstGeom>
          <a:blipFill>
            <a:blip r:embed="rId1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 flipH="1" flipV="1">
            <a:off x="5076056" y="2931790"/>
            <a:ext cx="1512168" cy="1206134"/>
          </a:xfrm>
          <a:prstGeom prst="ellipse">
            <a:avLst/>
          </a:prstGeom>
          <a:blipFill>
            <a:blip r:embed="rId18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 flipH="1" flipV="1">
            <a:off x="6372200" y="3363838"/>
            <a:ext cx="1296144" cy="1008112"/>
          </a:xfrm>
          <a:prstGeom prst="ellipse">
            <a:avLst/>
          </a:prstGeom>
          <a:blipFill>
            <a:blip r:embed="rId1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Elipse"/>
          <p:cNvSpPr/>
          <p:nvPr/>
        </p:nvSpPr>
        <p:spPr>
          <a:xfrm flipH="1" flipV="1">
            <a:off x="7452320" y="3867893"/>
            <a:ext cx="1080120" cy="972106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Elipse"/>
          <p:cNvSpPr/>
          <p:nvPr/>
        </p:nvSpPr>
        <p:spPr>
          <a:xfrm flipH="1" flipV="1">
            <a:off x="8460432" y="4371950"/>
            <a:ext cx="683568" cy="771550"/>
          </a:xfrm>
          <a:prstGeom prst="ellipse">
            <a:avLst/>
          </a:prstGeom>
          <a:blipFill>
            <a:blip r:embed="rId14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Elipse"/>
          <p:cNvSpPr/>
          <p:nvPr/>
        </p:nvSpPr>
        <p:spPr>
          <a:xfrm>
            <a:off x="3851920" y="1707654"/>
            <a:ext cx="1440160" cy="1080120"/>
          </a:xfrm>
          <a:prstGeom prst="ellipse">
            <a:avLst/>
          </a:prstGeom>
          <a:blipFill>
            <a:blip r:embed="rId20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Elipse"/>
          <p:cNvSpPr/>
          <p:nvPr/>
        </p:nvSpPr>
        <p:spPr>
          <a:xfrm>
            <a:off x="3851920" y="2427734"/>
            <a:ext cx="1440160" cy="936104"/>
          </a:xfrm>
          <a:prstGeom prst="ellipse">
            <a:avLst/>
          </a:prstGeom>
          <a:blipFill>
            <a:blip r:embed="rId2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2771800" y="1923678"/>
            <a:ext cx="1224136" cy="1116124"/>
          </a:xfrm>
          <a:prstGeom prst="ellipse">
            <a:avLst/>
          </a:prstGeom>
          <a:blipFill>
            <a:blip r:embed="rId22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5292080" y="2067694"/>
            <a:ext cx="1152128" cy="1080120"/>
          </a:xfrm>
          <a:prstGeom prst="ellipse">
            <a:avLst/>
          </a:prstGeom>
          <a:blipFill>
            <a:blip r:embed="rId2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3851920" y="1059582"/>
            <a:ext cx="1440160" cy="864096"/>
          </a:xfrm>
          <a:prstGeom prst="ellipse">
            <a:avLst/>
          </a:prstGeom>
          <a:blipFill>
            <a:blip r:embed="rId24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3851920" y="3219822"/>
            <a:ext cx="1440160" cy="864096"/>
          </a:xfrm>
          <a:prstGeom prst="ellipse">
            <a:avLst/>
          </a:prstGeom>
          <a:blipFill>
            <a:blip r:embed="rId25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1547664" y="1995686"/>
            <a:ext cx="1296144" cy="936104"/>
          </a:xfrm>
          <a:prstGeom prst="ellipse">
            <a:avLst/>
          </a:prstGeom>
          <a:blipFill>
            <a:blip r:embed="rId26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6228184" y="2067694"/>
            <a:ext cx="1368152" cy="1008112"/>
          </a:xfrm>
          <a:prstGeom prst="ellipse">
            <a:avLst/>
          </a:prstGeom>
          <a:blipFill>
            <a:blip r:embed="rId27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4067944" y="411510"/>
            <a:ext cx="1152128" cy="792088"/>
          </a:xfrm>
          <a:prstGeom prst="ellipse">
            <a:avLst/>
          </a:prstGeom>
          <a:blipFill>
            <a:blip r:embed="rId28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4067944" y="3939902"/>
            <a:ext cx="1152128" cy="792088"/>
          </a:xfrm>
          <a:prstGeom prst="ellipse">
            <a:avLst/>
          </a:prstGeom>
          <a:blipFill>
            <a:blip r:embed="rId28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683568" y="2139702"/>
            <a:ext cx="1008112" cy="720080"/>
          </a:xfrm>
          <a:prstGeom prst="ellipse">
            <a:avLst/>
          </a:prstGeom>
          <a:blipFill>
            <a:blip r:embed="rId1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7308304" y="2139702"/>
            <a:ext cx="1224136" cy="864096"/>
          </a:xfrm>
          <a:prstGeom prst="ellipse">
            <a:avLst/>
          </a:prstGeom>
          <a:blipFill>
            <a:blip r:embed="rId29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4211960" y="0"/>
            <a:ext cx="792088" cy="555526"/>
          </a:xfrm>
          <a:prstGeom prst="ellipse">
            <a:avLst/>
          </a:prstGeom>
          <a:blipFill>
            <a:blip r:embed="rId30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4283968" y="4587974"/>
            <a:ext cx="648072" cy="555526"/>
          </a:xfrm>
          <a:prstGeom prst="ellipse">
            <a:avLst/>
          </a:prstGeom>
          <a:blipFill>
            <a:blip r:embed="rId31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0" y="2283718"/>
            <a:ext cx="899592" cy="648072"/>
          </a:xfrm>
          <a:prstGeom prst="ellipse">
            <a:avLst/>
          </a:prstGeom>
          <a:blipFill>
            <a:blip r:embed="rId32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8388424" y="2301720"/>
            <a:ext cx="755576" cy="630070"/>
          </a:xfrm>
          <a:prstGeom prst="ellipse">
            <a:avLst/>
          </a:prstGeom>
          <a:blipFill>
            <a:blip r:embed="rId33" cstate="print"/>
            <a:stretch>
              <a:fillRect/>
            </a:stretch>
          </a:blipFill>
          <a:ln w="88900" cmpd="dbl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56266165"/>
      </p:ext>
    </p:extLst>
  </p:cSld>
  <p:clrMapOvr>
    <a:masterClrMapping/>
  </p:clrMapOvr>
  <p:transition spd="slow" advClick="0" advTm="17000">
    <p:sndAc>
      <p:stSnd>
        <p:snd r:embed="rId2" name="Daddy's Bolero . Francis Goya 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4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4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4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4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3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3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5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9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1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3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5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7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3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5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7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8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3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4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9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0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4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4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4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4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4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4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4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4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4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4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8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9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5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1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62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l mejor regalo\Imágenes\2 - paisaje-tablet-cool-reflejosnature-wallpapers-naturaleza-hd-landscape-wallpapers-high-definition-la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777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AB0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08187867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7B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l mejor regalo\Imágenes\3 - maxresdefault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1 CuadroTexto"/>
          <p:cNvSpPr txBox="1"/>
          <p:nvPr/>
        </p:nvSpPr>
        <p:spPr>
          <a:xfrm>
            <a:off x="788934" y="483518"/>
            <a:ext cx="3816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Mi regalo </a:t>
            </a:r>
          </a:p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quizás no sea costoso, ni elegante</a:t>
            </a:r>
            <a:endParaRPr lang="es-ES" sz="2800" b="1" dirty="0">
              <a:ln>
                <a:solidFill>
                  <a:srgbClr val="8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4099" name="Picture 3" descr="E:\PPS  EXCLUSIVOS\- El mejor regalo\Imágenes\4 - beautiful_sunshine_1920x10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2 CuadroTexto"/>
          <p:cNvSpPr txBox="1"/>
          <p:nvPr/>
        </p:nvSpPr>
        <p:spPr>
          <a:xfrm>
            <a:off x="3419872" y="843558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4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Espero que sea valioso y único</a:t>
            </a:r>
            <a:endParaRPr lang="es-ES" sz="2800" b="1" dirty="0">
              <a:ln>
                <a:solidFill>
                  <a:srgbClr val="00004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432203178"/>
      </p:ext>
    </p:extLst>
  </p:cSld>
  <p:clrMapOvr>
    <a:masterClrMapping/>
  </p:clrMapOvr>
  <p:transition spd="slow" advClick="0" advTm="185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0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l mejor regalo\Imágenes\5 - maxresdefaul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1 CuadroTexto"/>
          <p:cNvSpPr txBox="1"/>
          <p:nvPr/>
        </p:nvSpPr>
        <p:spPr>
          <a:xfrm>
            <a:off x="755576" y="339502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4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Mi regalo son muchas cosas</a:t>
            </a:r>
            <a:endParaRPr lang="es-ES" sz="2800" b="1" dirty="0">
              <a:ln>
                <a:solidFill>
                  <a:srgbClr val="00004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5123" name="Picture 3" descr="E:\PPS  EXCLUSIVOS\- El mejor regalo\Imágenes\6 - atardeceres de ensueño fotos del atardecer en paisajes con montañas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74936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2 CuadroTexto"/>
          <p:cNvSpPr txBox="1"/>
          <p:nvPr/>
        </p:nvSpPr>
        <p:spPr>
          <a:xfrm>
            <a:off x="3635896" y="411510"/>
            <a:ext cx="4608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4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regalo por ejemplo</a:t>
            </a:r>
          </a:p>
          <a:p>
            <a:pPr algn="ctr"/>
            <a:r>
              <a:rPr lang="es-ES" sz="2800" b="1" dirty="0" smtClean="0">
                <a:ln>
                  <a:solidFill>
                    <a:srgbClr val="00004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estas palabras que salen del corazón</a:t>
            </a:r>
            <a:endParaRPr lang="es-ES" sz="2800" b="1" dirty="0">
              <a:ln>
                <a:solidFill>
                  <a:srgbClr val="00004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88417471"/>
      </p:ext>
    </p:extLst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71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El mejor regalo\Imágenes\7 - Fondos de pantalla con bellos rincones de la naturaleza (8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 CuadroTexto"/>
          <p:cNvSpPr txBox="1"/>
          <p:nvPr/>
        </p:nvSpPr>
        <p:spPr>
          <a:xfrm>
            <a:off x="683568" y="3579862"/>
            <a:ext cx="34563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4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Quiero verte siempre feliz</a:t>
            </a:r>
            <a:endParaRPr lang="es-ES" sz="2800" b="1" dirty="0">
              <a:ln>
                <a:solidFill>
                  <a:srgbClr val="00004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6148" name="Picture 4" descr="E:\PPS  EXCLUSIVOS\- El mejor regalo\Imágenes\8 - Sunflowers_Fields_Sky_4869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70"/>
            <a:ext cx="9156700" cy="51355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2 CuadroTexto"/>
          <p:cNvSpPr txBox="1"/>
          <p:nvPr/>
        </p:nvSpPr>
        <p:spPr>
          <a:xfrm>
            <a:off x="899592" y="699542"/>
            <a:ext cx="36724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33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aunque no puedo regalarte el sol</a:t>
            </a:r>
            <a:endParaRPr lang="es-ES" sz="2800" b="1" dirty="0">
              <a:ln>
                <a:solidFill>
                  <a:srgbClr val="0033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21094423"/>
      </p:ext>
    </p:extLst>
  </p:cSld>
  <p:clrMapOvr>
    <a:masterClrMapping/>
  </p:clrMapOvr>
  <p:transition spd="slow" advClick="0" advTm="166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57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l mejor regalo\Imágenes\9 - 17918021_1319443718143593_4648029184585534349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1763688" y="555526"/>
            <a:ext cx="51658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4923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regalo</a:t>
            </a:r>
          </a:p>
          <a:p>
            <a:pPr algn="ctr"/>
            <a:r>
              <a:rPr lang="es-ES" sz="2800" b="1" dirty="0" smtClean="0">
                <a:ln>
                  <a:solidFill>
                    <a:srgbClr val="4923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el calor profundo de mis abrazos</a:t>
            </a:r>
            <a:endParaRPr lang="es-ES" sz="2800" b="1" dirty="0">
              <a:ln>
                <a:solidFill>
                  <a:srgbClr val="492303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7F2C0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7F2C0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33710564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4C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El mejor regalo\Imágenes\10 - Crater-Summ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4557100" y="339502"/>
            <a:ext cx="396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4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regalo un par de latidos de mi corazón</a:t>
            </a:r>
            <a:endParaRPr lang="es-ES" sz="2800" b="1" dirty="0">
              <a:ln>
                <a:solidFill>
                  <a:srgbClr val="00004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8195" name="Picture 3" descr="E:\PPS  EXCLUSIVOS\- El mejor regalo\Imágenes\11 - nature-wallpapers-hd-landscape-images-amazing-landscape-cool-photos-field-gorgeous-views-panoramic-images-download-images-1697x10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CuadroTexto"/>
          <p:cNvSpPr txBox="1"/>
          <p:nvPr/>
        </p:nvSpPr>
        <p:spPr>
          <a:xfrm>
            <a:off x="755576" y="1131590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2E002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Aquellos que nacen cuando reímos sin parar</a:t>
            </a:r>
            <a:endParaRPr lang="es-ES" sz="2800" b="1" dirty="0">
              <a:ln>
                <a:solidFill>
                  <a:srgbClr val="2E002E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100234529"/>
      </p:ext>
    </p:extLst>
  </p:cSld>
  <p:clrMapOvr>
    <a:masterClrMapping/>
  </p:clrMapOvr>
  <p:transition spd="slow" advClick="0" advTm="185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rgbClr val="2B3616"/>
            </a:gs>
            <a:gs pos="100000">
              <a:srgbClr val="0018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E:\PPS  EXCLUSIVOS\- El mejor regalo\Imágenes\13 - 7_O_N_Jesus-M-Garcia_ES_1979-1100x5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39553" y="1419622"/>
            <a:ext cx="3384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ofrezco, además, mi memoria</a:t>
            </a:r>
            <a:endParaRPr lang="es-ES" sz="2800" b="1" dirty="0"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14F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El mejor regalo\Imágenes\14 - 90e122ffbf248e02f114e2a986011b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51938" cy="51323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611560" y="3219822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Para  que en ella puedas grabar tus sueños</a:t>
            </a:r>
            <a:endParaRPr lang="es-ES" sz="28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243" name="Picture 3" descr="E:\PPS  EXCLUSIVOS\- El mejor regalo\Imágenes\15 - 211121-Moraine-Lak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44"/>
            <a:ext cx="9150350" cy="51506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CuadroTexto"/>
          <p:cNvSpPr txBox="1"/>
          <p:nvPr/>
        </p:nvSpPr>
        <p:spPr>
          <a:xfrm>
            <a:off x="3707904" y="2283718"/>
            <a:ext cx="43360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recordártelos si  alguna vez te hiciera falta</a:t>
            </a:r>
            <a:endParaRPr lang="es-ES" sz="2800" b="1" dirty="0">
              <a:ln>
                <a:solidFill>
                  <a:srgbClr val="00003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501534233"/>
      </p:ext>
    </p:extLst>
  </p:cSld>
  <p:clrMapOvr>
    <a:masterClrMapping/>
  </p:clrMapOvr>
  <p:transition spd="slow" advClick="0" advTm="18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89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E:\PPS  EXCLUSIVOS\- El mejor regalo\Imágenes\16 - 48296E5100000578-0-image-a-16_15161027506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1331640" y="411510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3F104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te regalo una canasta llena de cosas caras</a:t>
            </a:r>
            <a:endParaRPr lang="es-ES" sz="2800" b="1" dirty="0">
              <a:ln>
                <a:solidFill>
                  <a:srgbClr val="3F104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1267" name="Picture 3" descr="E:\PPS  EXCLUSIVOS\- El mejor regalo\Imágenes\17 - atardeceres de ensueño fotos del atardecer en paisajes con montañas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CuadroTexto"/>
          <p:cNvSpPr txBox="1"/>
          <p:nvPr/>
        </p:nvSpPr>
        <p:spPr>
          <a:xfrm>
            <a:off x="4932040" y="483518"/>
            <a:ext cx="3569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regalo tan solo mis manos vacías</a:t>
            </a:r>
            <a:endParaRPr lang="es-ES" sz="2800" b="1" dirty="0">
              <a:ln>
                <a:solidFill>
                  <a:srgbClr val="00003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44547044"/>
      </p:ext>
    </p:extLst>
  </p:cSld>
  <p:clrMapOvr>
    <a:masterClrMapping/>
  </p:clrMapOvr>
  <p:transition spd="slow" advClick="0" advTm="180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5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E:\PPS  EXCLUSIVOS\- El mejor regalo\Imágenes\18 - A1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2015873" y="1593893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Por si un día las necesitas usar</a:t>
            </a:r>
            <a:endParaRPr lang="es-ES" sz="2800" dirty="0">
              <a:ln>
                <a:solidFill>
                  <a:srgbClr val="000032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071838183"/>
      </p:ext>
    </p:extLst>
  </p:cSld>
  <p:clrMapOvr>
    <a:masterClrMapping/>
  </p:clrMapOvr>
  <p:transition spd="slow" advClick="0" advTm="100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El mejor regalo\Imágenes\19 - 385485-svetik_3840x24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467544" y="555526"/>
            <a:ext cx="47398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También te regalo mi aliento, por si en algún momento lo pierdes</a:t>
            </a:r>
            <a:endParaRPr lang="es-ES" sz="2800" b="1" dirty="0">
              <a:ln>
                <a:solidFill>
                  <a:srgbClr val="00003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3315" name="Picture 3" descr="E:\PPS  EXCLUSIVOS\- El mejor regalo\Imágenes\20 - China_Jiuzhaigou_park_5080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699" cy="51771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CuadroTexto"/>
          <p:cNvSpPr txBox="1"/>
          <p:nvPr/>
        </p:nvSpPr>
        <p:spPr>
          <a:xfrm>
            <a:off x="4283968" y="339502"/>
            <a:ext cx="3600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123E3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regalo mis oídos, para escucharte, </a:t>
            </a:r>
          </a:p>
          <a:p>
            <a:pPr algn="ctr"/>
            <a:r>
              <a:rPr lang="es-ES" sz="2800" b="1" dirty="0" smtClean="0">
                <a:ln>
                  <a:solidFill>
                    <a:srgbClr val="123E3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 necesitas hablar</a:t>
            </a:r>
            <a:endParaRPr lang="es-ES" sz="2800" b="1" dirty="0">
              <a:ln>
                <a:solidFill>
                  <a:srgbClr val="123E3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89059658"/>
      </p:ext>
    </p:extLst>
  </p:cSld>
  <p:clrMapOvr>
    <a:masterClrMapping/>
  </p:clrMapOvr>
  <p:transition spd="slow" advClick="0" advTm="241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8" name="Picture 2" descr="E:\PPS  EXCLUSIVOS\- El mejor regalo\Imágenes\21 - bromo-at-daw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1115616" y="483518"/>
            <a:ext cx="6408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22002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Te regalo mis fuerzas si decides luchar y así unirme a tu lucha</a:t>
            </a:r>
            <a:endParaRPr lang="es-ES" sz="2800" b="1" dirty="0">
              <a:ln>
                <a:solidFill>
                  <a:srgbClr val="22002E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36677366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7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77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El mejor regalo\Imágenes\22 - maxresdefault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1 CuadroTexto"/>
          <p:cNvSpPr txBox="1"/>
          <p:nvPr/>
        </p:nvSpPr>
        <p:spPr>
          <a:xfrm>
            <a:off x="1259632" y="483518"/>
            <a:ext cx="396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No se si mi regalo te pueda parecer el mejor</a:t>
            </a:r>
            <a:endParaRPr lang="es-ES" sz="2800" b="1" dirty="0">
              <a:ln>
                <a:solidFill>
                  <a:srgbClr val="00003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5363" name="Picture 3" descr="E:\PPS  EXCLUSIVOS\- El mejor regalo\Imágenes\23 - maxresdefault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51287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627784" y="3658015"/>
            <a:ext cx="43193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Pero te aseguro, que es lo mejor que te puedo dar</a:t>
            </a:r>
            <a:endParaRPr lang="es-ES" sz="2800" b="1" dirty="0">
              <a:ln>
                <a:solidFill>
                  <a:srgbClr val="00003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016802613"/>
      </p:ext>
    </p:ext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67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PPS  EXCLUSIVOS\- El mejor regalo\Imágenes\untitled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8" name="1 CuadroTexto"/>
          <p:cNvSpPr txBox="1"/>
          <p:nvPr/>
        </p:nvSpPr>
        <p:spPr>
          <a:xfrm>
            <a:off x="3059832" y="411510"/>
            <a:ext cx="54029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46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Quizás no sea el regalo que esté de moda este año</a:t>
            </a:r>
            <a:endParaRPr lang="es-ES" sz="2800" b="1" dirty="0">
              <a:ln>
                <a:solidFill>
                  <a:srgbClr val="000046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731666916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50000">
              <a:srgbClr val="004C00"/>
            </a:gs>
            <a:gs pos="100000">
              <a:srgbClr val="425E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El mejor regalo\Imágenes\24 - untitled3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3242496" y="771550"/>
            <a:ext cx="2681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Está bien, lo sé,</a:t>
            </a:r>
            <a:endParaRPr lang="es-ES" sz="2800" b="1" dirty="0">
              <a:ln>
                <a:solidFill>
                  <a:srgbClr val="00003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6387" name="Picture 3" descr="E:\PPS  EXCLUSIVOS\- El mejor regalo\Imágenes\25 - untitled.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CuadroTexto"/>
          <p:cNvSpPr txBox="1"/>
          <p:nvPr/>
        </p:nvSpPr>
        <p:spPr>
          <a:xfrm>
            <a:off x="539552" y="556106"/>
            <a:ext cx="36190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Quizás mi regalo es demasiado sencillo</a:t>
            </a:r>
            <a:endParaRPr lang="es-ES" sz="2800" b="1" dirty="0">
              <a:ln>
                <a:solidFill>
                  <a:srgbClr val="00003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715031172"/>
      </p:ext>
    </p:extLst>
  </p:cSld>
  <p:clrMapOvr>
    <a:masterClrMapping/>
  </p:clrMapOvr>
  <p:transition spd="slow" advClick="0" advTm="160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El mejor regalo\Imágenes\26 - Awards_hougaardmalan_20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323528" y="415517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22002E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Solo quería que supieses, que si estas vivo,</a:t>
            </a:r>
            <a:endParaRPr lang="es-ES" sz="2800" b="1" dirty="0">
              <a:ln>
                <a:solidFill>
                  <a:srgbClr val="22002E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7411" name="Picture 3" descr="E:\PPS  EXCLUSIVOS\- El mejor regalo\Imágenes\27 - Bridge over Sylvenstein Lake in Upper Bavaria, German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CuadroTexto"/>
          <p:cNvSpPr txBox="1"/>
          <p:nvPr/>
        </p:nvSpPr>
        <p:spPr>
          <a:xfrm>
            <a:off x="323528" y="627534"/>
            <a:ext cx="36517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b="1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Ya has recibido el mejor de los regalos </a:t>
            </a:r>
            <a:endParaRPr lang="es-ES" sz="2800" b="1" dirty="0">
              <a:ln>
                <a:solidFill>
                  <a:srgbClr val="00003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013452778"/>
      </p:ext>
    </p:extLst>
  </p:cSld>
  <p:clrMapOvr>
    <a:masterClrMapping/>
  </p:clrMapOvr>
  <p:transition spd="slow" advClick="0" advTm="18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4E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El mejor regalo\Imágenes\28 - hermosos paisajes naturales con rios lagos montañas y amaneceres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262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14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93B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91870146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6">
                <a:lumMod val="75000"/>
              </a:schemeClr>
            </a:gs>
            <a:gs pos="100000">
              <a:srgbClr val="457DE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El mejor regalo\Imágenes\29 - untitled5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397140" y="2692515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Febrero 2020</a:t>
            </a:r>
            <a:endParaRPr lang="es-ES" sz="2800" dirty="0">
              <a:ln>
                <a:solidFill>
                  <a:srgbClr val="000032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2 CuadroTexto"/>
          <p:cNvSpPr txBox="1"/>
          <p:nvPr/>
        </p:nvSpPr>
        <p:spPr>
          <a:xfrm>
            <a:off x="366556" y="3412595"/>
            <a:ext cx="5071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800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Música: </a:t>
            </a:r>
            <a:r>
              <a:rPr lang="es-ES" sz="2800" dirty="0" err="1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Daddy’s</a:t>
            </a:r>
            <a:r>
              <a:rPr lang="es-ES" sz="2800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Bolero</a:t>
            </a:r>
          </a:p>
          <a:p>
            <a:r>
              <a:rPr lang="es-ES" sz="2800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	      Francis Goya </a:t>
            </a:r>
            <a:endParaRPr lang="es-ES" sz="2800" dirty="0">
              <a:ln>
                <a:solidFill>
                  <a:srgbClr val="000032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grpSp>
        <p:nvGrpSpPr>
          <p:cNvPr id="13" name="13 Grupo"/>
          <p:cNvGrpSpPr>
            <a:grpSpLocks/>
          </p:cNvGrpSpPr>
          <p:nvPr/>
        </p:nvGrpSpPr>
        <p:grpSpPr bwMode="auto">
          <a:xfrm flipH="1">
            <a:off x="7020272" y="3219822"/>
            <a:ext cx="1460374" cy="1665910"/>
            <a:chOff x="6948264" y="2205038"/>
            <a:chExt cx="1763959" cy="1572609"/>
          </a:xfrm>
        </p:grpSpPr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2" cy="3486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dirty="0">
                  <a:ln>
                    <a:solidFill>
                      <a:srgbClr val="061A42"/>
                    </a:solidFill>
                  </a:ln>
                  <a:solidFill>
                    <a:schemeClr val="bg1"/>
                  </a:solidFill>
                  <a:latin typeface="Matura MT Script Capitals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5" name="4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7" name="13 Grupo"/>
          <p:cNvGrpSpPr/>
          <p:nvPr/>
        </p:nvGrpSpPr>
        <p:grpSpPr>
          <a:xfrm flipV="1">
            <a:off x="4499992" y="0"/>
            <a:ext cx="4644008" cy="51435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8" name="7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grpSp>
        <p:nvGrpSpPr>
          <p:cNvPr id="10" name="12 Grupo"/>
          <p:cNvGrpSpPr/>
          <p:nvPr/>
        </p:nvGrpSpPr>
        <p:grpSpPr>
          <a:xfrm flipV="1">
            <a:off x="0" y="0"/>
            <a:ext cx="4572000" cy="5143500"/>
            <a:chOff x="611560" y="836712"/>
            <a:chExt cx="3600400" cy="5032176"/>
          </a:xfrm>
          <a:blipFill>
            <a:blip r:embed="rId4"/>
            <a:stretch>
              <a:fillRect/>
            </a:stretch>
          </a:blipFill>
        </p:grpSpPr>
        <p:sp>
          <p:nvSpPr>
            <p:cNvPr id="11" name="10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248655069"/>
      </p:ext>
    </p:extLst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0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4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4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6" grpId="0" animBg="1"/>
      <p:bldP spid="6" grpId="1" animBg="1"/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248</Words>
  <Application>Microsoft Office PowerPoint</Application>
  <PresentationFormat>Presentación en pantalla (16:9)</PresentationFormat>
  <Paragraphs>36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16</cp:revision>
  <dcterms:created xsi:type="dcterms:W3CDTF">2020-02-01T01:20:52Z</dcterms:created>
  <dcterms:modified xsi:type="dcterms:W3CDTF">2020-02-02T01:08:09Z</dcterms:modified>
</cp:coreProperties>
</file>