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0"/>
  </p:notesMasterIdLst>
  <p:sldIdLst>
    <p:sldId id="283" r:id="rId3"/>
    <p:sldId id="285" r:id="rId4"/>
    <p:sldId id="268" r:id="rId5"/>
    <p:sldId id="272" r:id="rId6"/>
    <p:sldId id="288" r:id="rId7"/>
    <p:sldId id="279" r:id="rId8"/>
    <p:sldId id="257" r:id="rId9"/>
    <p:sldId id="289" r:id="rId10"/>
    <p:sldId id="269" r:id="rId11"/>
    <p:sldId id="290" r:id="rId12"/>
    <p:sldId id="287" r:id="rId13"/>
    <p:sldId id="282" r:id="rId14"/>
    <p:sldId id="291" r:id="rId15"/>
    <p:sldId id="292" r:id="rId16"/>
    <p:sldId id="286" r:id="rId17"/>
    <p:sldId id="271" r:id="rId18"/>
    <p:sldId id="278" r:id="rId19"/>
    <p:sldId id="258" r:id="rId20"/>
    <p:sldId id="294" r:id="rId21"/>
    <p:sldId id="267" r:id="rId22"/>
    <p:sldId id="261" r:id="rId23"/>
    <p:sldId id="259" r:id="rId24"/>
    <p:sldId id="293" r:id="rId25"/>
    <p:sldId id="300" r:id="rId26"/>
    <p:sldId id="266" r:id="rId27"/>
    <p:sldId id="299" r:id="rId28"/>
    <p:sldId id="301" r:id="rId29"/>
    <p:sldId id="284" r:id="rId30"/>
    <p:sldId id="270" r:id="rId31"/>
    <p:sldId id="264" r:id="rId32"/>
    <p:sldId id="275" r:id="rId33"/>
    <p:sldId id="295" r:id="rId34"/>
    <p:sldId id="263" r:id="rId35"/>
    <p:sldId id="265" r:id="rId36"/>
    <p:sldId id="274" r:id="rId37"/>
    <p:sldId id="302" r:id="rId38"/>
    <p:sldId id="303" r:id="rId3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r2zLNKG1AxkEt3X19UKyQ" hashData="nPBYfUWGEUpSvJT3N7mxJIsp64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E0075"/>
    <a:srgbClr val="CC0099"/>
    <a:srgbClr val="3366CC"/>
    <a:srgbClr val="004821"/>
    <a:srgbClr val="005426"/>
    <a:srgbClr val="F3A5C3"/>
    <a:srgbClr val="FF9999"/>
    <a:srgbClr val="009999"/>
    <a:srgbClr val="C09200"/>
    <a:srgbClr val="42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5171" autoAdjust="0"/>
    <p:restoredTop sz="94660"/>
  </p:normalViewPr>
  <p:slideViewPr>
    <p:cSldViewPr>
      <p:cViewPr>
        <p:scale>
          <a:sx n="298" d="100"/>
          <a:sy n="298" d="100"/>
        </p:scale>
        <p:origin x="2970" y="248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CBBB05-8784-4ED0-BD99-1D4FE1B27E63}" type="datetimeFigureOut">
              <a:rPr lang="es-PE" smtClean="0"/>
              <a:pPr/>
              <a:t>7/10/2016</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67AE455-AF28-4DA6-9F9E-93EA158685C5}"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667AE455-AF28-4DA6-9F9E-93EA158685C5}" type="slidenum">
              <a:rPr lang="es-PE" smtClean="0"/>
              <a:pPr/>
              <a:t>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CA3C2C4-D673-4C2D-A958-72B27EE898A1}" type="datetimeFigureOut">
              <a:rPr lang="es-PE" smtClean="0"/>
              <a:pPr/>
              <a:t>7/10/2016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D13722C-F209-4FFB-BE94-6F68FB692D69}" type="slidenum">
              <a:rPr lang="es-PE" smtClean="0"/>
              <a:pPr/>
              <a:t>‹Nº›</a:t>
            </a:fld>
            <a:endParaRPr lang="es-PE"/>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CA3C2C4-D673-4C2D-A958-72B27EE898A1}" type="datetimeFigureOut">
              <a:rPr lang="es-PE" smtClean="0"/>
              <a:pPr/>
              <a:t>7/10/2016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D13722C-F209-4FFB-BE94-6F68FB692D69}" type="slidenum">
              <a:rPr lang="es-PE" smtClean="0"/>
              <a:pPr/>
              <a:t>‹Nº›</a:t>
            </a:fld>
            <a:endParaRPr lang="es-PE"/>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CA3C2C4-D673-4C2D-A958-72B27EE898A1}" type="datetimeFigureOut">
              <a:rPr lang="es-PE" smtClean="0"/>
              <a:pPr/>
              <a:t>7/10/2016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D13722C-F209-4FFB-BE94-6F68FB692D69}" type="slidenum">
              <a:rPr lang="es-PE" smtClean="0"/>
              <a:pPr/>
              <a:t>‹Nº›</a:t>
            </a:fld>
            <a:endParaRPr lang="es-PE"/>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CA3C2C4-D673-4C2D-A958-72B27EE898A1}" type="datetimeFigureOut">
              <a:rPr lang="es-PE" smtClean="0"/>
              <a:pPr/>
              <a:t>7/10/2016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D13722C-F209-4FFB-BE94-6F68FB692D69}" type="slidenum">
              <a:rPr lang="es-PE" smtClean="0"/>
              <a:pPr/>
              <a:t>‹Nº›</a:t>
            </a:fld>
            <a:endParaRPr lang="es-PE"/>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CA3C2C4-D673-4C2D-A958-72B27EE898A1}" type="datetimeFigureOut">
              <a:rPr lang="es-PE" smtClean="0"/>
              <a:pPr/>
              <a:t>7/10/2016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FD13722C-F209-4FFB-BE94-6F68FB692D69}" type="slidenum">
              <a:rPr lang="es-PE" smtClean="0"/>
              <a:pPr/>
              <a:t>‹Nº›</a:t>
            </a:fld>
            <a:endParaRPr lang="es-PE"/>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CA3C2C4-D673-4C2D-A958-72B27EE898A1}" type="datetimeFigureOut">
              <a:rPr lang="es-PE" smtClean="0"/>
              <a:pPr/>
              <a:t>7/10/2016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FD13722C-F209-4FFB-BE94-6F68FB692D69}" type="slidenum">
              <a:rPr lang="es-PE" smtClean="0"/>
              <a:pPr/>
              <a:t>‹Nº›</a:t>
            </a:fld>
            <a:endParaRPr lang="es-PE"/>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CA3C2C4-D673-4C2D-A958-72B27EE898A1}" type="datetimeFigureOut">
              <a:rPr lang="es-PE" smtClean="0"/>
              <a:pPr/>
              <a:t>7/10/2016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FD13722C-F209-4FFB-BE94-6F68FB692D69}" type="slidenum">
              <a:rPr lang="es-PE" smtClean="0"/>
              <a:pPr/>
              <a:t>‹Nº›</a:t>
            </a:fld>
            <a:endParaRPr lang="es-PE"/>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CA3C2C4-D673-4C2D-A958-72B27EE898A1}" type="datetimeFigureOut">
              <a:rPr lang="es-PE" smtClean="0"/>
              <a:pPr/>
              <a:t>7/10/2016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D13722C-F209-4FFB-BE94-6F68FB692D69}" type="slidenum">
              <a:rPr lang="es-PE" smtClean="0"/>
              <a:pPr/>
              <a:t>‹Nº›</a:t>
            </a:fld>
            <a:endParaRPr lang="es-PE"/>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CA3C2C4-D673-4C2D-A958-72B27EE898A1}" type="datetimeFigureOut">
              <a:rPr lang="es-PE" smtClean="0"/>
              <a:pPr/>
              <a:t>7/10/2016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D13722C-F209-4FFB-BE94-6F68FB692D69}" type="slidenum">
              <a:rPr lang="es-PE" smtClean="0"/>
              <a:pPr/>
              <a:t>‹Nº›</a:t>
            </a:fld>
            <a:endParaRPr lang="es-PE"/>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CA3C2C4-D673-4C2D-A958-72B27EE898A1}" type="datetimeFigureOut">
              <a:rPr lang="es-PE" smtClean="0"/>
              <a:pPr/>
              <a:t>7/10/2016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D13722C-F209-4FFB-BE94-6F68FB692D69}" type="slidenum">
              <a:rPr lang="es-PE" smtClean="0"/>
              <a:pPr/>
              <a:t>‹Nº›</a:t>
            </a:fld>
            <a:endParaRPr lang="es-PE"/>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CA3C2C4-D673-4C2D-A958-72B27EE898A1}" type="datetimeFigureOut">
              <a:rPr lang="es-PE" smtClean="0"/>
              <a:pPr/>
              <a:t>7/10/2016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D13722C-F209-4FFB-BE94-6F68FB692D69}" type="slidenum">
              <a:rPr lang="es-PE" smtClean="0"/>
              <a:pPr/>
              <a:t>‹Nº›</a:t>
            </a:fld>
            <a:endParaRPr lang="es-PE"/>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CA3C2C4-D673-4C2D-A958-72B27EE898A1}" type="datetimeFigureOut">
              <a:rPr lang="es-PE" smtClean="0"/>
              <a:pPr/>
              <a:t>7/10/2016</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D13722C-F209-4FFB-BE94-6F68FB692D69}"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3.png"/><Relationship Id="rId18" Type="http://schemas.openxmlformats.org/officeDocument/2006/relationships/image" Target="../media/image4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hyperlink" Target="http://www.mispps.com/" TargetMode="External"/><Relationship Id="rId15" Type="http://schemas.openxmlformats.org/officeDocument/2006/relationships/image" Target="../media/image44.png"/><Relationship Id="rId10" Type="http://schemas.openxmlformats.org/officeDocument/2006/relationships/hyperlink" Target="https://www.facebook.com/mispps" TargetMode="External"/><Relationship Id="rId4" Type="http://schemas.openxmlformats.org/officeDocument/2006/relationships/image" Target="../media/image38.png"/><Relationship Id="rId9" Type="http://schemas.openxmlformats.org/officeDocument/2006/relationships/image" Target="../media/image4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13500000" scaled="0"/>
        </a:gradFill>
        <a:effectLst/>
      </p:bgPr>
    </p:bg>
    <p:spTree>
      <p:nvGrpSpPr>
        <p:cNvPr id="1" name=""/>
        <p:cNvGrpSpPr/>
        <p:nvPr/>
      </p:nvGrpSpPr>
      <p:grpSpPr>
        <a:xfrm>
          <a:off x="0" y="0"/>
          <a:ext cx="0" cy="0"/>
          <a:chOff x="0" y="0"/>
          <a:chExt cx="0" cy="0"/>
        </a:xfrm>
      </p:grpSpPr>
      <p:pic>
        <p:nvPicPr>
          <p:cNvPr id="2" name="1 Imagen" descr="f5578838e434085221bdcd4b22b601c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4572000" cy="2571750"/>
          </a:xfrm>
          <a:prstGeom prst="rect">
            <a:avLst/>
          </a:prstGeom>
          <a:gradFill>
            <a:gsLst>
              <a:gs pos="0">
                <a:srgbClr val="03D4A8">
                  <a:alpha val="46000"/>
                </a:srgbClr>
              </a:gs>
              <a:gs pos="25000">
                <a:srgbClr val="21D6E0"/>
              </a:gs>
              <a:gs pos="75000">
                <a:srgbClr val="0087E6"/>
              </a:gs>
              <a:gs pos="100000">
                <a:srgbClr val="005CBF"/>
              </a:gs>
            </a:gsLst>
            <a:lin ang="135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4572000" y="0"/>
            <a:ext cx="4572000" cy="2571750"/>
          </a:xfrm>
          <a:prstGeom prst="rect">
            <a:avLst/>
          </a:prstGeom>
          <a:gradFill flip="none" rotWithShape="1">
            <a:gsLst>
              <a:gs pos="0">
                <a:srgbClr val="03D4A8">
                  <a:alpha val="46000"/>
                </a:srgbClr>
              </a:gs>
              <a:gs pos="25000">
                <a:srgbClr val="21D6E0"/>
              </a:gs>
              <a:gs pos="75000">
                <a:srgbClr val="0087E6"/>
              </a:gs>
              <a:gs pos="100000">
                <a:srgbClr val="005CBF"/>
              </a:gs>
            </a:gsLst>
            <a:lin ang="135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V="1">
            <a:off x="0" y="2571750"/>
            <a:ext cx="4572000" cy="2571750"/>
          </a:xfrm>
          <a:prstGeom prst="rect">
            <a:avLst/>
          </a:prstGeom>
          <a:gradFill flip="none" rotWithShape="1">
            <a:gsLst>
              <a:gs pos="0">
                <a:srgbClr val="03D4A8">
                  <a:alpha val="46000"/>
                </a:srgbClr>
              </a:gs>
              <a:gs pos="25000">
                <a:srgbClr val="21D6E0"/>
              </a:gs>
              <a:gs pos="75000">
                <a:srgbClr val="0087E6"/>
              </a:gs>
              <a:gs pos="100000">
                <a:srgbClr val="005CBF"/>
              </a:gs>
            </a:gsLst>
            <a:lin ang="135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flipH="1" flipV="1">
            <a:off x="4572000" y="2571750"/>
            <a:ext cx="4572000" cy="2571750"/>
          </a:xfrm>
          <a:prstGeom prst="rect">
            <a:avLst/>
          </a:prstGeom>
          <a:gradFill flip="none" rotWithShape="1">
            <a:gsLst>
              <a:gs pos="0">
                <a:srgbClr val="03D4A8">
                  <a:alpha val="46000"/>
                </a:srgbClr>
              </a:gs>
              <a:gs pos="25000">
                <a:srgbClr val="21D6E0"/>
              </a:gs>
              <a:gs pos="75000">
                <a:srgbClr val="0087E6"/>
              </a:gs>
              <a:gs pos="100000">
                <a:srgbClr val="005CBF"/>
              </a:gs>
            </a:gsLst>
            <a:lin ang="135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1" name="10 Imagen" descr="g-gif-update (1).gif"/>
          <p:cNvPicPr>
            <a:picLocks noChangeAspect="1"/>
          </p:cNvPicPr>
          <p:nvPr/>
        </p:nvPicPr>
        <p:blipFill>
          <a:blip r:embed="rId4"/>
          <a:stretch>
            <a:fillRect/>
          </a:stretch>
        </p:blipFill>
        <p:spPr>
          <a:xfrm>
            <a:off x="857224" y="428610"/>
            <a:ext cx="885825" cy="809625"/>
          </a:xfrm>
          <a:prstGeom prst="rect">
            <a:avLst/>
          </a:prstGeom>
        </p:spPr>
      </p:pic>
      <p:pic>
        <p:nvPicPr>
          <p:cNvPr id="12" name="11 Imagen" descr="g-gif-update (2).gif"/>
          <p:cNvPicPr>
            <a:picLocks noChangeAspect="1"/>
          </p:cNvPicPr>
          <p:nvPr/>
        </p:nvPicPr>
        <p:blipFill>
          <a:blip r:embed="rId5"/>
          <a:stretch>
            <a:fillRect/>
          </a:stretch>
        </p:blipFill>
        <p:spPr>
          <a:xfrm>
            <a:off x="357158" y="1357304"/>
            <a:ext cx="2181225" cy="933450"/>
          </a:xfrm>
          <a:prstGeom prst="rect">
            <a:avLst/>
          </a:prstGeom>
        </p:spPr>
      </p:pic>
      <p:pic>
        <p:nvPicPr>
          <p:cNvPr id="13" name="12 Imagen" descr="g-gif-update (3).gif"/>
          <p:cNvPicPr>
            <a:picLocks noChangeAspect="1"/>
          </p:cNvPicPr>
          <p:nvPr/>
        </p:nvPicPr>
        <p:blipFill>
          <a:blip r:embed="rId6"/>
          <a:stretch>
            <a:fillRect/>
          </a:stretch>
        </p:blipFill>
        <p:spPr>
          <a:xfrm>
            <a:off x="4643438" y="428610"/>
            <a:ext cx="2981325" cy="809625"/>
          </a:xfrm>
          <a:prstGeom prst="rect">
            <a:avLst/>
          </a:prstGeom>
        </p:spPr>
      </p:pic>
      <p:pic>
        <p:nvPicPr>
          <p:cNvPr id="14" name="13 Imagen" descr="g-gif-update (4).gif"/>
          <p:cNvPicPr>
            <a:picLocks noChangeAspect="1"/>
          </p:cNvPicPr>
          <p:nvPr/>
        </p:nvPicPr>
        <p:blipFill>
          <a:blip r:embed="rId7"/>
          <a:stretch>
            <a:fillRect/>
          </a:stretch>
        </p:blipFill>
        <p:spPr>
          <a:xfrm>
            <a:off x="7715272" y="428610"/>
            <a:ext cx="1143000" cy="809625"/>
          </a:xfrm>
          <a:prstGeom prst="rect">
            <a:avLst/>
          </a:prstGeom>
        </p:spPr>
      </p:pic>
      <p:pic>
        <p:nvPicPr>
          <p:cNvPr id="15" name="14 Imagen" descr="g-gif-update (5).gif"/>
          <p:cNvPicPr>
            <a:picLocks noChangeAspect="1"/>
          </p:cNvPicPr>
          <p:nvPr/>
        </p:nvPicPr>
        <p:blipFill>
          <a:blip r:embed="rId8"/>
          <a:stretch>
            <a:fillRect/>
          </a:stretch>
        </p:blipFill>
        <p:spPr>
          <a:xfrm>
            <a:off x="6286512" y="1357304"/>
            <a:ext cx="885825" cy="809625"/>
          </a:xfrm>
          <a:prstGeom prst="rect">
            <a:avLst/>
          </a:prstGeom>
        </p:spPr>
      </p:pic>
      <p:pic>
        <p:nvPicPr>
          <p:cNvPr id="16" name="15 Imagen" descr="g-gif-update (6).gif"/>
          <p:cNvPicPr>
            <a:picLocks noChangeAspect="1"/>
          </p:cNvPicPr>
          <p:nvPr/>
        </p:nvPicPr>
        <p:blipFill>
          <a:blip r:embed="rId9"/>
          <a:stretch>
            <a:fillRect/>
          </a:stretch>
        </p:blipFill>
        <p:spPr>
          <a:xfrm>
            <a:off x="7072330" y="1357304"/>
            <a:ext cx="1676400" cy="809625"/>
          </a:xfrm>
          <a:prstGeom prst="rect">
            <a:avLst/>
          </a:prstGeom>
        </p:spPr>
      </p:pic>
      <p:pic>
        <p:nvPicPr>
          <p:cNvPr id="38914" name="Picture 2" descr="Rendered Image"/>
          <p:cNvPicPr>
            <a:picLocks noChangeAspect="1" noChangeArrowheads="1"/>
          </p:cNvPicPr>
          <p:nvPr/>
        </p:nvPicPr>
        <p:blipFill>
          <a:blip r:embed="rId10">
            <a:lum bright="-40000" contrast="40000"/>
          </a:blip>
          <a:srcRect/>
          <a:stretch>
            <a:fillRect/>
          </a:stretch>
        </p:blipFill>
        <p:spPr bwMode="auto">
          <a:xfrm>
            <a:off x="785786" y="4219785"/>
            <a:ext cx="2243134" cy="342702"/>
          </a:xfrm>
          <a:prstGeom prst="rect">
            <a:avLst/>
          </a:prstGeom>
          <a:noFill/>
        </p:spPr>
      </p:pic>
      <p:pic>
        <p:nvPicPr>
          <p:cNvPr id="17" name="16 Imagen" descr="f5578838e434085221bdcd4b22b601c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3000">
    <p:sndAc>
      <p:stSnd loop="1">
        <p:snd r:embed="rId2" name="CHRIS_SPHEERIS_-_Juliette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18" presetClass="exit" presetSubtype="6" fill="hold" grpId="0" nodeType="withEffect">
                                  <p:stCondLst>
                                    <p:cond delay="0"/>
                                  </p:stCondLst>
                                  <p:childTnLst>
                                    <p:animEffect transition="out" filter="strips(downRight)">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18" presetClass="exit" presetSubtype="12" fill="hold" grpId="0" nodeType="withEffect">
                                  <p:stCondLst>
                                    <p:cond delay="0"/>
                                  </p:stCondLst>
                                  <p:childTnLst>
                                    <p:animEffect transition="out" filter="strips(downLef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18" presetClass="exit" presetSubtype="3" fill="hold" grpId="0" nodeType="withEffect">
                                  <p:stCondLst>
                                    <p:cond delay="0"/>
                                  </p:stCondLst>
                                  <p:childTnLst>
                                    <p:animEffect transition="out" filter="strips(upRight)">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18" presetClass="exit" presetSubtype="9" fill="hold" grpId="0" nodeType="withEffect">
                                  <p:stCondLst>
                                    <p:cond delay="0"/>
                                  </p:stCondLst>
                                  <p:childTnLst>
                                    <p:animEffect transition="out" filter="strips(upLeft)">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par>
                          <p:cTn id="26" fill="hold">
                            <p:stCondLst>
                              <p:cond delay="3000"/>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11"/>
                                        </p:tgtEl>
                                        <p:attrNameLst>
                                          <p:attrName>style.visibility</p:attrName>
                                        </p:attrNameLst>
                                      </p:cBhvr>
                                      <p:to>
                                        <p:strVal val="visible"/>
                                      </p:to>
                                    </p:set>
                                    <p:anim calcmode="lin" valueType="num">
                                      <p:cBhvr>
                                        <p:cTn id="29" dur="2000" fill="hold"/>
                                        <p:tgtEl>
                                          <p:spTgt spid="11"/>
                                        </p:tgtEl>
                                        <p:attrNameLst>
                                          <p:attrName>ppt_w</p:attrName>
                                        </p:attrNameLst>
                                      </p:cBhvr>
                                      <p:tavLst>
                                        <p:tav tm="0">
                                          <p:val>
                                            <p:fltVal val="0"/>
                                          </p:val>
                                        </p:tav>
                                        <p:tav tm="100000">
                                          <p:val>
                                            <p:strVal val="#ppt_w"/>
                                          </p:val>
                                        </p:tav>
                                      </p:tavLst>
                                    </p:anim>
                                    <p:anim calcmode="lin" valueType="num">
                                      <p:cBhvr>
                                        <p:cTn id="30" dur="2000" fill="hold"/>
                                        <p:tgtEl>
                                          <p:spTgt spid="11"/>
                                        </p:tgtEl>
                                        <p:attrNameLst>
                                          <p:attrName>ppt_h</p:attrName>
                                        </p:attrNameLst>
                                      </p:cBhvr>
                                      <p:tavLst>
                                        <p:tav tm="0">
                                          <p:val>
                                            <p:fltVal val="0"/>
                                          </p:val>
                                        </p:tav>
                                        <p:tav tm="100000">
                                          <p:val>
                                            <p:strVal val="#ppt_h"/>
                                          </p:val>
                                        </p:tav>
                                      </p:tavLst>
                                    </p:anim>
                                    <p:anim calcmode="lin" valueType="num">
                                      <p:cBhvr>
                                        <p:cTn id="31" dur="2000" fill="hold"/>
                                        <p:tgtEl>
                                          <p:spTgt spid="11"/>
                                        </p:tgtEl>
                                        <p:attrNameLst>
                                          <p:attrName>style.rotation</p:attrName>
                                        </p:attrNameLst>
                                      </p:cBhvr>
                                      <p:tavLst>
                                        <p:tav tm="0">
                                          <p:val>
                                            <p:fltVal val="90"/>
                                          </p:val>
                                        </p:tav>
                                        <p:tav tm="100000">
                                          <p:val>
                                            <p:fltVal val="0"/>
                                          </p:val>
                                        </p:tav>
                                      </p:tavLst>
                                    </p:anim>
                                    <p:animEffect transition="in" filter="fade">
                                      <p:cBhvr>
                                        <p:cTn id="32" dur="2000"/>
                                        <p:tgtEl>
                                          <p:spTgt spid="11"/>
                                        </p:tgtEl>
                                      </p:cBhvr>
                                    </p:animEffect>
                                  </p:childTnLst>
                                </p:cTn>
                              </p:par>
                            </p:childTnLst>
                          </p:cTn>
                        </p:par>
                        <p:par>
                          <p:cTn id="33" fill="hold">
                            <p:stCondLst>
                              <p:cond delay="5000"/>
                            </p:stCondLst>
                            <p:childTnLst>
                              <p:par>
                                <p:cTn id="34" presetID="31" presetClass="entr" presetSubtype="0" fill="hold" nodeType="afterEffect">
                                  <p:stCondLst>
                                    <p:cond delay="0"/>
                                  </p:stCondLst>
                                  <p:iterate type="lt">
                                    <p:tmPct val="5000"/>
                                  </p:iterate>
                                  <p:childTnLst>
                                    <p:set>
                                      <p:cBhvr>
                                        <p:cTn id="35" dur="1" fill="hold">
                                          <p:stCondLst>
                                            <p:cond delay="0"/>
                                          </p:stCondLst>
                                        </p:cTn>
                                        <p:tgtEl>
                                          <p:spTgt spid="12"/>
                                        </p:tgtEl>
                                        <p:attrNameLst>
                                          <p:attrName>style.visibility</p:attrName>
                                        </p:attrNameLst>
                                      </p:cBhvr>
                                      <p:to>
                                        <p:strVal val="visible"/>
                                      </p:to>
                                    </p:set>
                                    <p:anim calcmode="lin" valueType="num">
                                      <p:cBhvr>
                                        <p:cTn id="36" dur="2000" fill="hold"/>
                                        <p:tgtEl>
                                          <p:spTgt spid="12"/>
                                        </p:tgtEl>
                                        <p:attrNameLst>
                                          <p:attrName>ppt_w</p:attrName>
                                        </p:attrNameLst>
                                      </p:cBhvr>
                                      <p:tavLst>
                                        <p:tav tm="0">
                                          <p:val>
                                            <p:fltVal val="0"/>
                                          </p:val>
                                        </p:tav>
                                        <p:tav tm="100000">
                                          <p:val>
                                            <p:strVal val="#ppt_w"/>
                                          </p:val>
                                        </p:tav>
                                      </p:tavLst>
                                    </p:anim>
                                    <p:anim calcmode="lin" valueType="num">
                                      <p:cBhvr>
                                        <p:cTn id="37" dur="2000" fill="hold"/>
                                        <p:tgtEl>
                                          <p:spTgt spid="12"/>
                                        </p:tgtEl>
                                        <p:attrNameLst>
                                          <p:attrName>ppt_h</p:attrName>
                                        </p:attrNameLst>
                                      </p:cBhvr>
                                      <p:tavLst>
                                        <p:tav tm="0">
                                          <p:val>
                                            <p:fltVal val="0"/>
                                          </p:val>
                                        </p:tav>
                                        <p:tav tm="100000">
                                          <p:val>
                                            <p:strVal val="#ppt_h"/>
                                          </p:val>
                                        </p:tav>
                                      </p:tavLst>
                                    </p:anim>
                                    <p:anim calcmode="lin" valueType="num">
                                      <p:cBhvr>
                                        <p:cTn id="38" dur="2000" fill="hold"/>
                                        <p:tgtEl>
                                          <p:spTgt spid="12"/>
                                        </p:tgtEl>
                                        <p:attrNameLst>
                                          <p:attrName>style.rotation</p:attrName>
                                        </p:attrNameLst>
                                      </p:cBhvr>
                                      <p:tavLst>
                                        <p:tav tm="0">
                                          <p:val>
                                            <p:fltVal val="90"/>
                                          </p:val>
                                        </p:tav>
                                        <p:tav tm="100000">
                                          <p:val>
                                            <p:fltVal val="0"/>
                                          </p:val>
                                        </p:tav>
                                      </p:tavLst>
                                    </p:anim>
                                    <p:animEffect transition="in" filter="fade">
                                      <p:cBhvr>
                                        <p:cTn id="39" dur="2000"/>
                                        <p:tgtEl>
                                          <p:spTgt spid="12"/>
                                        </p:tgtEl>
                                      </p:cBhvr>
                                    </p:animEffect>
                                  </p:childTnLst>
                                </p:cTn>
                              </p:par>
                            </p:childTnLst>
                          </p:cTn>
                        </p:par>
                        <p:par>
                          <p:cTn id="40" fill="hold">
                            <p:stCondLst>
                              <p:cond delay="7000"/>
                            </p:stCondLst>
                            <p:childTnLst>
                              <p:par>
                                <p:cTn id="41" presetID="31" presetClass="entr" presetSubtype="0" fill="hold" nodeType="afterEffect">
                                  <p:stCondLst>
                                    <p:cond delay="0"/>
                                  </p:stCondLst>
                                  <p:iterate type="lt">
                                    <p:tmPct val="5000"/>
                                  </p:iterate>
                                  <p:childTnLst>
                                    <p:set>
                                      <p:cBhvr>
                                        <p:cTn id="42" dur="1" fill="hold">
                                          <p:stCondLst>
                                            <p:cond delay="0"/>
                                          </p:stCondLst>
                                        </p:cTn>
                                        <p:tgtEl>
                                          <p:spTgt spid="13"/>
                                        </p:tgtEl>
                                        <p:attrNameLst>
                                          <p:attrName>style.visibility</p:attrName>
                                        </p:attrNameLst>
                                      </p:cBhvr>
                                      <p:to>
                                        <p:strVal val="visible"/>
                                      </p:to>
                                    </p:set>
                                    <p:anim calcmode="lin" valueType="num">
                                      <p:cBhvr>
                                        <p:cTn id="43" dur="2000" fill="hold"/>
                                        <p:tgtEl>
                                          <p:spTgt spid="13"/>
                                        </p:tgtEl>
                                        <p:attrNameLst>
                                          <p:attrName>ppt_w</p:attrName>
                                        </p:attrNameLst>
                                      </p:cBhvr>
                                      <p:tavLst>
                                        <p:tav tm="0">
                                          <p:val>
                                            <p:fltVal val="0"/>
                                          </p:val>
                                        </p:tav>
                                        <p:tav tm="100000">
                                          <p:val>
                                            <p:strVal val="#ppt_w"/>
                                          </p:val>
                                        </p:tav>
                                      </p:tavLst>
                                    </p:anim>
                                    <p:anim calcmode="lin" valueType="num">
                                      <p:cBhvr>
                                        <p:cTn id="44" dur="2000" fill="hold"/>
                                        <p:tgtEl>
                                          <p:spTgt spid="13"/>
                                        </p:tgtEl>
                                        <p:attrNameLst>
                                          <p:attrName>ppt_h</p:attrName>
                                        </p:attrNameLst>
                                      </p:cBhvr>
                                      <p:tavLst>
                                        <p:tav tm="0">
                                          <p:val>
                                            <p:fltVal val="0"/>
                                          </p:val>
                                        </p:tav>
                                        <p:tav tm="100000">
                                          <p:val>
                                            <p:strVal val="#ppt_h"/>
                                          </p:val>
                                        </p:tav>
                                      </p:tavLst>
                                    </p:anim>
                                    <p:anim calcmode="lin" valueType="num">
                                      <p:cBhvr>
                                        <p:cTn id="45" dur="2000" fill="hold"/>
                                        <p:tgtEl>
                                          <p:spTgt spid="13"/>
                                        </p:tgtEl>
                                        <p:attrNameLst>
                                          <p:attrName>style.rotation</p:attrName>
                                        </p:attrNameLst>
                                      </p:cBhvr>
                                      <p:tavLst>
                                        <p:tav tm="0">
                                          <p:val>
                                            <p:fltVal val="90"/>
                                          </p:val>
                                        </p:tav>
                                        <p:tav tm="100000">
                                          <p:val>
                                            <p:fltVal val="0"/>
                                          </p:val>
                                        </p:tav>
                                      </p:tavLst>
                                    </p:anim>
                                    <p:animEffect transition="in" filter="fade">
                                      <p:cBhvr>
                                        <p:cTn id="46" dur="2000"/>
                                        <p:tgtEl>
                                          <p:spTgt spid="13"/>
                                        </p:tgtEl>
                                      </p:cBhvr>
                                    </p:animEffect>
                                  </p:childTnLst>
                                </p:cTn>
                              </p:par>
                            </p:childTnLst>
                          </p:cTn>
                        </p:par>
                        <p:par>
                          <p:cTn id="47" fill="hold">
                            <p:stCondLst>
                              <p:cond delay="9000"/>
                            </p:stCondLst>
                            <p:childTnLst>
                              <p:par>
                                <p:cTn id="48" presetID="31" presetClass="entr" presetSubtype="0" fill="hold" nodeType="afterEffect">
                                  <p:stCondLst>
                                    <p:cond delay="0"/>
                                  </p:stCondLst>
                                  <p:iterate type="lt">
                                    <p:tmPct val="5000"/>
                                  </p:iterate>
                                  <p:childTnLst>
                                    <p:set>
                                      <p:cBhvr>
                                        <p:cTn id="49" dur="1" fill="hold">
                                          <p:stCondLst>
                                            <p:cond delay="0"/>
                                          </p:stCondLst>
                                        </p:cTn>
                                        <p:tgtEl>
                                          <p:spTgt spid="14"/>
                                        </p:tgtEl>
                                        <p:attrNameLst>
                                          <p:attrName>style.visibility</p:attrName>
                                        </p:attrNameLst>
                                      </p:cBhvr>
                                      <p:to>
                                        <p:strVal val="visible"/>
                                      </p:to>
                                    </p:set>
                                    <p:anim calcmode="lin" valueType="num">
                                      <p:cBhvr>
                                        <p:cTn id="50" dur="2000" fill="hold"/>
                                        <p:tgtEl>
                                          <p:spTgt spid="14"/>
                                        </p:tgtEl>
                                        <p:attrNameLst>
                                          <p:attrName>ppt_w</p:attrName>
                                        </p:attrNameLst>
                                      </p:cBhvr>
                                      <p:tavLst>
                                        <p:tav tm="0">
                                          <p:val>
                                            <p:fltVal val="0"/>
                                          </p:val>
                                        </p:tav>
                                        <p:tav tm="100000">
                                          <p:val>
                                            <p:strVal val="#ppt_w"/>
                                          </p:val>
                                        </p:tav>
                                      </p:tavLst>
                                    </p:anim>
                                    <p:anim calcmode="lin" valueType="num">
                                      <p:cBhvr>
                                        <p:cTn id="51" dur="2000" fill="hold"/>
                                        <p:tgtEl>
                                          <p:spTgt spid="14"/>
                                        </p:tgtEl>
                                        <p:attrNameLst>
                                          <p:attrName>ppt_h</p:attrName>
                                        </p:attrNameLst>
                                      </p:cBhvr>
                                      <p:tavLst>
                                        <p:tav tm="0">
                                          <p:val>
                                            <p:fltVal val="0"/>
                                          </p:val>
                                        </p:tav>
                                        <p:tav tm="100000">
                                          <p:val>
                                            <p:strVal val="#ppt_h"/>
                                          </p:val>
                                        </p:tav>
                                      </p:tavLst>
                                    </p:anim>
                                    <p:anim calcmode="lin" valueType="num">
                                      <p:cBhvr>
                                        <p:cTn id="52" dur="2000" fill="hold"/>
                                        <p:tgtEl>
                                          <p:spTgt spid="14"/>
                                        </p:tgtEl>
                                        <p:attrNameLst>
                                          <p:attrName>style.rotation</p:attrName>
                                        </p:attrNameLst>
                                      </p:cBhvr>
                                      <p:tavLst>
                                        <p:tav tm="0">
                                          <p:val>
                                            <p:fltVal val="90"/>
                                          </p:val>
                                        </p:tav>
                                        <p:tav tm="100000">
                                          <p:val>
                                            <p:fltVal val="0"/>
                                          </p:val>
                                        </p:tav>
                                      </p:tavLst>
                                    </p:anim>
                                    <p:animEffect transition="in" filter="fade">
                                      <p:cBhvr>
                                        <p:cTn id="53" dur="2000"/>
                                        <p:tgtEl>
                                          <p:spTgt spid="14"/>
                                        </p:tgtEl>
                                      </p:cBhvr>
                                    </p:animEffect>
                                  </p:childTnLst>
                                </p:cTn>
                              </p:par>
                            </p:childTnLst>
                          </p:cTn>
                        </p:par>
                        <p:par>
                          <p:cTn id="54" fill="hold">
                            <p:stCondLst>
                              <p:cond delay="11000"/>
                            </p:stCondLst>
                            <p:childTnLst>
                              <p:par>
                                <p:cTn id="55" presetID="31" presetClass="entr" presetSubtype="0" fill="hold" nodeType="afterEffect">
                                  <p:stCondLst>
                                    <p:cond delay="0"/>
                                  </p:stCondLst>
                                  <p:iterate type="lt">
                                    <p:tmPct val="5000"/>
                                  </p:iterate>
                                  <p:childTnLst>
                                    <p:set>
                                      <p:cBhvr>
                                        <p:cTn id="56" dur="1" fill="hold">
                                          <p:stCondLst>
                                            <p:cond delay="0"/>
                                          </p:stCondLst>
                                        </p:cTn>
                                        <p:tgtEl>
                                          <p:spTgt spid="15"/>
                                        </p:tgtEl>
                                        <p:attrNameLst>
                                          <p:attrName>style.visibility</p:attrName>
                                        </p:attrNameLst>
                                      </p:cBhvr>
                                      <p:to>
                                        <p:strVal val="visible"/>
                                      </p:to>
                                    </p:set>
                                    <p:anim calcmode="lin" valueType="num">
                                      <p:cBhvr>
                                        <p:cTn id="57" dur="2000" fill="hold"/>
                                        <p:tgtEl>
                                          <p:spTgt spid="15"/>
                                        </p:tgtEl>
                                        <p:attrNameLst>
                                          <p:attrName>ppt_w</p:attrName>
                                        </p:attrNameLst>
                                      </p:cBhvr>
                                      <p:tavLst>
                                        <p:tav tm="0">
                                          <p:val>
                                            <p:fltVal val="0"/>
                                          </p:val>
                                        </p:tav>
                                        <p:tav tm="100000">
                                          <p:val>
                                            <p:strVal val="#ppt_w"/>
                                          </p:val>
                                        </p:tav>
                                      </p:tavLst>
                                    </p:anim>
                                    <p:anim calcmode="lin" valueType="num">
                                      <p:cBhvr>
                                        <p:cTn id="58" dur="2000" fill="hold"/>
                                        <p:tgtEl>
                                          <p:spTgt spid="15"/>
                                        </p:tgtEl>
                                        <p:attrNameLst>
                                          <p:attrName>ppt_h</p:attrName>
                                        </p:attrNameLst>
                                      </p:cBhvr>
                                      <p:tavLst>
                                        <p:tav tm="0">
                                          <p:val>
                                            <p:fltVal val="0"/>
                                          </p:val>
                                        </p:tav>
                                        <p:tav tm="100000">
                                          <p:val>
                                            <p:strVal val="#ppt_h"/>
                                          </p:val>
                                        </p:tav>
                                      </p:tavLst>
                                    </p:anim>
                                    <p:anim calcmode="lin" valueType="num">
                                      <p:cBhvr>
                                        <p:cTn id="59" dur="2000" fill="hold"/>
                                        <p:tgtEl>
                                          <p:spTgt spid="15"/>
                                        </p:tgtEl>
                                        <p:attrNameLst>
                                          <p:attrName>style.rotation</p:attrName>
                                        </p:attrNameLst>
                                      </p:cBhvr>
                                      <p:tavLst>
                                        <p:tav tm="0">
                                          <p:val>
                                            <p:fltVal val="90"/>
                                          </p:val>
                                        </p:tav>
                                        <p:tav tm="100000">
                                          <p:val>
                                            <p:fltVal val="0"/>
                                          </p:val>
                                        </p:tav>
                                      </p:tavLst>
                                    </p:anim>
                                    <p:animEffect transition="in" filter="fade">
                                      <p:cBhvr>
                                        <p:cTn id="60" dur="2000"/>
                                        <p:tgtEl>
                                          <p:spTgt spid="15"/>
                                        </p:tgtEl>
                                      </p:cBhvr>
                                    </p:animEffect>
                                  </p:childTnLst>
                                </p:cTn>
                              </p:par>
                            </p:childTnLst>
                          </p:cTn>
                        </p:par>
                        <p:par>
                          <p:cTn id="61" fill="hold">
                            <p:stCondLst>
                              <p:cond delay="13000"/>
                            </p:stCondLst>
                            <p:childTnLst>
                              <p:par>
                                <p:cTn id="62" presetID="31" presetClass="entr" presetSubtype="0" fill="hold" nodeType="afterEffect">
                                  <p:stCondLst>
                                    <p:cond delay="0"/>
                                  </p:stCondLst>
                                  <p:iterate type="lt">
                                    <p:tmPct val="5000"/>
                                  </p:iterate>
                                  <p:childTnLst>
                                    <p:set>
                                      <p:cBhvr>
                                        <p:cTn id="63" dur="1" fill="hold">
                                          <p:stCondLst>
                                            <p:cond delay="0"/>
                                          </p:stCondLst>
                                        </p:cTn>
                                        <p:tgtEl>
                                          <p:spTgt spid="16"/>
                                        </p:tgtEl>
                                        <p:attrNameLst>
                                          <p:attrName>style.visibility</p:attrName>
                                        </p:attrNameLst>
                                      </p:cBhvr>
                                      <p:to>
                                        <p:strVal val="visible"/>
                                      </p:to>
                                    </p:set>
                                    <p:anim calcmode="lin" valueType="num">
                                      <p:cBhvr>
                                        <p:cTn id="64" dur="2000" fill="hold"/>
                                        <p:tgtEl>
                                          <p:spTgt spid="16"/>
                                        </p:tgtEl>
                                        <p:attrNameLst>
                                          <p:attrName>ppt_w</p:attrName>
                                        </p:attrNameLst>
                                      </p:cBhvr>
                                      <p:tavLst>
                                        <p:tav tm="0">
                                          <p:val>
                                            <p:fltVal val="0"/>
                                          </p:val>
                                        </p:tav>
                                        <p:tav tm="100000">
                                          <p:val>
                                            <p:strVal val="#ppt_w"/>
                                          </p:val>
                                        </p:tav>
                                      </p:tavLst>
                                    </p:anim>
                                    <p:anim calcmode="lin" valueType="num">
                                      <p:cBhvr>
                                        <p:cTn id="65" dur="2000" fill="hold"/>
                                        <p:tgtEl>
                                          <p:spTgt spid="16"/>
                                        </p:tgtEl>
                                        <p:attrNameLst>
                                          <p:attrName>ppt_h</p:attrName>
                                        </p:attrNameLst>
                                      </p:cBhvr>
                                      <p:tavLst>
                                        <p:tav tm="0">
                                          <p:val>
                                            <p:fltVal val="0"/>
                                          </p:val>
                                        </p:tav>
                                        <p:tav tm="100000">
                                          <p:val>
                                            <p:strVal val="#ppt_h"/>
                                          </p:val>
                                        </p:tav>
                                      </p:tavLst>
                                    </p:anim>
                                    <p:anim calcmode="lin" valueType="num">
                                      <p:cBhvr>
                                        <p:cTn id="66" dur="2000" fill="hold"/>
                                        <p:tgtEl>
                                          <p:spTgt spid="16"/>
                                        </p:tgtEl>
                                        <p:attrNameLst>
                                          <p:attrName>style.rotation</p:attrName>
                                        </p:attrNameLst>
                                      </p:cBhvr>
                                      <p:tavLst>
                                        <p:tav tm="0">
                                          <p:val>
                                            <p:fltVal val="90"/>
                                          </p:val>
                                        </p:tav>
                                        <p:tav tm="100000">
                                          <p:val>
                                            <p:fltVal val="0"/>
                                          </p:val>
                                        </p:tav>
                                      </p:tavLst>
                                    </p:anim>
                                    <p:animEffect transition="in" filter="fade">
                                      <p:cBhvr>
                                        <p:cTn id="67" dur="2000"/>
                                        <p:tgtEl>
                                          <p:spTgt spid="16"/>
                                        </p:tgtEl>
                                      </p:cBhvr>
                                    </p:animEffect>
                                  </p:childTnLst>
                                </p:cTn>
                              </p:par>
                            </p:childTnLst>
                          </p:cTn>
                        </p:par>
                        <p:par>
                          <p:cTn id="68" fill="hold">
                            <p:stCondLst>
                              <p:cond delay="15000"/>
                            </p:stCondLst>
                            <p:childTnLst>
                              <p:par>
                                <p:cTn id="69" presetID="17" presetClass="entr" presetSubtype="8" fill="hold" nodeType="afterEffect">
                                  <p:stCondLst>
                                    <p:cond delay="0"/>
                                  </p:stCondLst>
                                  <p:childTnLst>
                                    <p:set>
                                      <p:cBhvr>
                                        <p:cTn id="70" dur="1" fill="hold">
                                          <p:stCondLst>
                                            <p:cond delay="0"/>
                                          </p:stCondLst>
                                        </p:cTn>
                                        <p:tgtEl>
                                          <p:spTgt spid="38914"/>
                                        </p:tgtEl>
                                        <p:attrNameLst>
                                          <p:attrName>style.visibility</p:attrName>
                                        </p:attrNameLst>
                                      </p:cBhvr>
                                      <p:to>
                                        <p:strVal val="visible"/>
                                      </p:to>
                                    </p:set>
                                    <p:anim calcmode="lin" valueType="num">
                                      <p:cBhvr>
                                        <p:cTn id="71" dur="2000" fill="hold"/>
                                        <p:tgtEl>
                                          <p:spTgt spid="38914"/>
                                        </p:tgtEl>
                                        <p:attrNameLst>
                                          <p:attrName>ppt_x</p:attrName>
                                        </p:attrNameLst>
                                      </p:cBhvr>
                                      <p:tavLst>
                                        <p:tav tm="0">
                                          <p:val>
                                            <p:strVal val="#ppt_x-#ppt_w/2"/>
                                          </p:val>
                                        </p:tav>
                                        <p:tav tm="100000">
                                          <p:val>
                                            <p:strVal val="#ppt_x"/>
                                          </p:val>
                                        </p:tav>
                                      </p:tavLst>
                                    </p:anim>
                                    <p:anim calcmode="lin" valueType="num">
                                      <p:cBhvr>
                                        <p:cTn id="72" dur="2000" fill="hold"/>
                                        <p:tgtEl>
                                          <p:spTgt spid="38914"/>
                                        </p:tgtEl>
                                        <p:attrNameLst>
                                          <p:attrName>ppt_y</p:attrName>
                                        </p:attrNameLst>
                                      </p:cBhvr>
                                      <p:tavLst>
                                        <p:tav tm="0">
                                          <p:val>
                                            <p:strVal val="#ppt_y"/>
                                          </p:val>
                                        </p:tav>
                                        <p:tav tm="100000">
                                          <p:val>
                                            <p:strVal val="#ppt_y"/>
                                          </p:val>
                                        </p:tav>
                                      </p:tavLst>
                                    </p:anim>
                                    <p:anim calcmode="lin" valueType="num">
                                      <p:cBhvr>
                                        <p:cTn id="73" dur="2000" fill="hold"/>
                                        <p:tgtEl>
                                          <p:spTgt spid="38914"/>
                                        </p:tgtEl>
                                        <p:attrNameLst>
                                          <p:attrName>ppt_w</p:attrName>
                                        </p:attrNameLst>
                                      </p:cBhvr>
                                      <p:tavLst>
                                        <p:tav tm="0">
                                          <p:val>
                                            <p:fltVal val="0"/>
                                          </p:val>
                                        </p:tav>
                                        <p:tav tm="100000">
                                          <p:val>
                                            <p:strVal val="#ppt_w"/>
                                          </p:val>
                                        </p:tav>
                                      </p:tavLst>
                                    </p:anim>
                                    <p:anim calcmode="lin" valueType="num">
                                      <p:cBhvr>
                                        <p:cTn id="74" dur="2000" fill="hold"/>
                                        <p:tgtEl>
                                          <p:spTgt spid="389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71A19"/>
        </a:solidFill>
        <a:effectLst/>
      </p:bgPr>
    </p:bg>
    <p:spTree>
      <p:nvGrpSpPr>
        <p:cNvPr id="1" name=""/>
        <p:cNvGrpSpPr/>
        <p:nvPr/>
      </p:nvGrpSpPr>
      <p:grpSpPr>
        <a:xfrm>
          <a:off x="0" y="0"/>
          <a:ext cx="0" cy="0"/>
          <a:chOff x="0" y="0"/>
          <a:chExt cx="0" cy="0"/>
        </a:xfrm>
      </p:grpSpPr>
      <p:pic>
        <p:nvPicPr>
          <p:cNvPr id="14" name="13 Imagen" descr="Imagen2.png"/>
          <p:cNvPicPr>
            <a:picLocks noChangeAspect="1"/>
          </p:cNvPicPr>
          <p:nvPr/>
        </p:nvPicPr>
        <p:blipFill>
          <a:blip r:embed="rId2"/>
          <a:stretch>
            <a:fillRect/>
          </a:stretch>
        </p:blipFill>
        <p:spPr>
          <a:xfrm>
            <a:off x="4465" y="0"/>
            <a:ext cx="9135070" cy="5143500"/>
          </a:xfrm>
          <a:prstGeom prst="rect">
            <a:avLst/>
          </a:prstGeom>
        </p:spPr>
      </p:pic>
      <p:sp>
        <p:nvSpPr>
          <p:cNvPr id="3" name="2 Marco"/>
          <p:cNvSpPr/>
          <p:nvPr/>
        </p:nvSpPr>
        <p:spPr>
          <a:xfrm>
            <a:off x="142844" y="142858"/>
            <a:ext cx="8858312" cy="4857784"/>
          </a:xfrm>
          <a:prstGeom prst="frame">
            <a:avLst>
              <a:gd name="adj1" fmla="val 980"/>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714612" y="1500180"/>
            <a:ext cx="4286280" cy="2554545"/>
          </a:xfrm>
          <a:prstGeom prst="rect">
            <a:avLst/>
          </a:prstGeom>
          <a:noFill/>
        </p:spPr>
        <p:txBody>
          <a:bodyPr wrap="square" rtlCol="0">
            <a:spAutoFit/>
          </a:bodyPr>
          <a:lstStyle/>
          <a:p>
            <a:pPr algn="ctr"/>
            <a:r>
              <a:rPr lang="es-PE" sz="1600" dirty="0" smtClean="0">
                <a:solidFill>
                  <a:schemeClr val="bg2">
                    <a:lumMod val="90000"/>
                  </a:schemeClr>
                </a:solidFill>
                <a:effectLst>
                  <a:outerShdw blurRad="38100" dist="38100" dir="2700000" algn="tl">
                    <a:srgbClr val="000000">
                      <a:alpha val="43137"/>
                    </a:srgbClr>
                  </a:outerShdw>
                </a:effectLst>
              </a:rPr>
              <a:t>Alguien me preguntó hace muy poco cual había sido el mejor momento de mi vida…</a:t>
            </a:r>
          </a:p>
          <a:p>
            <a:pPr algn="ctr"/>
            <a:r>
              <a:rPr lang="es-PE" sz="1600" dirty="0" smtClean="0">
                <a:solidFill>
                  <a:schemeClr val="bg2">
                    <a:lumMod val="90000"/>
                  </a:schemeClr>
                </a:solidFill>
                <a:effectLst>
                  <a:outerShdw blurRad="38100" dist="38100" dir="2700000" algn="tl">
                    <a:srgbClr val="000000">
                      <a:alpha val="43137"/>
                    </a:srgbClr>
                  </a:outerShdw>
                </a:effectLst>
              </a:rPr>
              <a:t>Me paré un momento a medir mis palabras, a medir mis sensaciones y luego le respondí:</a:t>
            </a:r>
          </a:p>
          <a:p>
            <a:pPr algn="ctr"/>
            <a:r>
              <a:rPr lang="es-PE" sz="1600" dirty="0" smtClean="0">
                <a:solidFill>
                  <a:schemeClr val="bg2">
                    <a:lumMod val="90000"/>
                  </a:schemeClr>
                </a:solidFill>
                <a:effectLst>
                  <a:outerShdw blurRad="38100" dist="38100" dir="2700000" algn="tl">
                    <a:srgbClr val="000000">
                      <a:alpha val="43137"/>
                    </a:srgbClr>
                  </a:outerShdw>
                </a:effectLst>
              </a:rPr>
              <a:t>Cuando era muy niña y mis padres llenaban todas mis necesidades de alimentación, vivienda y cariño, cuando no tenía ninguna obligación sino la de jugar y no pelear con mis hermanas…</a:t>
            </a:r>
          </a:p>
          <a:p>
            <a:pPr algn="ctr"/>
            <a:r>
              <a:rPr lang="es-PE" sz="1600" dirty="0" smtClean="0">
                <a:solidFill>
                  <a:schemeClr val="bg2">
                    <a:lumMod val="90000"/>
                  </a:schemeClr>
                </a:solidFill>
                <a:effectLst>
                  <a:outerShdw blurRad="38100" dist="38100" dir="2700000" algn="tl">
                    <a:srgbClr val="000000">
                      <a:alpha val="43137"/>
                    </a:srgbClr>
                  </a:outerShdw>
                </a:effectLst>
              </a:rPr>
              <a:t>¡ Ese fue el mejor momento de mi vida…!</a:t>
            </a:r>
          </a:p>
          <a:p>
            <a:endParaRPr lang="es-PE" sz="1600" dirty="0">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5426"/>
        </a:solidFill>
        <a:effectLst/>
      </p:bgPr>
    </p:bg>
    <p:spTree>
      <p:nvGrpSpPr>
        <p:cNvPr id="1" name=""/>
        <p:cNvGrpSpPr/>
        <p:nvPr/>
      </p:nvGrpSpPr>
      <p:grpSpPr>
        <a:xfrm>
          <a:off x="0" y="0"/>
          <a:ext cx="0" cy="0"/>
          <a:chOff x="0" y="0"/>
          <a:chExt cx="0" cy="0"/>
        </a:xfrm>
      </p:grpSpPr>
      <p:pic>
        <p:nvPicPr>
          <p:cNvPr id="2" name="1 Imagen" descr="83e62a710a42409b518bf84aaf6dba59.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Trapecio"/>
          <p:cNvSpPr/>
          <p:nvPr/>
        </p:nvSpPr>
        <p:spPr>
          <a:xfrm>
            <a:off x="0" y="3143254"/>
            <a:ext cx="9144000" cy="2000246"/>
          </a:xfrm>
          <a:prstGeom prst="trapezoid">
            <a:avLst>
              <a:gd name="adj" fmla="val 155300"/>
            </a:avLst>
          </a:prstGeom>
          <a:gradFill flip="none" rotWithShape="1">
            <a:gsLst>
              <a:gs pos="0">
                <a:srgbClr val="C00000">
                  <a:shade val="30000"/>
                  <a:satMod val="115000"/>
                  <a:alpha val="46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Trapecio"/>
          <p:cNvSpPr/>
          <p:nvPr/>
        </p:nvSpPr>
        <p:spPr>
          <a:xfrm rot="10800000">
            <a:off x="0" y="0"/>
            <a:ext cx="9144000" cy="2000246"/>
          </a:xfrm>
          <a:prstGeom prst="trapezoid">
            <a:avLst>
              <a:gd name="adj" fmla="val 154307"/>
            </a:avLst>
          </a:prstGeom>
          <a:gradFill flip="none" rotWithShape="1">
            <a:gsLst>
              <a:gs pos="0">
                <a:srgbClr val="C00000">
                  <a:shade val="30000"/>
                  <a:satMod val="115000"/>
                  <a:alpha val="46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apecio"/>
          <p:cNvSpPr/>
          <p:nvPr/>
        </p:nvSpPr>
        <p:spPr>
          <a:xfrm rot="5400000">
            <a:off x="-1035849" y="1035849"/>
            <a:ext cx="5143500" cy="3071802"/>
          </a:xfrm>
          <a:prstGeom prst="trapezoid">
            <a:avLst>
              <a:gd name="adj" fmla="val 68644"/>
            </a:avLst>
          </a:prstGeom>
          <a:gradFill flip="none" rotWithShape="1">
            <a:gsLst>
              <a:gs pos="0">
                <a:srgbClr val="C00000">
                  <a:shade val="30000"/>
                  <a:satMod val="115000"/>
                  <a:alpha val="46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apecio"/>
          <p:cNvSpPr/>
          <p:nvPr/>
        </p:nvSpPr>
        <p:spPr>
          <a:xfrm rot="16200000">
            <a:off x="5036349" y="1035849"/>
            <a:ext cx="5143500" cy="3071802"/>
          </a:xfrm>
          <a:prstGeom prst="trapezoid">
            <a:avLst>
              <a:gd name="adj" fmla="val 67484"/>
            </a:avLst>
          </a:prstGeom>
          <a:gradFill flip="none" rotWithShape="1">
            <a:gsLst>
              <a:gs pos="0">
                <a:srgbClr val="C00000">
                  <a:shade val="30000"/>
                  <a:satMod val="115000"/>
                  <a:alpha val="46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83e62a710a42409b518bf84aaf6dba59.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5"/>
                                        </p:tgtEl>
                                        <p:attrNameLst>
                                          <p:attrName>ppt_x</p:attrName>
                                        </p:attrNameLst>
                                      </p:cBhvr>
                                      <p:tavLst>
                                        <p:tav tm="0">
                                          <p:val>
                                            <p:strVal val="ppt_x"/>
                                          </p:val>
                                        </p:tav>
                                        <p:tav tm="100000">
                                          <p:val>
                                            <p:strVal val="ppt_x-ppt_w/2"/>
                                          </p:val>
                                        </p:tav>
                                      </p:tavLst>
                                    </p:anim>
                                    <p:anim calcmode="lin" valueType="num">
                                      <p:cBhvr>
                                        <p:cTn id="9" dur="3000"/>
                                        <p:tgtEl>
                                          <p:spTgt spid="5"/>
                                        </p:tgtEl>
                                        <p:attrNameLst>
                                          <p:attrName>ppt_y</p:attrName>
                                        </p:attrNameLst>
                                      </p:cBhvr>
                                      <p:tavLst>
                                        <p:tav tm="0">
                                          <p:val>
                                            <p:strVal val="ppt_y"/>
                                          </p:val>
                                        </p:tav>
                                        <p:tav tm="100000">
                                          <p:val>
                                            <p:strVal val="ppt_y"/>
                                          </p:val>
                                        </p:tav>
                                      </p:tavLst>
                                    </p:anim>
                                    <p:anim calcmode="lin" valueType="num">
                                      <p:cBhvr>
                                        <p:cTn id="10" dur="3000"/>
                                        <p:tgtEl>
                                          <p:spTgt spid="5"/>
                                        </p:tgtEl>
                                        <p:attrNameLst>
                                          <p:attrName>ppt_w</p:attrName>
                                        </p:attrNameLst>
                                      </p:cBhvr>
                                      <p:tavLst>
                                        <p:tav tm="0">
                                          <p:val>
                                            <p:strVal val="ppt_w"/>
                                          </p:val>
                                        </p:tav>
                                        <p:tav tm="100000">
                                          <p:val>
                                            <p:fltVal val="0"/>
                                          </p:val>
                                        </p:tav>
                                      </p:tavLst>
                                    </p:anim>
                                    <p:anim calcmode="lin" valueType="num">
                                      <p:cBhvr>
                                        <p:cTn id="11" dur="3000"/>
                                        <p:tgtEl>
                                          <p:spTgt spid="5"/>
                                        </p:tgtEl>
                                        <p:attrNameLst>
                                          <p:attrName>ppt_h</p:attrName>
                                        </p:attrNameLst>
                                      </p:cBhvr>
                                      <p:tavLst>
                                        <p:tav tm="0">
                                          <p:val>
                                            <p:strVal val="ppt_h"/>
                                          </p:val>
                                        </p:tav>
                                        <p:tav tm="100000">
                                          <p:val>
                                            <p:strVal val="ppt_h"/>
                                          </p:val>
                                        </p:tav>
                                      </p:tavLst>
                                    </p:anim>
                                    <p:set>
                                      <p:cBhvr>
                                        <p:cTn id="12" dur="1" fill="hold">
                                          <p:stCondLst>
                                            <p:cond delay="2999"/>
                                          </p:stCondLst>
                                        </p:cTn>
                                        <p:tgtEl>
                                          <p:spTgt spid="5"/>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3000"/>
                                        <p:tgtEl>
                                          <p:spTgt spid="6"/>
                                        </p:tgtEl>
                                        <p:attrNameLst>
                                          <p:attrName>ppt_x</p:attrName>
                                        </p:attrNameLst>
                                      </p:cBhvr>
                                      <p:tavLst>
                                        <p:tav tm="0">
                                          <p:val>
                                            <p:strVal val="ppt_x"/>
                                          </p:val>
                                        </p:tav>
                                        <p:tav tm="100000">
                                          <p:val>
                                            <p:strVal val="ppt_x+ppt_w/2"/>
                                          </p:val>
                                        </p:tav>
                                      </p:tavLst>
                                    </p:anim>
                                    <p:anim calcmode="lin" valueType="num">
                                      <p:cBhvr>
                                        <p:cTn id="18" dur="3000"/>
                                        <p:tgtEl>
                                          <p:spTgt spid="6"/>
                                        </p:tgtEl>
                                        <p:attrNameLst>
                                          <p:attrName>ppt_y</p:attrName>
                                        </p:attrNameLst>
                                      </p:cBhvr>
                                      <p:tavLst>
                                        <p:tav tm="0">
                                          <p:val>
                                            <p:strVal val="ppt_y"/>
                                          </p:val>
                                        </p:tav>
                                        <p:tav tm="100000">
                                          <p:val>
                                            <p:strVal val="ppt_y"/>
                                          </p:val>
                                        </p:tav>
                                      </p:tavLst>
                                    </p:anim>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16" presetClass="exit" presetSubtype="42" fill="hold" grpId="1" nodeType="withEffect">
                                  <p:stCondLst>
                                    <p:cond delay="0"/>
                                  </p:stCondLst>
                                  <p:childTnLst>
                                    <p:animEffect transition="out" filter="barn(outHorizontal)">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3000"/>
                                        <p:tgtEl>
                                          <p:spTgt spid="4"/>
                                        </p:tgtEl>
                                        <p:attrNameLst>
                                          <p:attrName>ppt_x</p:attrName>
                                        </p:attrNameLst>
                                      </p:cBhvr>
                                      <p:tavLst>
                                        <p:tav tm="0">
                                          <p:val>
                                            <p:strVal val="ppt_x"/>
                                          </p:val>
                                        </p:tav>
                                        <p:tav tm="100000">
                                          <p:val>
                                            <p:strVal val="ppt_x"/>
                                          </p:val>
                                        </p:tav>
                                      </p:tavLst>
                                    </p:anim>
                                    <p:anim calcmode="lin" valueType="num">
                                      <p:cBhvr>
                                        <p:cTn id="27" dur="3000"/>
                                        <p:tgtEl>
                                          <p:spTgt spid="4"/>
                                        </p:tgtEl>
                                        <p:attrNameLst>
                                          <p:attrName>ppt_y</p:attrName>
                                        </p:attrNameLst>
                                      </p:cBhvr>
                                      <p:tavLst>
                                        <p:tav tm="0">
                                          <p:val>
                                            <p:strVal val="ppt_y"/>
                                          </p:val>
                                        </p:tav>
                                        <p:tav tm="100000">
                                          <p:val>
                                            <p:strVal val="ppt_y-ppt_h/2"/>
                                          </p:val>
                                        </p:tav>
                                      </p:tavLst>
                                    </p:anim>
                                    <p:anim calcmode="lin" valueType="num">
                                      <p:cBhvr>
                                        <p:cTn id="28" dur="3000"/>
                                        <p:tgtEl>
                                          <p:spTgt spid="4"/>
                                        </p:tgtEl>
                                        <p:attrNameLst>
                                          <p:attrName>ppt_w</p:attrName>
                                        </p:attrNameLst>
                                      </p:cBhvr>
                                      <p:tavLst>
                                        <p:tav tm="0">
                                          <p:val>
                                            <p:strVal val="ppt_w"/>
                                          </p:val>
                                        </p:tav>
                                        <p:tav tm="100000">
                                          <p:val>
                                            <p:strVal val="ppt_w"/>
                                          </p:val>
                                        </p:tav>
                                      </p:tavLst>
                                    </p:anim>
                                    <p:anim calcmode="lin" valueType="num">
                                      <p:cBhvr>
                                        <p:cTn id="29" dur="3000"/>
                                        <p:tgtEl>
                                          <p:spTgt spid="4"/>
                                        </p:tgtEl>
                                        <p:attrNameLst>
                                          <p:attrName>ppt_h</p:attrName>
                                        </p:attrNameLst>
                                      </p:cBhvr>
                                      <p:tavLst>
                                        <p:tav tm="0">
                                          <p:val>
                                            <p:strVal val="ppt_h"/>
                                          </p:val>
                                        </p:tav>
                                        <p:tav tm="100000">
                                          <p:val>
                                            <p:fltVal val="0"/>
                                          </p:val>
                                        </p:tav>
                                      </p:tavLst>
                                    </p:anim>
                                    <p:set>
                                      <p:cBhvr>
                                        <p:cTn id="30" dur="1" fill="hold">
                                          <p:stCondLst>
                                            <p:cond delay="2999"/>
                                          </p:stCondLst>
                                        </p:cTn>
                                        <p:tgtEl>
                                          <p:spTgt spid="4"/>
                                        </p:tgtEl>
                                        <p:attrNameLst>
                                          <p:attrName>style.visibility</p:attrName>
                                        </p:attrNameLst>
                                      </p:cBhvr>
                                      <p:to>
                                        <p:strVal val="hidden"/>
                                      </p:to>
                                    </p:set>
                                  </p:childTnLst>
                                </p:cTn>
                              </p:par>
                              <p:par>
                                <p:cTn id="31" presetID="16" presetClass="exit" presetSubtype="37" fill="hold" grpId="1" nodeType="withEffect">
                                  <p:stCondLst>
                                    <p:cond delay="0"/>
                                  </p:stCondLst>
                                  <p:childTnLst>
                                    <p:animEffect transition="out" filter="barn(outVertical)">
                                      <p:cBhvr>
                                        <p:cTn id="32" dur="3000"/>
                                        <p:tgtEl>
                                          <p:spTgt spid="4"/>
                                        </p:tgtEl>
                                      </p:cBhvr>
                                    </p:animEffect>
                                    <p:set>
                                      <p:cBhvr>
                                        <p:cTn id="33" dur="1" fill="hold">
                                          <p:stCondLst>
                                            <p:cond delay="2999"/>
                                          </p:stCondLst>
                                        </p:cTn>
                                        <p:tgtEl>
                                          <p:spTgt spid="4"/>
                                        </p:tgtEl>
                                        <p:attrNameLst>
                                          <p:attrName>style.visibility</p:attrName>
                                        </p:attrNameLst>
                                      </p:cBhvr>
                                      <p:to>
                                        <p:strVal val="hidden"/>
                                      </p:to>
                                    </p:set>
                                  </p:childTnLst>
                                </p:cTn>
                              </p:par>
                              <p:par>
                                <p:cTn id="34" presetID="17" presetClass="exit" presetSubtype="4" fill="hold" grpId="0" nodeType="withEffect">
                                  <p:stCondLst>
                                    <p:cond delay="0"/>
                                  </p:stCondLst>
                                  <p:childTnLst>
                                    <p:anim calcmode="lin" valueType="num">
                                      <p:cBhvr>
                                        <p:cTn id="35" dur="3000"/>
                                        <p:tgtEl>
                                          <p:spTgt spid="3"/>
                                        </p:tgtEl>
                                        <p:attrNameLst>
                                          <p:attrName>ppt_x</p:attrName>
                                        </p:attrNameLst>
                                      </p:cBhvr>
                                      <p:tavLst>
                                        <p:tav tm="0">
                                          <p:val>
                                            <p:strVal val="ppt_x"/>
                                          </p:val>
                                        </p:tav>
                                        <p:tav tm="100000">
                                          <p:val>
                                            <p:strVal val="ppt_x"/>
                                          </p:val>
                                        </p:tav>
                                      </p:tavLst>
                                    </p:anim>
                                    <p:anim calcmode="lin" valueType="num">
                                      <p:cBhvr>
                                        <p:cTn id="36" dur="3000"/>
                                        <p:tgtEl>
                                          <p:spTgt spid="3"/>
                                        </p:tgtEl>
                                        <p:attrNameLst>
                                          <p:attrName>ppt_y</p:attrName>
                                        </p:attrNameLst>
                                      </p:cBhvr>
                                      <p:tavLst>
                                        <p:tav tm="0">
                                          <p:val>
                                            <p:strVal val="ppt_y"/>
                                          </p:val>
                                        </p:tav>
                                        <p:tav tm="100000">
                                          <p:val>
                                            <p:strVal val="ppt_y+ppt_h/2"/>
                                          </p:val>
                                        </p:tav>
                                      </p:tavLst>
                                    </p:anim>
                                    <p:anim calcmode="lin" valueType="num">
                                      <p:cBhvr>
                                        <p:cTn id="37" dur="3000"/>
                                        <p:tgtEl>
                                          <p:spTgt spid="3"/>
                                        </p:tgtEl>
                                        <p:attrNameLst>
                                          <p:attrName>ppt_w</p:attrName>
                                        </p:attrNameLst>
                                      </p:cBhvr>
                                      <p:tavLst>
                                        <p:tav tm="0">
                                          <p:val>
                                            <p:strVal val="ppt_w"/>
                                          </p:val>
                                        </p:tav>
                                        <p:tav tm="100000">
                                          <p:val>
                                            <p:strVal val="ppt_w"/>
                                          </p:val>
                                        </p:tav>
                                      </p:tavLst>
                                    </p:anim>
                                    <p:anim calcmode="lin" valueType="num">
                                      <p:cBhvr>
                                        <p:cTn id="38" dur="3000"/>
                                        <p:tgtEl>
                                          <p:spTgt spid="3"/>
                                        </p:tgtEl>
                                        <p:attrNameLst>
                                          <p:attrName>ppt_h</p:attrName>
                                        </p:attrNameLst>
                                      </p:cBhvr>
                                      <p:tavLst>
                                        <p:tav tm="0">
                                          <p:val>
                                            <p:strVal val="ppt_h"/>
                                          </p:val>
                                        </p:tav>
                                        <p:tav tm="100000">
                                          <p:val>
                                            <p:fltVal val="0"/>
                                          </p:val>
                                        </p:tav>
                                      </p:tavLst>
                                    </p:anim>
                                    <p:set>
                                      <p:cBhvr>
                                        <p:cTn id="39" dur="1" fill="hold">
                                          <p:stCondLst>
                                            <p:cond delay="2999"/>
                                          </p:stCondLst>
                                        </p:cTn>
                                        <p:tgtEl>
                                          <p:spTgt spid="3"/>
                                        </p:tgtEl>
                                        <p:attrNameLst>
                                          <p:attrName>style.visibility</p:attrName>
                                        </p:attrNameLst>
                                      </p:cBhvr>
                                      <p:to>
                                        <p:strVal val="hidden"/>
                                      </p:to>
                                    </p:set>
                                  </p:childTnLst>
                                </p:cTn>
                              </p:par>
                              <p:par>
                                <p:cTn id="40" presetID="16" presetClass="exit" presetSubtype="37" fill="hold" grpId="1" nodeType="withEffect">
                                  <p:stCondLst>
                                    <p:cond delay="0"/>
                                  </p:stCondLst>
                                  <p:childTnLst>
                                    <p:animEffect transition="out" filter="barn(outVertical)">
                                      <p:cBhvr>
                                        <p:cTn id="41" dur="3000"/>
                                        <p:tgtEl>
                                          <p:spTgt spid="3"/>
                                        </p:tgtEl>
                                      </p:cBhvr>
                                    </p:animEffect>
                                    <p:set>
                                      <p:cBhvr>
                                        <p:cTn id="42" dur="1" fill="hold">
                                          <p:stCondLst>
                                            <p:cond delay="2999"/>
                                          </p:stCondLst>
                                        </p:cTn>
                                        <p:tgtEl>
                                          <p:spTgt spid="3"/>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3" presetClass="entr" presetSubtype="3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plus(out)">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420000"/>
        </a:solidFill>
        <a:effectLst/>
      </p:bgPr>
    </p:bg>
    <p:spTree>
      <p:nvGrpSpPr>
        <p:cNvPr id="1" name=""/>
        <p:cNvGrpSpPr/>
        <p:nvPr/>
      </p:nvGrpSpPr>
      <p:grpSpPr>
        <a:xfrm>
          <a:off x="0" y="0"/>
          <a:ext cx="0" cy="0"/>
          <a:chOff x="0" y="0"/>
          <a:chExt cx="0" cy="0"/>
        </a:xfrm>
      </p:grpSpPr>
      <p:pic>
        <p:nvPicPr>
          <p:cNvPr id="2" name="1 Imagen" descr="879a8078503891d6e51fd55ded3940b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79a8078503891d6e51fd55ded3940b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vertical)">
                                      <p:cBhvr>
                                        <p:cTn id="15" dur="3000"/>
                                        <p:tgtEl>
                                          <p:spTgt spid="2"/>
                                        </p:tgtEl>
                                      </p:cBhvr>
                                    </p:animEffect>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471A19"/>
        </a:solidFill>
        <a:effectLst/>
      </p:bgPr>
    </p:bg>
    <p:spTree>
      <p:nvGrpSpPr>
        <p:cNvPr id="1" name=""/>
        <p:cNvGrpSpPr/>
        <p:nvPr/>
      </p:nvGrpSpPr>
      <p:grpSpPr>
        <a:xfrm>
          <a:off x="0" y="0"/>
          <a:ext cx="0" cy="0"/>
          <a:chOff x="0" y="0"/>
          <a:chExt cx="0" cy="0"/>
        </a:xfrm>
      </p:grpSpPr>
      <p:pic>
        <p:nvPicPr>
          <p:cNvPr id="14" name="13 Imagen" descr="Imagen2.png"/>
          <p:cNvPicPr>
            <a:picLocks noChangeAspect="1"/>
          </p:cNvPicPr>
          <p:nvPr/>
        </p:nvPicPr>
        <p:blipFill>
          <a:blip r:embed="rId2"/>
          <a:stretch>
            <a:fillRect/>
          </a:stretch>
        </p:blipFill>
        <p:spPr>
          <a:xfrm>
            <a:off x="4465" y="0"/>
            <a:ext cx="9135070" cy="5143500"/>
          </a:xfrm>
          <a:prstGeom prst="rect">
            <a:avLst/>
          </a:prstGeom>
        </p:spPr>
      </p:pic>
      <p:sp>
        <p:nvSpPr>
          <p:cNvPr id="3" name="2 Marco"/>
          <p:cNvSpPr/>
          <p:nvPr/>
        </p:nvSpPr>
        <p:spPr>
          <a:xfrm>
            <a:off x="142844" y="142858"/>
            <a:ext cx="8858312" cy="4857784"/>
          </a:xfrm>
          <a:prstGeom prst="frame">
            <a:avLst>
              <a:gd name="adj1" fmla="val 980"/>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786050" y="1785932"/>
            <a:ext cx="4429156" cy="2062103"/>
          </a:xfrm>
          <a:prstGeom prst="rect">
            <a:avLst/>
          </a:prstGeom>
          <a:noFill/>
        </p:spPr>
        <p:txBody>
          <a:bodyPr wrap="square" rtlCol="0">
            <a:spAutoFit/>
          </a:bodyPr>
          <a:lstStyle/>
          <a:p>
            <a:pPr algn="ctr"/>
            <a:r>
              <a:rPr lang="es-PE" sz="1600" dirty="0" smtClean="0">
                <a:solidFill>
                  <a:schemeClr val="bg2">
                    <a:lumMod val="90000"/>
                  </a:schemeClr>
                </a:solidFill>
              </a:rPr>
              <a:t>Cuando crecí y un día me encontré siendo una mujer, en potencia claro, con mis muy pocos años ganados a la vida, cuando me enamoré por primera vez y guardé un pensamiento a secar entre las páginas de mi libro favorito ,cuando escribía mis primeras poesías en las servilletas de las confiterías y dibujaba corazones llenos de flores y de amor….</a:t>
            </a:r>
          </a:p>
          <a:p>
            <a:pPr algn="ctr"/>
            <a:r>
              <a:rPr lang="es-PE" sz="1600" dirty="0" smtClean="0">
                <a:solidFill>
                  <a:schemeClr val="bg2">
                    <a:lumMod val="90000"/>
                  </a:schemeClr>
                </a:solidFill>
              </a:rPr>
              <a:t>¡ Ese fue el mejor momento de mi vida…!</a:t>
            </a:r>
          </a:p>
          <a:p>
            <a:pPr algn="ctr"/>
            <a:endParaRPr lang="es-PE" sz="1600" dirty="0">
              <a:solidFill>
                <a:schemeClr val="bg2">
                  <a:lumMod val="90000"/>
                </a:schemeClr>
              </a:solidFill>
            </a:endParaRPr>
          </a:p>
        </p:txBody>
      </p:sp>
    </p:spTree>
  </p:cSld>
  <p:clrMapOvr>
    <a:masterClrMapping/>
  </p:clrMapOvr>
  <p:transition advTm="2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09200"/>
        </a:solidFill>
        <a:effectLst/>
      </p:bgPr>
    </p:bg>
    <p:spTree>
      <p:nvGrpSpPr>
        <p:cNvPr id="1" name=""/>
        <p:cNvGrpSpPr/>
        <p:nvPr/>
      </p:nvGrpSpPr>
      <p:grpSpPr>
        <a:xfrm>
          <a:off x="0" y="0"/>
          <a:ext cx="0" cy="0"/>
          <a:chOff x="0" y="0"/>
          <a:chExt cx="0" cy="0"/>
        </a:xfrm>
      </p:grpSpPr>
      <p:pic>
        <p:nvPicPr>
          <p:cNvPr id="2" name="1 Imagen" descr="Cosas-que-debes-hacer-a-los-30-para-no-arrepentirte-a-los-50-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sas-que-debes-hacer-a-los-30-para-no-arrepentirte-a-los-50-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ircle(out)">
                                      <p:cBhvr>
                                        <p:cTn id="18"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1 Imagen" descr="0ae0039f971b420baa1b731dc15ac17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ae0039f971b420baa1b731dc15ac17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Left)">
                                      <p:cBhvr>
                                        <p:cTn id="15" dur="3000"/>
                                        <p:tgtEl>
                                          <p:spTgt spid="2"/>
                                        </p:tgtEl>
                                      </p:cBhvr>
                                    </p:animEffect>
                                  </p:childTnLst>
                                </p:cTn>
                              </p:par>
                              <p:par>
                                <p:cTn id="16" presetID="18" presetClass="entr" presetSubtype="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Righ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471A19"/>
        </a:solidFill>
        <a:effectLst/>
      </p:bgPr>
    </p:bg>
    <p:spTree>
      <p:nvGrpSpPr>
        <p:cNvPr id="1" name=""/>
        <p:cNvGrpSpPr/>
        <p:nvPr/>
      </p:nvGrpSpPr>
      <p:grpSpPr>
        <a:xfrm>
          <a:off x="0" y="0"/>
          <a:ext cx="0" cy="0"/>
          <a:chOff x="0" y="0"/>
          <a:chExt cx="0" cy="0"/>
        </a:xfrm>
      </p:grpSpPr>
      <p:pic>
        <p:nvPicPr>
          <p:cNvPr id="14" name="13 Imagen" descr="Imagen2.png"/>
          <p:cNvPicPr>
            <a:picLocks noChangeAspect="1"/>
          </p:cNvPicPr>
          <p:nvPr/>
        </p:nvPicPr>
        <p:blipFill>
          <a:blip r:embed="rId2"/>
          <a:stretch>
            <a:fillRect/>
          </a:stretch>
        </p:blipFill>
        <p:spPr>
          <a:xfrm>
            <a:off x="4465" y="0"/>
            <a:ext cx="9135070" cy="5143500"/>
          </a:xfrm>
          <a:prstGeom prst="rect">
            <a:avLst/>
          </a:prstGeom>
        </p:spPr>
      </p:pic>
      <p:sp>
        <p:nvSpPr>
          <p:cNvPr id="3" name="2 Marco"/>
          <p:cNvSpPr/>
          <p:nvPr/>
        </p:nvSpPr>
        <p:spPr>
          <a:xfrm>
            <a:off x="142844" y="142858"/>
            <a:ext cx="8858312" cy="4857784"/>
          </a:xfrm>
          <a:prstGeom prst="frame">
            <a:avLst>
              <a:gd name="adj1" fmla="val 980"/>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571736" y="1500180"/>
            <a:ext cx="4643470" cy="2554545"/>
          </a:xfrm>
          <a:prstGeom prst="rect">
            <a:avLst/>
          </a:prstGeom>
          <a:noFill/>
        </p:spPr>
        <p:txBody>
          <a:bodyPr wrap="square" rtlCol="0">
            <a:spAutoFit/>
          </a:bodyPr>
          <a:lstStyle/>
          <a:p>
            <a:pPr algn="ctr"/>
            <a:r>
              <a:rPr lang="es-PE" sz="1600" dirty="0" smtClean="0">
                <a:solidFill>
                  <a:schemeClr val="bg2">
                    <a:lumMod val="90000"/>
                  </a:schemeClr>
                </a:solidFill>
              </a:rPr>
              <a:t>Cuando fui adolescente y comencé a estudiar y compartir esos inolvidables momentos de escuela y de estudio ,en las largas noches, café de por medio con mis compañeros ,ante un </a:t>
            </a:r>
            <a:r>
              <a:rPr lang="es-PE" sz="1600" dirty="0" err="1" smtClean="0">
                <a:solidFill>
                  <a:schemeClr val="bg2">
                    <a:lumMod val="90000"/>
                  </a:schemeClr>
                </a:solidFill>
              </a:rPr>
              <a:t>exámen</a:t>
            </a:r>
            <a:r>
              <a:rPr lang="es-PE" sz="1600" dirty="0" smtClean="0">
                <a:solidFill>
                  <a:schemeClr val="bg2">
                    <a:lumMod val="90000"/>
                  </a:schemeClr>
                </a:solidFill>
              </a:rPr>
              <a:t> en la universidad, cuando el sueño nos vencía y a carcajadas despertábamos al que se quedaba dormido recordándole la inminencia de la mesa examinadora, cuando luego de trasnochadas y días sin dormir salíamos de la mesa de exámenes y con expectación íbamos a la pizarra para encontrarnos entre los aprobados ….</a:t>
            </a:r>
          </a:p>
          <a:p>
            <a:pPr algn="ctr"/>
            <a:r>
              <a:rPr lang="es-PE" sz="1600" dirty="0" smtClean="0">
                <a:solidFill>
                  <a:schemeClr val="bg2">
                    <a:lumMod val="90000"/>
                  </a:schemeClr>
                </a:solidFill>
              </a:rPr>
              <a:t>¡Ese fue el mejor momento de mi vida…!</a:t>
            </a:r>
          </a:p>
          <a:p>
            <a:pPr algn="ctr"/>
            <a:endParaRPr lang="es-PE" sz="1600" dirty="0"/>
          </a:p>
        </p:txBody>
      </p:sp>
    </p:spTree>
  </p:cSld>
  <p:clrMapOvr>
    <a:masterClrMapping/>
  </p:clrMapOvr>
  <p:transition advTm="24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pic>
        <p:nvPicPr>
          <p:cNvPr id="3" name="2 Imagen" descr="derechos-y-obligaciones-educacion-secundaria.jpg"/>
          <p:cNvPicPr>
            <a:picLocks noChangeAspect="1"/>
          </p:cNvPicPr>
          <p:nvPr/>
        </p:nvPicPr>
        <p:blipFill>
          <a:blip r:embed="rId2"/>
          <a:stretch>
            <a:fillRect/>
          </a:stretch>
        </p:blipFill>
        <p:spPr>
          <a:xfrm>
            <a:off x="0" y="2510"/>
            <a:ext cx="9144000" cy="5140990"/>
          </a:xfrm>
          <a:prstGeom prst="rect">
            <a:avLst/>
          </a:prstGeom>
        </p:spPr>
      </p:pic>
      <p:sp>
        <p:nvSpPr>
          <p:cNvPr id="5" name="4 Rectángulo"/>
          <p:cNvSpPr/>
          <p:nvPr/>
        </p:nvSpPr>
        <p:spPr>
          <a:xfrm>
            <a:off x="0" y="0"/>
            <a:ext cx="4572000" cy="2571750"/>
          </a:xfrm>
          <a:prstGeom prst="rect">
            <a:avLst/>
          </a:prstGeom>
          <a:gradFill flip="none" rotWithShape="1">
            <a:gsLst>
              <a:gs pos="7000">
                <a:schemeClr val="accent1">
                  <a:tint val="66000"/>
                  <a:satMod val="160000"/>
                  <a:alpha val="54000"/>
                </a:schemeClr>
              </a:gs>
              <a:gs pos="50000">
                <a:schemeClr val="accent1">
                  <a:tint val="44500"/>
                  <a:satMod val="160000"/>
                </a:schemeClr>
              </a:gs>
              <a:gs pos="100000">
                <a:schemeClr val="accent1">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4572000" y="0"/>
            <a:ext cx="4572000" cy="2571750"/>
          </a:xfrm>
          <a:prstGeom prst="rect">
            <a:avLst/>
          </a:prstGeom>
          <a:gradFill flip="none" rotWithShape="1">
            <a:gsLst>
              <a:gs pos="7000">
                <a:schemeClr val="accent1">
                  <a:tint val="66000"/>
                  <a:satMod val="160000"/>
                  <a:alpha val="54000"/>
                </a:schemeClr>
              </a:gs>
              <a:gs pos="50000">
                <a:schemeClr val="accent1">
                  <a:tint val="44500"/>
                  <a:satMod val="160000"/>
                </a:schemeClr>
              </a:gs>
              <a:gs pos="100000">
                <a:schemeClr val="accent1">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flipV="1">
            <a:off x="0" y="2571750"/>
            <a:ext cx="4572000" cy="2571750"/>
          </a:xfrm>
          <a:prstGeom prst="rect">
            <a:avLst/>
          </a:prstGeom>
          <a:gradFill flip="none" rotWithShape="1">
            <a:gsLst>
              <a:gs pos="7000">
                <a:schemeClr val="accent1">
                  <a:tint val="66000"/>
                  <a:satMod val="160000"/>
                  <a:alpha val="54000"/>
                </a:schemeClr>
              </a:gs>
              <a:gs pos="50000">
                <a:schemeClr val="accent1">
                  <a:tint val="44500"/>
                  <a:satMod val="160000"/>
                </a:schemeClr>
              </a:gs>
              <a:gs pos="100000">
                <a:schemeClr val="accent1">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flipH="1" flipV="1">
            <a:off x="4572000" y="2571750"/>
            <a:ext cx="4572000" cy="2571750"/>
          </a:xfrm>
          <a:prstGeom prst="rect">
            <a:avLst/>
          </a:prstGeom>
          <a:gradFill flip="none" rotWithShape="1">
            <a:gsLst>
              <a:gs pos="7000">
                <a:schemeClr val="accent1">
                  <a:tint val="66000"/>
                  <a:satMod val="160000"/>
                  <a:alpha val="54000"/>
                </a:schemeClr>
              </a:gs>
              <a:gs pos="50000">
                <a:schemeClr val="accent1">
                  <a:tint val="44500"/>
                  <a:satMod val="160000"/>
                </a:schemeClr>
              </a:gs>
              <a:gs pos="100000">
                <a:schemeClr val="accent1">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derechos-y-obligaciones-educacion-secundaria.jpg"/>
          <p:cNvPicPr>
            <a:picLocks noChangeAspect="1"/>
          </p:cNvPicPr>
          <p:nvPr/>
        </p:nvPicPr>
        <p:blipFill>
          <a:blip r:embed="rId2"/>
          <a:stretch>
            <a:fillRect/>
          </a:stretch>
        </p:blipFill>
        <p:spPr>
          <a:xfrm>
            <a:off x="0" y="2510"/>
            <a:ext cx="9144000" cy="514099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8" presetClass="exit" presetSubtype="6" fill="hold" grpId="0" nodeType="withEffect">
                                  <p:stCondLst>
                                    <p:cond delay="0"/>
                                  </p:stCondLst>
                                  <p:childTnLst>
                                    <p:animEffect transition="out" filter="strips(downRight)">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18" presetClass="exit" presetSubtype="12" fill="hold" grpId="0" nodeType="withEffect">
                                  <p:stCondLst>
                                    <p:cond delay="0"/>
                                  </p:stCondLst>
                                  <p:childTnLst>
                                    <p:animEffect transition="out" filter="strips(downLeft)">
                                      <p:cBhvr>
                                        <p:cTn id="11" dur="3000"/>
                                        <p:tgtEl>
                                          <p:spTgt spid="6"/>
                                        </p:tgtEl>
                                      </p:cBhvr>
                                    </p:animEffect>
                                    <p:set>
                                      <p:cBhvr>
                                        <p:cTn id="12" dur="1" fill="hold">
                                          <p:stCondLst>
                                            <p:cond delay="2999"/>
                                          </p:stCondLst>
                                        </p:cTn>
                                        <p:tgtEl>
                                          <p:spTgt spid="6"/>
                                        </p:tgtEl>
                                        <p:attrNameLst>
                                          <p:attrName>style.visibility</p:attrName>
                                        </p:attrNameLst>
                                      </p:cBhvr>
                                      <p:to>
                                        <p:strVal val="hidden"/>
                                      </p:to>
                                    </p:set>
                                  </p:childTnLst>
                                </p:cTn>
                              </p:par>
                              <p:par>
                                <p:cTn id="13" presetID="18" presetClass="exit" presetSubtype="3" fill="hold" grpId="0" nodeType="withEffect">
                                  <p:stCondLst>
                                    <p:cond delay="0"/>
                                  </p:stCondLst>
                                  <p:childTnLst>
                                    <p:animEffect transition="out" filter="strips(upRight)">
                                      <p:cBhvr>
                                        <p:cTn id="14" dur="3000"/>
                                        <p:tgtEl>
                                          <p:spTgt spid="7"/>
                                        </p:tgtEl>
                                      </p:cBhvr>
                                    </p:animEffect>
                                    <p:set>
                                      <p:cBhvr>
                                        <p:cTn id="15" dur="1" fill="hold">
                                          <p:stCondLst>
                                            <p:cond delay="2999"/>
                                          </p:stCondLst>
                                        </p:cTn>
                                        <p:tgtEl>
                                          <p:spTgt spid="7"/>
                                        </p:tgtEl>
                                        <p:attrNameLst>
                                          <p:attrName>style.visibility</p:attrName>
                                        </p:attrNameLst>
                                      </p:cBhvr>
                                      <p:to>
                                        <p:strVal val="hidden"/>
                                      </p:to>
                                    </p:set>
                                  </p:childTnLst>
                                </p:cTn>
                              </p:par>
                              <p:par>
                                <p:cTn id="16" presetID="18" presetClass="exit" presetSubtype="9" fill="hold" grpId="0" nodeType="withEffect">
                                  <p:stCondLst>
                                    <p:cond delay="0"/>
                                  </p:stCondLst>
                                  <p:childTnLst>
                                    <p:animEffect transition="out" filter="strips(upLeft)">
                                      <p:cBhvr>
                                        <p:cTn id="17" dur="3000"/>
                                        <p:tgtEl>
                                          <p:spTgt spid="8"/>
                                        </p:tgtEl>
                                      </p:cBhvr>
                                    </p:animEffect>
                                    <p:set>
                                      <p:cBhvr>
                                        <p:cTn id="18" dur="1" fill="hold">
                                          <p:stCondLst>
                                            <p:cond delay="2999"/>
                                          </p:stCondLst>
                                        </p:cTn>
                                        <p:tgtEl>
                                          <p:spTgt spid="8"/>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strVal val="2/3*#ppt_w"/>
                                          </p:val>
                                        </p:tav>
                                        <p:tav tm="100000">
                                          <p:val>
                                            <p:strVal val="#ppt_w"/>
                                          </p:val>
                                        </p:tav>
                                      </p:tavLst>
                                    </p:anim>
                                    <p:anim calcmode="lin" valueType="num">
                                      <p:cBhvr>
                                        <p:cTn id="22" dur="3000" fill="hold"/>
                                        <p:tgtEl>
                                          <p:spTgt spid="3"/>
                                        </p:tgtEl>
                                        <p:attrNameLst>
                                          <p:attrName>ppt_h</p:attrName>
                                        </p:attrNameLst>
                                      </p:cBhvr>
                                      <p:tavLst>
                                        <p:tav tm="0">
                                          <p:val>
                                            <p:strVal val="2/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outVertical)">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estudiar.jpg"/>
          <p:cNvPicPr>
            <a:picLocks noChangeAspect="1"/>
          </p:cNvPicPr>
          <p:nvPr/>
        </p:nvPicPr>
        <p:blipFill>
          <a:blip r:embed="rId2"/>
          <a:stretch>
            <a:fillRect/>
          </a:stretch>
        </p:blipFill>
        <p:spPr>
          <a:xfrm>
            <a:off x="2232" y="0"/>
            <a:ext cx="9141768" cy="5143500"/>
          </a:xfrm>
          <a:prstGeom prst="rect">
            <a:avLst/>
          </a:prstGeom>
        </p:spPr>
      </p:pic>
      <p:sp>
        <p:nvSpPr>
          <p:cNvPr id="4" name="3 Trapecio"/>
          <p:cNvSpPr/>
          <p:nvPr/>
        </p:nvSpPr>
        <p:spPr>
          <a:xfrm>
            <a:off x="0" y="3143254"/>
            <a:ext cx="9144000" cy="2000246"/>
          </a:xfrm>
          <a:prstGeom prst="trapezoid">
            <a:avLst>
              <a:gd name="adj" fmla="val 155300"/>
            </a:avLst>
          </a:prstGeom>
          <a:gradFill flip="none" rotWithShape="1">
            <a:gsLst>
              <a:gs pos="0">
                <a:srgbClr val="009999">
                  <a:shade val="30000"/>
                  <a:satMod val="115000"/>
                  <a:alpha val="46000"/>
                </a:srgbClr>
              </a:gs>
              <a:gs pos="50000">
                <a:srgbClr val="009999">
                  <a:shade val="67500"/>
                  <a:satMod val="115000"/>
                </a:srgbClr>
              </a:gs>
              <a:gs pos="100000">
                <a:srgbClr val="009999">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apecio"/>
          <p:cNvSpPr/>
          <p:nvPr/>
        </p:nvSpPr>
        <p:spPr>
          <a:xfrm rot="10800000">
            <a:off x="0" y="0"/>
            <a:ext cx="9144000" cy="2000246"/>
          </a:xfrm>
          <a:prstGeom prst="trapezoid">
            <a:avLst>
              <a:gd name="adj" fmla="val 154307"/>
            </a:avLst>
          </a:prstGeom>
          <a:gradFill flip="none" rotWithShape="1">
            <a:gsLst>
              <a:gs pos="0">
                <a:srgbClr val="009999">
                  <a:shade val="30000"/>
                  <a:satMod val="115000"/>
                  <a:alpha val="46000"/>
                </a:srgbClr>
              </a:gs>
              <a:gs pos="50000">
                <a:srgbClr val="009999">
                  <a:shade val="67500"/>
                  <a:satMod val="115000"/>
                </a:srgbClr>
              </a:gs>
              <a:gs pos="100000">
                <a:srgbClr val="009999">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apecio"/>
          <p:cNvSpPr/>
          <p:nvPr/>
        </p:nvSpPr>
        <p:spPr>
          <a:xfrm rot="5400000">
            <a:off x="-1035849" y="1035849"/>
            <a:ext cx="5143500" cy="3071802"/>
          </a:xfrm>
          <a:prstGeom prst="trapezoid">
            <a:avLst>
              <a:gd name="adj" fmla="val 68644"/>
            </a:avLst>
          </a:prstGeom>
          <a:gradFill flip="none" rotWithShape="1">
            <a:gsLst>
              <a:gs pos="0">
                <a:srgbClr val="C00000">
                  <a:shade val="30000"/>
                  <a:satMod val="115000"/>
                  <a:alpha val="46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Trapecio"/>
          <p:cNvSpPr/>
          <p:nvPr/>
        </p:nvSpPr>
        <p:spPr>
          <a:xfrm rot="16200000">
            <a:off x="5036349" y="1035849"/>
            <a:ext cx="5143500" cy="3071802"/>
          </a:xfrm>
          <a:prstGeom prst="trapezoid">
            <a:avLst>
              <a:gd name="adj" fmla="val 67484"/>
            </a:avLst>
          </a:prstGeom>
          <a:gradFill flip="none" rotWithShape="1">
            <a:gsLst>
              <a:gs pos="0">
                <a:srgbClr val="C00000">
                  <a:shade val="30000"/>
                  <a:satMod val="115000"/>
                  <a:alpha val="46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8" name="7 Imagen" descr="estudiar.jpg"/>
          <p:cNvPicPr>
            <a:picLocks noChangeAspect="1"/>
          </p:cNvPicPr>
          <p:nvPr/>
        </p:nvPicPr>
        <p:blipFill>
          <a:blip r:embed="rId2"/>
          <a:stretch>
            <a:fillRect/>
          </a:stretch>
        </p:blipFill>
        <p:spPr>
          <a:xfrm>
            <a:off x="2232" y="0"/>
            <a:ext cx="9141768" cy="51435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6"/>
                                        </p:tgtEl>
                                        <p:attrNameLst>
                                          <p:attrName>ppt_x</p:attrName>
                                        </p:attrNameLst>
                                      </p:cBhvr>
                                      <p:tavLst>
                                        <p:tav tm="0">
                                          <p:val>
                                            <p:strVal val="ppt_x"/>
                                          </p:val>
                                        </p:tav>
                                        <p:tav tm="100000">
                                          <p:val>
                                            <p:strVal val="ppt_x-ppt_w/2"/>
                                          </p:val>
                                        </p:tav>
                                      </p:tavLst>
                                    </p:anim>
                                    <p:anim calcmode="lin" valueType="num">
                                      <p:cBhvr>
                                        <p:cTn id="9" dur="3000"/>
                                        <p:tgtEl>
                                          <p:spTgt spid="6"/>
                                        </p:tgtEl>
                                        <p:attrNameLst>
                                          <p:attrName>ppt_y</p:attrName>
                                        </p:attrNameLst>
                                      </p:cBhvr>
                                      <p:tavLst>
                                        <p:tav tm="0">
                                          <p:val>
                                            <p:strVal val="ppt_y"/>
                                          </p:val>
                                        </p:tav>
                                        <p:tav tm="100000">
                                          <p:val>
                                            <p:strVal val="ppt_y"/>
                                          </p:val>
                                        </p:tav>
                                      </p:tavLst>
                                    </p:anim>
                                    <p:anim calcmode="lin" valueType="num">
                                      <p:cBhvr>
                                        <p:cTn id="10" dur="3000"/>
                                        <p:tgtEl>
                                          <p:spTgt spid="6"/>
                                        </p:tgtEl>
                                        <p:attrNameLst>
                                          <p:attrName>ppt_w</p:attrName>
                                        </p:attrNameLst>
                                      </p:cBhvr>
                                      <p:tavLst>
                                        <p:tav tm="0">
                                          <p:val>
                                            <p:strVal val="ppt_w"/>
                                          </p:val>
                                        </p:tav>
                                        <p:tav tm="100000">
                                          <p:val>
                                            <p:fltVal val="0"/>
                                          </p:val>
                                        </p:tav>
                                      </p:tavLst>
                                    </p:anim>
                                    <p:anim calcmode="lin" valueType="num">
                                      <p:cBhvr>
                                        <p:cTn id="11" dur="3000"/>
                                        <p:tgtEl>
                                          <p:spTgt spid="6"/>
                                        </p:tgtEl>
                                        <p:attrNameLst>
                                          <p:attrName>ppt_h</p:attrName>
                                        </p:attrNameLst>
                                      </p:cBhvr>
                                      <p:tavLst>
                                        <p:tav tm="0">
                                          <p:val>
                                            <p:strVal val="ppt_h"/>
                                          </p:val>
                                        </p:tav>
                                        <p:tav tm="100000">
                                          <p:val>
                                            <p:strVal val="ppt_h"/>
                                          </p:val>
                                        </p:tav>
                                      </p:tavLst>
                                    </p:anim>
                                    <p:set>
                                      <p:cBhvr>
                                        <p:cTn id="12" dur="1" fill="hold">
                                          <p:stCondLst>
                                            <p:cond delay="2999"/>
                                          </p:stCondLst>
                                        </p:cTn>
                                        <p:tgtEl>
                                          <p:spTgt spid="6"/>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17" presetClass="exit" presetSubtype="2" fill="hold" grpId="0" nodeType="withEffect">
                                  <p:stCondLst>
                                    <p:cond delay="0"/>
                                  </p:stCondLst>
                                  <p:childTnLst>
                                    <p:anim calcmode="lin" valueType="num">
                                      <p:cBhvr>
                                        <p:cTn id="17" dur="3000"/>
                                        <p:tgtEl>
                                          <p:spTgt spid="7"/>
                                        </p:tgtEl>
                                        <p:attrNameLst>
                                          <p:attrName>ppt_x</p:attrName>
                                        </p:attrNameLst>
                                      </p:cBhvr>
                                      <p:tavLst>
                                        <p:tav tm="0">
                                          <p:val>
                                            <p:strVal val="ppt_x"/>
                                          </p:val>
                                        </p:tav>
                                        <p:tav tm="100000">
                                          <p:val>
                                            <p:strVal val="ppt_x+ppt_w/2"/>
                                          </p:val>
                                        </p:tav>
                                      </p:tavLst>
                                    </p:anim>
                                    <p:anim calcmode="lin" valueType="num">
                                      <p:cBhvr>
                                        <p:cTn id="18" dur="3000"/>
                                        <p:tgtEl>
                                          <p:spTgt spid="7"/>
                                        </p:tgtEl>
                                        <p:attrNameLst>
                                          <p:attrName>ppt_y</p:attrName>
                                        </p:attrNameLst>
                                      </p:cBhvr>
                                      <p:tavLst>
                                        <p:tav tm="0">
                                          <p:val>
                                            <p:strVal val="ppt_y"/>
                                          </p:val>
                                        </p:tav>
                                        <p:tav tm="100000">
                                          <p:val>
                                            <p:strVal val="ppt_y"/>
                                          </p:val>
                                        </p:tav>
                                      </p:tavLst>
                                    </p:anim>
                                    <p:anim calcmode="lin" valueType="num">
                                      <p:cBhvr>
                                        <p:cTn id="19" dur="3000"/>
                                        <p:tgtEl>
                                          <p:spTgt spid="7"/>
                                        </p:tgtEl>
                                        <p:attrNameLst>
                                          <p:attrName>ppt_w</p:attrName>
                                        </p:attrNameLst>
                                      </p:cBhvr>
                                      <p:tavLst>
                                        <p:tav tm="0">
                                          <p:val>
                                            <p:strVal val="ppt_w"/>
                                          </p:val>
                                        </p:tav>
                                        <p:tav tm="100000">
                                          <p:val>
                                            <p:fltVal val="0"/>
                                          </p:val>
                                        </p:tav>
                                      </p:tavLst>
                                    </p:anim>
                                    <p:anim calcmode="lin" valueType="num">
                                      <p:cBhvr>
                                        <p:cTn id="20" dur="3000"/>
                                        <p:tgtEl>
                                          <p:spTgt spid="7"/>
                                        </p:tgtEl>
                                        <p:attrNameLst>
                                          <p:attrName>ppt_h</p:attrName>
                                        </p:attrNameLst>
                                      </p:cBhvr>
                                      <p:tavLst>
                                        <p:tav tm="0">
                                          <p:val>
                                            <p:strVal val="ppt_h"/>
                                          </p:val>
                                        </p:tav>
                                        <p:tav tm="100000">
                                          <p:val>
                                            <p:strVal val="ppt_h"/>
                                          </p:val>
                                        </p:tav>
                                      </p:tavLst>
                                    </p:anim>
                                    <p:set>
                                      <p:cBhvr>
                                        <p:cTn id="21" dur="1" fill="hold">
                                          <p:stCondLst>
                                            <p:cond delay="2999"/>
                                          </p:stCondLst>
                                        </p:cTn>
                                        <p:tgtEl>
                                          <p:spTgt spid="7"/>
                                        </p:tgtEl>
                                        <p:attrNameLst>
                                          <p:attrName>style.visibility</p:attrName>
                                        </p:attrNameLst>
                                      </p:cBhvr>
                                      <p:to>
                                        <p:strVal val="hidden"/>
                                      </p:to>
                                    </p:set>
                                  </p:childTnLst>
                                </p:cTn>
                              </p:par>
                              <p:par>
                                <p:cTn id="22" presetID="16" presetClass="exit" presetSubtype="42" fill="hold" grpId="1" nodeType="withEffect">
                                  <p:stCondLst>
                                    <p:cond delay="0"/>
                                  </p:stCondLst>
                                  <p:childTnLst>
                                    <p:animEffect transition="out" filter="barn(outHorizontal)">
                                      <p:cBhvr>
                                        <p:cTn id="23" dur="3000"/>
                                        <p:tgtEl>
                                          <p:spTgt spid="7"/>
                                        </p:tgtEl>
                                      </p:cBhvr>
                                    </p:animEffect>
                                    <p:set>
                                      <p:cBhvr>
                                        <p:cTn id="24" dur="1" fill="hold">
                                          <p:stCondLst>
                                            <p:cond delay="2999"/>
                                          </p:stCondLst>
                                        </p:cTn>
                                        <p:tgtEl>
                                          <p:spTgt spid="7"/>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3000"/>
                                        <p:tgtEl>
                                          <p:spTgt spid="5"/>
                                        </p:tgtEl>
                                        <p:attrNameLst>
                                          <p:attrName>ppt_x</p:attrName>
                                        </p:attrNameLst>
                                      </p:cBhvr>
                                      <p:tavLst>
                                        <p:tav tm="0">
                                          <p:val>
                                            <p:strVal val="ppt_x"/>
                                          </p:val>
                                        </p:tav>
                                        <p:tav tm="100000">
                                          <p:val>
                                            <p:strVal val="ppt_x"/>
                                          </p:val>
                                        </p:tav>
                                      </p:tavLst>
                                    </p:anim>
                                    <p:anim calcmode="lin" valueType="num">
                                      <p:cBhvr>
                                        <p:cTn id="27" dur="3000"/>
                                        <p:tgtEl>
                                          <p:spTgt spid="5"/>
                                        </p:tgtEl>
                                        <p:attrNameLst>
                                          <p:attrName>ppt_y</p:attrName>
                                        </p:attrNameLst>
                                      </p:cBhvr>
                                      <p:tavLst>
                                        <p:tav tm="0">
                                          <p:val>
                                            <p:strVal val="ppt_y"/>
                                          </p:val>
                                        </p:tav>
                                        <p:tav tm="100000">
                                          <p:val>
                                            <p:strVal val="ppt_y-ppt_h/2"/>
                                          </p:val>
                                        </p:tav>
                                      </p:tavLst>
                                    </p:anim>
                                    <p:anim calcmode="lin" valueType="num">
                                      <p:cBhvr>
                                        <p:cTn id="28" dur="3000"/>
                                        <p:tgtEl>
                                          <p:spTgt spid="5"/>
                                        </p:tgtEl>
                                        <p:attrNameLst>
                                          <p:attrName>ppt_w</p:attrName>
                                        </p:attrNameLst>
                                      </p:cBhvr>
                                      <p:tavLst>
                                        <p:tav tm="0">
                                          <p:val>
                                            <p:strVal val="ppt_w"/>
                                          </p:val>
                                        </p:tav>
                                        <p:tav tm="100000">
                                          <p:val>
                                            <p:strVal val="ppt_w"/>
                                          </p:val>
                                        </p:tav>
                                      </p:tavLst>
                                    </p:anim>
                                    <p:anim calcmode="lin" valueType="num">
                                      <p:cBhvr>
                                        <p:cTn id="29" dur="3000"/>
                                        <p:tgtEl>
                                          <p:spTgt spid="5"/>
                                        </p:tgtEl>
                                        <p:attrNameLst>
                                          <p:attrName>ppt_h</p:attrName>
                                        </p:attrNameLst>
                                      </p:cBhvr>
                                      <p:tavLst>
                                        <p:tav tm="0">
                                          <p:val>
                                            <p:strVal val="ppt_h"/>
                                          </p:val>
                                        </p:tav>
                                        <p:tav tm="100000">
                                          <p:val>
                                            <p:fltVal val="0"/>
                                          </p:val>
                                        </p:tav>
                                      </p:tavLst>
                                    </p:anim>
                                    <p:set>
                                      <p:cBhvr>
                                        <p:cTn id="30" dur="1" fill="hold">
                                          <p:stCondLst>
                                            <p:cond delay="2999"/>
                                          </p:stCondLst>
                                        </p:cTn>
                                        <p:tgtEl>
                                          <p:spTgt spid="5"/>
                                        </p:tgtEl>
                                        <p:attrNameLst>
                                          <p:attrName>style.visibility</p:attrName>
                                        </p:attrNameLst>
                                      </p:cBhvr>
                                      <p:to>
                                        <p:strVal val="hidden"/>
                                      </p:to>
                                    </p:set>
                                  </p:childTnLst>
                                </p:cTn>
                              </p:par>
                              <p:par>
                                <p:cTn id="31" presetID="16" presetClass="exit" presetSubtype="37" fill="hold" grpId="1" nodeType="withEffect">
                                  <p:stCondLst>
                                    <p:cond delay="0"/>
                                  </p:stCondLst>
                                  <p:childTnLst>
                                    <p:animEffect transition="out" filter="barn(outVertical)">
                                      <p:cBhvr>
                                        <p:cTn id="32" dur="3000"/>
                                        <p:tgtEl>
                                          <p:spTgt spid="5"/>
                                        </p:tgtEl>
                                      </p:cBhvr>
                                    </p:animEffect>
                                    <p:set>
                                      <p:cBhvr>
                                        <p:cTn id="33" dur="1" fill="hold">
                                          <p:stCondLst>
                                            <p:cond delay="2999"/>
                                          </p:stCondLst>
                                        </p:cTn>
                                        <p:tgtEl>
                                          <p:spTgt spid="5"/>
                                        </p:tgtEl>
                                        <p:attrNameLst>
                                          <p:attrName>style.visibility</p:attrName>
                                        </p:attrNameLst>
                                      </p:cBhvr>
                                      <p:to>
                                        <p:strVal val="hidden"/>
                                      </p:to>
                                    </p:set>
                                  </p:childTnLst>
                                </p:cTn>
                              </p:par>
                              <p:par>
                                <p:cTn id="34" presetID="17" presetClass="exit" presetSubtype="4" fill="hold" grpId="0" nodeType="withEffect">
                                  <p:stCondLst>
                                    <p:cond delay="0"/>
                                  </p:stCondLst>
                                  <p:childTnLst>
                                    <p:anim calcmode="lin" valueType="num">
                                      <p:cBhvr>
                                        <p:cTn id="35" dur="3000"/>
                                        <p:tgtEl>
                                          <p:spTgt spid="4"/>
                                        </p:tgtEl>
                                        <p:attrNameLst>
                                          <p:attrName>ppt_x</p:attrName>
                                        </p:attrNameLst>
                                      </p:cBhvr>
                                      <p:tavLst>
                                        <p:tav tm="0">
                                          <p:val>
                                            <p:strVal val="ppt_x"/>
                                          </p:val>
                                        </p:tav>
                                        <p:tav tm="100000">
                                          <p:val>
                                            <p:strVal val="ppt_x"/>
                                          </p:val>
                                        </p:tav>
                                      </p:tavLst>
                                    </p:anim>
                                    <p:anim calcmode="lin" valueType="num">
                                      <p:cBhvr>
                                        <p:cTn id="36" dur="3000"/>
                                        <p:tgtEl>
                                          <p:spTgt spid="4"/>
                                        </p:tgtEl>
                                        <p:attrNameLst>
                                          <p:attrName>ppt_y</p:attrName>
                                        </p:attrNameLst>
                                      </p:cBhvr>
                                      <p:tavLst>
                                        <p:tav tm="0">
                                          <p:val>
                                            <p:strVal val="ppt_y"/>
                                          </p:val>
                                        </p:tav>
                                        <p:tav tm="100000">
                                          <p:val>
                                            <p:strVal val="ppt_y+ppt_h/2"/>
                                          </p:val>
                                        </p:tav>
                                      </p:tavLst>
                                    </p:anim>
                                    <p:anim calcmode="lin" valueType="num">
                                      <p:cBhvr>
                                        <p:cTn id="37" dur="3000"/>
                                        <p:tgtEl>
                                          <p:spTgt spid="4"/>
                                        </p:tgtEl>
                                        <p:attrNameLst>
                                          <p:attrName>ppt_w</p:attrName>
                                        </p:attrNameLst>
                                      </p:cBhvr>
                                      <p:tavLst>
                                        <p:tav tm="0">
                                          <p:val>
                                            <p:strVal val="ppt_w"/>
                                          </p:val>
                                        </p:tav>
                                        <p:tav tm="100000">
                                          <p:val>
                                            <p:strVal val="ppt_w"/>
                                          </p:val>
                                        </p:tav>
                                      </p:tavLst>
                                    </p:anim>
                                    <p:anim calcmode="lin" valueType="num">
                                      <p:cBhvr>
                                        <p:cTn id="38" dur="3000"/>
                                        <p:tgtEl>
                                          <p:spTgt spid="4"/>
                                        </p:tgtEl>
                                        <p:attrNameLst>
                                          <p:attrName>ppt_h</p:attrName>
                                        </p:attrNameLst>
                                      </p:cBhvr>
                                      <p:tavLst>
                                        <p:tav tm="0">
                                          <p:val>
                                            <p:strVal val="ppt_h"/>
                                          </p:val>
                                        </p:tav>
                                        <p:tav tm="100000">
                                          <p:val>
                                            <p:fltVal val="0"/>
                                          </p:val>
                                        </p:tav>
                                      </p:tavLst>
                                    </p:anim>
                                    <p:set>
                                      <p:cBhvr>
                                        <p:cTn id="39" dur="1" fill="hold">
                                          <p:stCondLst>
                                            <p:cond delay="2999"/>
                                          </p:stCondLst>
                                        </p:cTn>
                                        <p:tgtEl>
                                          <p:spTgt spid="4"/>
                                        </p:tgtEl>
                                        <p:attrNameLst>
                                          <p:attrName>style.visibility</p:attrName>
                                        </p:attrNameLst>
                                      </p:cBhvr>
                                      <p:to>
                                        <p:strVal val="hidden"/>
                                      </p:to>
                                    </p:set>
                                  </p:childTnLst>
                                </p:cTn>
                              </p:par>
                              <p:par>
                                <p:cTn id="40" presetID="16" presetClass="exit" presetSubtype="37" fill="hold" grpId="1" nodeType="withEffect">
                                  <p:stCondLst>
                                    <p:cond delay="0"/>
                                  </p:stCondLst>
                                  <p:childTnLst>
                                    <p:animEffect transition="out" filter="barn(outVertical)">
                                      <p:cBhvr>
                                        <p:cTn id="41" dur="3000"/>
                                        <p:tgtEl>
                                          <p:spTgt spid="4"/>
                                        </p:tgtEl>
                                      </p:cBhvr>
                                    </p:animEffect>
                                    <p:set>
                                      <p:cBhvr>
                                        <p:cTn id="42" dur="1" fill="hold">
                                          <p:stCondLst>
                                            <p:cond delay="2999"/>
                                          </p:stCondLst>
                                        </p:cTn>
                                        <p:tgtEl>
                                          <p:spTgt spid="4"/>
                                        </p:tgtEl>
                                        <p:attrNameLst>
                                          <p:attrName>style.visibility</p:attrName>
                                        </p:attrNameLst>
                                      </p:cBhvr>
                                      <p:to>
                                        <p:strVal val="hidden"/>
                                      </p:to>
                                    </p:set>
                                  </p:childTnLst>
                                </p:cTn>
                              </p:par>
                              <p:par>
                                <p:cTn id="43" presetID="23" presetClass="entr" presetSubtype="288"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strVal val="4/3*#ppt_w"/>
                                          </p:val>
                                        </p:tav>
                                        <p:tav tm="100000">
                                          <p:val>
                                            <p:strVal val="#ppt_w"/>
                                          </p:val>
                                        </p:tav>
                                      </p:tavLst>
                                    </p:anim>
                                    <p:anim calcmode="lin" valueType="num">
                                      <p:cBhvr>
                                        <p:cTn id="46" dur="3000" fill="hold"/>
                                        <p:tgtEl>
                                          <p:spTgt spid="2"/>
                                        </p:tgtEl>
                                        <p:attrNameLst>
                                          <p:attrName>ppt_h</p:attrName>
                                        </p:attrNameLst>
                                      </p:cBhvr>
                                      <p:tavLst>
                                        <p:tav tm="0">
                                          <p:val>
                                            <p:strVal val="4/3*#ppt_h"/>
                                          </p:val>
                                        </p:tav>
                                        <p:tav tm="100000">
                                          <p:val>
                                            <p:strVal val="#ppt_h"/>
                                          </p:val>
                                        </p:tav>
                                      </p:tavLst>
                                    </p:anim>
                                  </p:childTnLst>
                                </p:cTn>
                              </p:par>
                              <p:par>
                                <p:cTn id="47" presetID="13" presetClass="entr" presetSubtype="32" fill="hold" nodeType="with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plus(out)">
                                      <p:cBhvr>
                                        <p:cTn id="4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71A19"/>
        </a:solidFill>
        <a:effectLst/>
      </p:bgPr>
    </p:bg>
    <p:spTree>
      <p:nvGrpSpPr>
        <p:cNvPr id="1" name=""/>
        <p:cNvGrpSpPr/>
        <p:nvPr/>
      </p:nvGrpSpPr>
      <p:grpSpPr>
        <a:xfrm>
          <a:off x="0" y="0"/>
          <a:ext cx="0" cy="0"/>
          <a:chOff x="0" y="0"/>
          <a:chExt cx="0" cy="0"/>
        </a:xfrm>
      </p:grpSpPr>
      <p:pic>
        <p:nvPicPr>
          <p:cNvPr id="14" name="13 Imagen" descr="Imagen2.png"/>
          <p:cNvPicPr>
            <a:picLocks noChangeAspect="1"/>
          </p:cNvPicPr>
          <p:nvPr/>
        </p:nvPicPr>
        <p:blipFill>
          <a:blip r:embed="rId2"/>
          <a:stretch>
            <a:fillRect/>
          </a:stretch>
        </p:blipFill>
        <p:spPr>
          <a:xfrm>
            <a:off x="4465" y="0"/>
            <a:ext cx="9135070" cy="5143500"/>
          </a:xfrm>
          <a:prstGeom prst="rect">
            <a:avLst/>
          </a:prstGeom>
        </p:spPr>
      </p:pic>
      <p:sp>
        <p:nvSpPr>
          <p:cNvPr id="3" name="2 Marco"/>
          <p:cNvSpPr/>
          <p:nvPr/>
        </p:nvSpPr>
        <p:spPr>
          <a:xfrm>
            <a:off x="142844" y="142858"/>
            <a:ext cx="8858312" cy="4857784"/>
          </a:xfrm>
          <a:prstGeom prst="frame">
            <a:avLst>
              <a:gd name="adj1" fmla="val 980"/>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3000364" y="1785932"/>
            <a:ext cx="4000528" cy="1815882"/>
          </a:xfrm>
          <a:prstGeom prst="rect">
            <a:avLst/>
          </a:prstGeom>
          <a:noFill/>
        </p:spPr>
        <p:txBody>
          <a:bodyPr wrap="square" rtlCol="0">
            <a:spAutoFit/>
          </a:bodyPr>
          <a:lstStyle/>
          <a:p>
            <a:pPr algn="ctr"/>
            <a:r>
              <a:rPr lang="es-PE" sz="1600" dirty="0" smtClean="0">
                <a:solidFill>
                  <a:schemeClr val="bg2">
                    <a:lumMod val="90000"/>
                  </a:schemeClr>
                </a:solidFill>
              </a:rPr>
              <a:t>Cuando finalmente formé mi propio hogar, colgué los primeros cuadros de una casa que era mía, cuando comencé a cocinar y fracasaba en algunos intentos, pero todo se resolvía con una risa, cuando finalmente comprendí que era un ser con vida propia… </a:t>
            </a:r>
          </a:p>
          <a:p>
            <a:pPr algn="ctr"/>
            <a:r>
              <a:rPr lang="es-PE" sz="1600" dirty="0" smtClean="0">
                <a:solidFill>
                  <a:schemeClr val="bg2">
                    <a:lumMod val="90000"/>
                  </a:schemeClr>
                </a:solidFill>
              </a:rPr>
              <a:t>¡Ese fue el mejor momento de mi vida…!</a:t>
            </a:r>
          </a:p>
          <a:p>
            <a:pPr algn="ctr"/>
            <a:endParaRPr lang="es-PE" sz="1600" dirty="0">
              <a:solidFill>
                <a:schemeClr val="bg2">
                  <a:lumMod val="90000"/>
                </a:schemeClr>
              </a:solidFill>
            </a:endParaRPr>
          </a:p>
        </p:txBody>
      </p:sp>
    </p:spTree>
  </p:cSld>
  <p:clrMapOvr>
    <a:masterClrMapping/>
  </p:clrMapOvr>
  <p:transition advTm="17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df846436c8f5bbd0fcc0272d14a5495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f846436c8f5bbd0fcc0272d14a5495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ox(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72423102_14.jpg"/>
          <p:cNvPicPr>
            <a:picLocks noChangeAspect="1"/>
          </p:cNvPicPr>
          <p:nvPr/>
        </p:nvPicPr>
        <p:blipFill>
          <a:blip r:embed="rId2"/>
          <a:stretch>
            <a:fillRect/>
          </a:stretch>
        </p:blipFill>
        <p:spPr>
          <a:xfrm>
            <a:off x="2232" y="0"/>
            <a:ext cx="9141768" cy="5143500"/>
          </a:xfrm>
          <a:prstGeom prst="rect">
            <a:avLst/>
          </a:prstGeom>
        </p:spPr>
      </p:pic>
      <p:pic>
        <p:nvPicPr>
          <p:cNvPr id="3" name="2 Imagen" descr="72423102_14.jpg"/>
          <p:cNvPicPr>
            <a:picLocks noChangeAspect="1"/>
          </p:cNvPicPr>
          <p:nvPr/>
        </p:nvPicPr>
        <p:blipFill>
          <a:blip r:embed="rId2"/>
          <a:stretch>
            <a:fillRect/>
          </a:stretch>
        </p:blipFill>
        <p:spPr>
          <a:xfrm>
            <a:off x="2232" y="0"/>
            <a:ext cx="9141768" cy="51435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heckerboard(down)">
                                      <p:cBhvr>
                                        <p:cTn id="15" dur="3000"/>
                                        <p:tgtEl>
                                          <p:spTgt spid="2"/>
                                        </p:tgtEl>
                                      </p:cBhvr>
                                    </p:animEffect>
                                  </p:childTnLst>
                                </p:cTn>
                              </p:par>
                              <p:par>
                                <p:cTn id="16" presetID="5"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heckerboard(across)">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2" name="1 Imagen" descr="15892016_xl.jpg"/>
          <p:cNvPicPr>
            <a:picLocks noChangeAspect="1"/>
          </p:cNvPicPr>
          <p:nvPr/>
        </p:nvPicPr>
        <p:blipFill>
          <a:blip r:embed="rId2"/>
          <a:stretch>
            <a:fillRect/>
          </a:stretch>
        </p:blipFill>
        <p:spPr>
          <a:xfrm>
            <a:off x="0" y="0"/>
            <a:ext cx="9144001" cy="5143500"/>
          </a:xfrm>
          <a:prstGeom prst="rect">
            <a:avLst/>
          </a:prstGeom>
        </p:spPr>
      </p:pic>
      <p:pic>
        <p:nvPicPr>
          <p:cNvPr id="3" name="2 Imagen" descr="15892016_xl.jpg"/>
          <p:cNvPicPr>
            <a:picLocks noChangeAspect="1"/>
          </p:cNvPicPr>
          <p:nvPr/>
        </p:nvPicPr>
        <p:blipFill>
          <a:blip r:embed="rId2"/>
          <a:stretch>
            <a:fillRect/>
          </a:stretch>
        </p:blipFill>
        <p:spPr>
          <a:xfrm>
            <a:off x="0" y="0"/>
            <a:ext cx="9144001" cy="51435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71A19"/>
        </a:solidFill>
        <a:effectLst/>
      </p:bgPr>
    </p:bg>
    <p:spTree>
      <p:nvGrpSpPr>
        <p:cNvPr id="1" name=""/>
        <p:cNvGrpSpPr/>
        <p:nvPr/>
      </p:nvGrpSpPr>
      <p:grpSpPr>
        <a:xfrm>
          <a:off x="0" y="0"/>
          <a:ext cx="0" cy="0"/>
          <a:chOff x="0" y="0"/>
          <a:chExt cx="0" cy="0"/>
        </a:xfrm>
      </p:grpSpPr>
      <p:pic>
        <p:nvPicPr>
          <p:cNvPr id="14" name="13 Imagen" descr="Imagen2.png"/>
          <p:cNvPicPr>
            <a:picLocks noChangeAspect="1"/>
          </p:cNvPicPr>
          <p:nvPr/>
        </p:nvPicPr>
        <p:blipFill>
          <a:blip r:embed="rId2"/>
          <a:stretch>
            <a:fillRect/>
          </a:stretch>
        </p:blipFill>
        <p:spPr>
          <a:xfrm>
            <a:off x="0" y="0"/>
            <a:ext cx="9135070" cy="5143500"/>
          </a:xfrm>
          <a:prstGeom prst="rect">
            <a:avLst/>
          </a:prstGeom>
        </p:spPr>
      </p:pic>
      <p:sp>
        <p:nvSpPr>
          <p:cNvPr id="3" name="2 Marco"/>
          <p:cNvSpPr/>
          <p:nvPr/>
        </p:nvSpPr>
        <p:spPr>
          <a:xfrm>
            <a:off x="142844" y="142858"/>
            <a:ext cx="8858312" cy="4857784"/>
          </a:xfrm>
          <a:prstGeom prst="frame">
            <a:avLst>
              <a:gd name="adj1" fmla="val 980"/>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786050" y="1714494"/>
            <a:ext cx="3929090" cy="1631216"/>
          </a:xfrm>
          <a:prstGeom prst="rect">
            <a:avLst/>
          </a:prstGeom>
          <a:noFill/>
        </p:spPr>
        <p:txBody>
          <a:bodyPr wrap="square" rtlCol="0">
            <a:spAutoFit/>
          </a:bodyPr>
          <a:lstStyle/>
          <a:p>
            <a:pPr algn="ctr"/>
            <a:r>
              <a:rPr lang="es-PE" sz="1600" dirty="0" smtClean="0">
                <a:solidFill>
                  <a:schemeClr val="bg2">
                    <a:lumMod val="90000"/>
                  </a:schemeClr>
                </a:solidFill>
              </a:rPr>
              <a:t>Cuando un día unos pequeños y suaves movimientos me hicieron sentir la presencia de mis hijos en mi vientre, cuando escuché emocionada sus primeros llantos y una manecita suave apretaba mis dedos y buscaba mi calor…</a:t>
            </a:r>
          </a:p>
          <a:p>
            <a:pPr algn="ctr"/>
            <a:r>
              <a:rPr lang="es-PE" sz="1600" dirty="0" smtClean="0">
                <a:solidFill>
                  <a:schemeClr val="bg2">
                    <a:lumMod val="90000"/>
                  </a:schemeClr>
                </a:solidFill>
              </a:rPr>
              <a:t>¡ Ese fue el mejor momento de mi vida…!</a:t>
            </a:r>
          </a:p>
          <a:p>
            <a:pPr algn="ctr"/>
            <a:endParaRPr lang="es-PE" sz="1600" dirty="0">
              <a:solidFill>
                <a:schemeClr val="bg2">
                  <a:lumMod val="90000"/>
                </a:schemeClr>
              </a:solidFill>
            </a:endParaRPr>
          </a:p>
        </p:txBody>
      </p:sp>
    </p:spTree>
  </p:cSld>
  <p:clrMapOvr>
    <a:masterClrMapping/>
  </p:clrMapOvr>
  <p:transition advTm="1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2" name="1 Imagen" descr="643baecbec762267f99ebb8ce4e1eb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43baecbec762267f99ebb8ce4e1eb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Left)">
                                      <p:cBhvr>
                                        <p:cTn id="15" dur="5000"/>
                                        <p:tgtEl>
                                          <p:spTgt spid="2"/>
                                        </p:tgtEl>
                                      </p:cBhvr>
                                    </p:animEffect>
                                  </p:childTnLst>
                                </p:cTn>
                              </p:par>
                              <p:par>
                                <p:cTn id="16" presetID="18" presetClass="entr" presetSubtype="3"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upRight)">
                                      <p:cBhvr>
                                        <p:cTn id="18"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 name="1 Imagen" descr="c5c43b427defd6df670bbfe2266888d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5c43b427defd6df670bbfe2266888d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ox(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1 Imagen" descr="0c84d0533e955ec39721aa40e94d19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c84d0533e955ec39721aa40e94d19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471A19"/>
        </a:solidFill>
        <a:effectLst/>
      </p:bgPr>
    </p:bg>
    <p:spTree>
      <p:nvGrpSpPr>
        <p:cNvPr id="1" name=""/>
        <p:cNvGrpSpPr/>
        <p:nvPr/>
      </p:nvGrpSpPr>
      <p:grpSpPr>
        <a:xfrm>
          <a:off x="0" y="0"/>
          <a:ext cx="0" cy="0"/>
          <a:chOff x="0" y="0"/>
          <a:chExt cx="0" cy="0"/>
        </a:xfrm>
      </p:grpSpPr>
      <p:pic>
        <p:nvPicPr>
          <p:cNvPr id="14" name="13 Imagen" descr="Imagen2.png"/>
          <p:cNvPicPr>
            <a:picLocks noChangeAspect="1"/>
          </p:cNvPicPr>
          <p:nvPr/>
        </p:nvPicPr>
        <p:blipFill>
          <a:blip r:embed="rId2"/>
          <a:stretch>
            <a:fillRect/>
          </a:stretch>
        </p:blipFill>
        <p:spPr>
          <a:xfrm>
            <a:off x="0" y="0"/>
            <a:ext cx="9135070" cy="5143500"/>
          </a:xfrm>
          <a:prstGeom prst="rect">
            <a:avLst/>
          </a:prstGeom>
        </p:spPr>
      </p:pic>
      <p:sp>
        <p:nvSpPr>
          <p:cNvPr id="3" name="2 CuadroTexto"/>
          <p:cNvSpPr txBox="1"/>
          <p:nvPr/>
        </p:nvSpPr>
        <p:spPr>
          <a:xfrm>
            <a:off x="2714612" y="1857370"/>
            <a:ext cx="4143404" cy="1815882"/>
          </a:xfrm>
          <a:prstGeom prst="rect">
            <a:avLst/>
          </a:prstGeom>
          <a:noFill/>
        </p:spPr>
        <p:txBody>
          <a:bodyPr wrap="square" rtlCol="0">
            <a:spAutoFit/>
          </a:bodyPr>
          <a:lstStyle/>
          <a:p>
            <a:pPr algn="ctr"/>
            <a:r>
              <a:rPr lang="es-PE" sz="1600" dirty="0" smtClean="0">
                <a:solidFill>
                  <a:schemeClr val="bg2">
                    <a:lumMod val="90000"/>
                  </a:schemeClr>
                </a:solidFill>
              </a:rPr>
              <a:t>Cuando mis hijos crecían y su sonrisa cascabeleaba por la casa ,y sus llantos me llamaban en su angustia, cuando por las noches sentía su mano pidiendo mi presencia ante sus miedos, cuando la escuela los llamó para que comenzaran su independencia…</a:t>
            </a:r>
          </a:p>
          <a:p>
            <a:pPr algn="ctr"/>
            <a:r>
              <a:rPr lang="es-PE" sz="1600" dirty="0" smtClean="0">
                <a:solidFill>
                  <a:schemeClr val="bg2">
                    <a:lumMod val="90000"/>
                  </a:schemeClr>
                </a:solidFill>
              </a:rPr>
              <a:t> ¡Ese fue el mejor momento de mi vida…!</a:t>
            </a:r>
          </a:p>
          <a:p>
            <a:pPr algn="ctr"/>
            <a:endParaRPr lang="es-PE" sz="1600" dirty="0">
              <a:solidFill>
                <a:schemeClr val="bg2">
                  <a:lumMod val="90000"/>
                </a:schemeClr>
              </a:solidFill>
            </a:endParaRPr>
          </a:p>
        </p:txBody>
      </p:sp>
      <p:sp>
        <p:nvSpPr>
          <p:cNvPr id="4" name="3 Marco"/>
          <p:cNvSpPr/>
          <p:nvPr/>
        </p:nvSpPr>
        <p:spPr>
          <a:xfrm>
            <a:off x="142844" y="142858"/>
            <a:ext cx="8858312" cy="4857784"/>
          </a:xfrm>
          <a:prstGeom prst="frame">
            <a:avLst>
              <a:gd name="adj1" fmla="val 980"/>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Tm="1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61cd84a7e1b5df9a5fc8aef8b0ee22f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1cd84a7e1b5df9a5fc8aef8b0ee22f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vertical)">
                                      <p:cBhvr>
                                        <p:cTn id="15" dur="3000"/>
                                        <p:tgtEl>
                                          <p:spTgt spid="2"/>
                                        </p:tgtEl>
                                      </p:cBhvr>
                                    </p:animEffect>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pic>
        <p:nvPicPr>
          <p:cNvPr id="2" name="1 Imagen" descr="7cb536900e70d1b61e6b01cc9e06406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7cb536900e70d1b61e6b01cc9e06406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pic>
        <p:nvPicPr>
          <p:cNvPr id="2" name="1 Imagen" descr="2a02bf5dde5cca0768ea608d3c5621c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a02bf5dde5cca0768ea608d3c5621c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8)">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471A19"/>
        </a:solidFill>
        <a:effectLst/>
      </p:bgPr>
    </p:bg>
    <p:spTree>
      <p:nvGrpSpPr>
        <p:cNvPr id="1" name=""/>
        <p:cNvGrpSpPr/>
        <p:nvPr/>
      </p:nvGrpSpPr>
      <p:grpSpPr>
        <a:xfrm>
          <a:off x="0" y="0"/>
          <a:ext cx="0" cy="0"/>
          <a:chOff x="0" y="0"/>
          <a:chExt cx="0" cy="0"/>
        </a:xfrm>
      </p:grpSpPr>
      <p:pic>
        <p:nvPicPr>
          <p:cNvPr id="14" name="13 Imagen" descr="Imagen2.png"/>
          <p:cNvPicPr>
            <a:picLocks noChangeAspect="1"/>
          </p:cNvPicPr>
          <p:nvPr/>
        </p:nvPicPr>
        <p:blipFill>
          <a:blip r:embed="rId2"/>
          <a:stretch>
            <a:fillRect/>
          </a:stretch>
        </p:blipFill>
        <p:spPr>
          <a:xfrm>
            <a:off x="4465" y="0"/>
            <a:ext cx="9135070" cy="5143500"/>
          </a:xfrm>
          <a:prstGeom prst="rect">
            <a:avLst/>
          </a:prstGeom>
        </p:spPr>
      </p:pic>
      <p:sp>
        <p:nvSpPr>
          <p:cNvPr id="3" name="2 Marco"/>
          <p:cNvSpPr/>
          <p:nvPr/>
        </p:nvSpPr>
        <p:spPr>
          <a:xfrm>
            <a:off x="142844" y="142858"/>
            <a:ext cx="8858312" cy="4857784"/>
          </a:xfrm>
          <a:prstGeom prst="frame">
            <a:avLst>
              <a:gd name="adj1" fmla="val 980"/>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571736" y="1928808"/>
            <a:ext cx="4643470" cy="1631216"/>
          </a:xfrm>
          <a:prstGeom prst="rect">
            <a:avLst/>
          </a:prstGeom>
          <a:noFill/>
        </p:spPr>
        <p:txBody>
          <a:bodyPr wrap="square" rtlCol="0">
            <a:spAutoFit/>
          </a:bodyPr>
          <a:lstStyle/>
          <a:p>
            <a:pPr algn="ctr"/>
            <a:r>
              <a:rPr lang="es-PE" sz="1600" dirty="0" smtClean="0">
                <a:solidFill>
                  <a:schemeClr val="bg2">
                    <a:lumMod val="90000"/>
                  </a:schemeClr>
                </a:solidFill>
              </a:rPr>
              <a:t>Cuando el amor me tocó he hizo su nido con sólidas simientes, cuando se recostó en mí y se balancea movido por los aires de mi influjo interior ,cuando descubrí que lo importante de amar no es ser correspondido sino saber dar</a:t>
            </a:r>
          </a:p>
          <a:p>
            <a:pPr algn="ctr"/>
            <a:r>
              <a:rPr lang="es-PE" sz="1600" dirty="0" smtClean="0">
                <a:solidFill>
                  <a:schemeClr val="bg2">
                    <a:lumMod val="90000"/>
                  </a:schemeClr>
                </a:solidFill>
              </a:rPr>
              <a:t>¡Ese fue el momento más feliz de mi vida…!.</a:t>
            </a:r>
          </a:p>
          <a:p>
            <a:pPr algn="ctr"/>
            <a:endParaRPr lang="es-PE" sz="1600" dirty="0">
              <a:solidFill>
                <a:schemeClr val="bg2">
                  <a:lumMod val="90000"/>
                </a:schemeClr>
              </a:solidFill>
            </a:endParaRPr>
          </a:p>
        </p:txBody>
      </p:sp>
    </p:spTree>
  </p:cSld>
  <p:clrMapOvr>
    <a:masterClrMapping/>
  </p:clrMapOvr>
  <p:transition advTm="1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3A5C3"/>
        </a:solidFill>
        <a:effectLst/>
      </p:bgPr>
    </p:bg>
    <p:spTree>
      <p:nvGrpSpPr>
        <p:cNvPr id="1" name=""/>
        <p:cNvGrpSpPr/>
        <p:nvPr/>
      </p:nvGrpSpPr>
      <p:grpSpPr>
        <a:xfrm>
          <a:off x="0" y="0"/>
          <a:ext cx="0" cy="0"/>
          <a:chOff x="0" y="0"/>
          <a:chExt cx="0" cy="0"/>
        </a:xfrm>
      </p:grpSpPr>
      <p:pic>
        <p:nvPicPr>
          <p:cNvPr id="2" name="1 Imagen" descr="pareja_enamorada.jpg"/>
          <p:cNvPicPr>
            <a:picLocks noChangeAspect="1"/>
          </p:cNvPicPr>
          <p:nvPr/>
        </p:nvPicPr>
        <p:blipFill>
          <a:blip r:embed="rId2"/>
          <a:stretch>
            <a:fillRect/>
          </a:stretch>
        </p:blipFill>
        <p:spPr>
          <a:xfrm>
            <a:off x="-21636" y="0"/>
            <a:ext cx="9165636" cy="5143500"/>
          </a:xfrm>
          <a:prstGeom prst="rect">
            <a:avLst/>
          </a:prstGeom>
        </p:spPr>
      </p:pic>
      <p:pic>
        <p:nvPicPr>
          <p:cNvPr id="3" name="2 Imagen" descr="pareja_enamorada.jpg"/>
          <p:cNvPicPr>
            <a:picLocks noChangeAspect="1"/>
          </p:cNvPicPr>
          <p:nvPr/>
        </p:nvPicPr>
        <p:blipFill>
          <a:blip r:embed="rId2"/>
          <a:stretch>
            <a:fillRect/>
          </a:stretch>
        </p:blipFill>
        <p:spPr>
          <a:xfrm>
            <a:off x="-21636" y="0"/>
            <a:ext cx="9165636" cy="51435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upRight)">
                                      <p:cBhvr>
                                        <p:cTn id="15" dur="3000"/>
                                        <p:tgtEl>
                                          <p:spTgt spid="2"/>
                                        </p:tgtEl>
                                      </p:cBhvr>
                                    </p:animEffect>
                                  </p:childTnLst>
                                </p:cTn>
                              </p:par>
                              <p:par>
                                <p:cTn id="16" presetID="18" presetClass="entr" presetSubtype="9"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upLef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49f508ee6cf504a2451a57797c2b95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49f508ee6cf504a2451a57797c2b95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ox(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vxgnps.jpg"/>
          <p:cNvPicPr>
            <a:picLocks noChangeAspect="1"/>
          </p:cNvPicPr>
          <p:nvPr/>
        </p:nvPicPr>
        <p:blipFill>
          <a:blip r:embed="rId2"/>
          <a:stretch>
            <a:fillRect/>
          </a:stretch>
        </p:blipFill>
        <p:spPr>
          <a:xfrm>
            <a:off x="7060" y="0"/>
            <a:ext cx="9136940" cy="5143500"/>
          </a:xfrm>
          <a:prstGeom prst="rect">
            <a:avLst/>
          </a:prstGeom>
        </p:spPr>
      </p:pic>
      <p:pic>
        <p:nvPicPr>
          <p:cNvPr id="5" name="4 Imagen" descr="vxgnps.jpg"/>
          <p:cNvPicPr>
            <a:picLocks noChangeAspect="1"/>
          </p:cNvPicPr>
          <p:nvPr/>
        </p:nvPicPr>
        <p:blipFill>
          <a:blip r:embed="rId2"/>
          <a:stretch>
            <a:fillRect/>
          </a:stretch>
        </p:blipFill>
        <p:spPr>
          <a:xfrm>
            <a:off x="7060" y="0"/>
            <a:ext cx="9136940" cy="51435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471A19"/>
        </a:solidFill>
        <a:effectLst/>
      </p:bgPr>
    </p:bg>
    <p:spTree>
      <p:nvGrpSpPr>
        <p:cNvPr id="1" name=""/>
        <p:cNvGrpSpPr/>
        <p:nvPr/>
      </p:nvGrpSpPr>
      <p:grpSpPr>
        <a:xfrm>
          <a:off x="0" y="0"/>
          <a:ext cx="0" cy="0"/>
          <a:chOff x="0" y="0"/>
          <a:chExt cx="0" cy="0"/>
        </a:xfrm>
      </p:grpSpPr>
      <p:pic>
        <p:nvPicPr>
          <p:cNvPr id="14" name="13 Imagen" descr="Imagen2.png"/>
          <p:cNvPicPr>
            <a:picLocks noChangeAspect="1"/>
          </p:cNvPicPr>
          <p:nvPr/>
        </p:nvPicPr>
        <p:blipFill>
          <a:blip r:embed="rId2"/>
          <a:stretch>
            <a:fillRect/>
          </a:stretch>
        </p:blipFill>
        <p:spPr>
          <a:xfrm>
            <a:off x="4465" y="0"/>
            <a:ext cx="9135070" cy="5143500"/>
          </a:xfrm>
          <a:prstGeom prst="rect">
            <a:avLst/>
          </a:prstGeom>
        </p:spPr>
      </p:pic>
      <p:sp>
        <p:nvSpPr>
          <p:cNvPr id="3" name="2 Marco"/>
          <p:cNvSpPr/>
          <p:nvPr/>
        </p:nvSpPr>
        <p:spPr>
          <a:xfrm>
            <a:off x="142844" y="142858"/>
            <a:ext cx="8858312" cy="4857784"/>
          </a:xfrm>
          <a:prstGeom prst="frame">
            <a:avLst>
              <a:gd name="adj1" fmla="val 980"/>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857488" y="1500180"/>
            <a:ext cx="4143404" cy="2308324"/>
          </a:xfrm>
          <a:prstGeom prst="rect">
            <a:avLst/>
          </a:prstGeom>
          <a:noFill/>
        </p:spPr>
        <p:txBody>
          <a:bodyPr wrap="square" rtlCol="0">
            <a:spAutoFit/>
          </a:bodyPr>
          <a:lstStyle/>
          <a:p>
            <a:pPr algn="ctr"/>
            <a:r>
              <a:rPr lang="es-PE" sz="1600" dirty="0" smtClean="0">
                <a:solidFill>
                  <a:schemeClr val="bg2">
                    <a:lumMod val="90000"/>
                  </a:schemeClr>
                </a:solidFill>
              </a:rPr>
              <a:t>Cuando mis hijos crecieron y se fueron haciendo adolescentes, y comenzaron a guardar recuerdos que no me pertenecían entre sus posesiones, cuando alguno de ellos me declaró, encendida su cara, que estaba enamorado , cuando tuve que contener la risa ante la timidez de sus relaciones, cuando me convertí en aliada y consejera ,en amiga y puntal de mi casa…</a:t>
            </a:r>
          </a:p>
          <a:p>
            <a:pPr algn="ctr"/>
            <a:r>
              <a:rPr lang="es-PE" sz="1600" dirty="0" smtClean="0">
                <a:solidFill>
                  <a:schemeClr val="bg2">
                    <a:lumMod val="90000"/>
                  </a:schemeClr>
                </a:solidFill>
              </a:rPr>
              <a:t>¡Ese fue el mejor momento de mi vida…!</a:t>
            </a:r>
          </a:p>
          <a:p>
            <a:pPr algn="ctr"/>
            <a:endParaRPr lang="es-PE" sz="1600" dirty="0">
              <a:solidFill>
                <a:schemeClr val="bg2">
                  <a:lumMod val="90000"/>
                </a:schemeClr>
              </a:solidFill>
            </a:endParaRPr>
          </a:p>
        </p:txBody>
      </p:sp>
    </p:spTree>
  </p:cSld>
  <p:clrMapOvr>
    <a:masterClrMapping/>
  </p:clrMapOvr>
  <p:transition advTm="24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o-MOTHER-HUGGING-TEENAGE-DAUGHTER-faceboo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o-MOTHER-HUGGING-TEENAGE-DAUGHTER-faceboo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vertical)">
                                      <p:cBhvr>
                                        <p:cTn id="15" dur="3000"/>
                                        <p:tgtEl>
                                          <p:spTgt spid="2"/>
                                        </p:tgtEl>
                                      </p:cBhvr>
                                    </p:animEffect>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4821"/>
        </a:solidFill>
        <a:effectLst/>
      </p:bgPr>
    </p:bg>
    <p:spTree>
      <p:nvGrpSpPr>
        <p:cNvPr id="1" name=""/>
        <p:cNvGrpSpPr/>
        <p:nvPr/>
      </p:nvGrpSpPr>
      <p:grpSpPr>
        <a:xfrm>
          <a:off x="0" y="0"/>
          <a:ext cx="0" cy="0"/>
          <a:chOff x="0" y="0"/>
          <a:chExt cx="0" cy="0"/>
        </a:xfrm>
      </p:grpSpPr>
      <p:pic>
        <p:nvPicPr>
          <p:cNvPr id="2" name="1 Imagen" descr="602b9250a825d346d75d9029cbae38b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02b9250a825d346d75d9029cbae38b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Vertical)">
                                      <p:cBhvr>
                                        <p:cTn id="11" dur="3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edge">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1 Imagen" descr="21afb8447e9f36be053119e5b4ef7ce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1afb8447e9f36be053119e5b4ef7ce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upRight)">
                                      <p:cBhvr>
                                        <p:cTn id="15" dur="3000"/>
                                        <p:tgtEl>
                                          <p:spTgt spid="2"/>
                                        </p:tgtEl>
                                      </p:cBhvr>
                                    </p:animEffect>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366CC"/>
        </a:solidFill>
        <a:effectLst/>
      </p:bgPr>
    </p:bg>
    <p:spTree>
      <p:nvGrpSpPr>
        <p:cNvPr id="1" name=""/>
        <p:cNvGrpSpPr/>
        <p:nvPr/>
      </p:nvGrpSpPr>
      <p:grpSpPr>
        <a:xfrm>
          <a:off x="0" y="0"/>
          <a:ext cx="0" cy="0"/>
          <a:chOff x="0" y="0"/>
          <a:chExt cx="0" cy="0"/>
        </a:xfrm>
      </p:grpSpPr>
      <p:pic>
        <p:nvPicPr>
          <p:cNvPr id="2" name="1 Imagen" descr="2426354801fdc3da61f2d935a272681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426354801fdc3da61f2d935a272681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ircle(out)">
                                      <p:cBhvr>
                                        <p:cTn id="15" dur="3000"/>
                                        <p:tgtEl>
                                          <p:spTgt spid="3"/>
                                        </p:tgtEl>
                                      </p:cBhvr>
                                    </p:animEffect>
                                  </p:childTnLst>
                                </p:cTn>
                              </p:par>
                              <p:par>
                                <p:cTn id="16" presetID="16" presetClass="entr" presetSubtype="4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Horizontal)">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471A19"/>
        </a:solidFill>
        <a:effectLst/>
      </p:bgPr>
    </p:bg>
    <p:spTree>
      <p:nvGrpSpPr>
        <p:cNvPr id="1" name=""/>
        <p:cNvGrpSpPr/>
        <p:nvPr/>
      </p:nvGrpSpPr>
      <p:grpSpPr>
        <a:xfrm>
          <a:off x="0" y="0"/>
          <a:ext cx="0" cy="0"/>
          <a:chOff x="0" y="0"/>
          <a:chExt cx="0" cy="0"/>
        </a:xfrm>
      </p:grpSpPr>
      <p:pic>
        <p:nvPicPr>
          <p:cNvPr id="14" name="13 Imagen" descr="Imagen2.png"/>
          <p:cNvPicPr>
            <a:picLocks noChangeAspect="1"/>
          </p:cNvPicPr>
          <p:nvPr/>
        </p:nvPicPr>
        <p:blipFill>
          <a:blip r:embed="rId2"/>
          <a:stretch>
            <a:fillRect/>
          </a:stretch>
        </p:blipFill>
        <p:spPr>
          <a:xfrm>
            <a:off x="4465" y="0"/>
            <a:ext cx="9135070" cy="5143500"/>
          </a:xfrm>
          <a:prstGeom prst="rect">
            <a:avLst/>
          </a:prstGeom>
        </p:spPr>
      </p:pic>
      <p:sp>
        <p:nvSpPr>
          <p:cNvPr id="3" name="2 Marco"/>
          <p:cNvSpPr/>
          <p:nvPr/>
        </p:nvSpPr>
        <p:spPr>
          <a:xfrm>
            <a:off x="142844" y="142858"/>
            <a:ext cx="8858312" cy="4857784"/>
          </a:xfrm>
          <a:prstGeom prst="frame">
            <a:avLst>
              <a:gd name="adj1" fmla="val 980"/>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2714612" y="1428742"/>
            <a:ext cx="4286280" cy="2339102"/>
          </a:xfrm>
          <a:prstGeom prst="rect">
            <a:avLst/>
          </a:prstGeom>
          <a:noFill/>
        </p:spPr>
        <p:txBody>
          <a:bodyPr wrap="square" rtlCol="0">
            <a:spAutoFit/>
          </a:bodyPr>
          <a:lstStyle/>
          <a:p>
            <a:pPr algn="ctr"/>
            <a:r>
              <a:rPr lang="es-PE" sz="1600" dirty="0" smtClean="0">
                <a:solidFill>
                  <a:schemeClr val="bg2">
                    <a:lumMod val="90000"/>
                  </a:schemeClr>
                </a:solidFill>
              </a:rPr>
              <a:t>Y ahora, en mi edad adulta, cuando ya una vida ha pasado por mí, cuando veo que tengo salud y disfruto de mi vida como yo elijo, cuando puedo tener amistades que se deslizan por mi alma y me la acarician con su manto de cariño, cuando me siento receptora de palabras de aliento y confianza ,cuando encuentro que la vida me ha traído no sólo madurez sino tremendos valores humanos…</a:t>
            </a:r>
          </a:p>
          <a:p>
            <a:pPr algn="ctr"/>
            <a:r>
              <a:rPr lang="es-PE" sz="1600" dirty="0" smtClean="0">
                <a:solidFill>
                  <a:schemeClr val="bg2">
                    <a:lumMod val="90000"/>
                  </a:schemeClr>
                </a:solidFill>
              </a:rPr>
              <a:t> ¡Este es el mejor momento de mi vida…!</a:t>
            </a:r>
          </a:p>
          <a:p>
            <a:pPr algn="ctr"/>
            <a:endParaRPr lang="es-PE" dirty="0">
              <a:solidFill>
                <a:schemeClr val="bg2">
                  <a:lumMod val="90000"/>
                </a:schemeClr>
              </a:solidFill>
            </a:endParaRPr>
          </a:p>
        </p:txBody>
      </p:sp>
      <p:sp>
        <p:nvSpPr>
          <p:cNvPr id="5" name="4 CuadroTexto"/>
          <p:cNvSpPr txBox="1"/>
          <p:nvPr/>
        </p:nvSpPr>
        <p:spPr>
          <a:xfrm>
            <a:off x="6215074" y="4286262"/>
            <a:ext cx="1572866" cy="261610"/>
          </a:xfrm>
          <a:prstGeom prst="rect">
            <a:avLst/>
          </a:prstGeom>
          <a:noFill/>
        </p:spPr>
        <p:txBody>
          <a:bodyPr wrap="none" rtlCol="0">
            <a:spAutoFit/>
          </a:bodyPr>
          <a:lstStyle/>
          <a:p>
            <a:r>
              <a:rPr lang="es-PE" sz="1100" b="1" dirty="0" smtClean="0">
                <a:solidFill>
                  <a:schemeClr val="bg2">
                    <a:lumMod val="75000"/>
                  </a:schemeClr>
                </a:solidFill>
              </a:rPr>
              <a:t>Autor del Texto :Desconocido</a:t>
            </a:r>
            <a:endParaRPr lang="es-PE" sz="1100" b="1" dirty="0">
              <a:solidFill>
                <a:schemeClr val="bg2">
                  <a:lumMod val="75000"/>
                </a:schemeClr>
              </a:solidFill>
            </a:endParaRPr>
          </a:p>
        </p:txBody>
      </p:sp>
    </p:spTree>
  </p:cSld>
  <p:clrMapOvr>
    <a:masterClrMapping/>
  </p:clrMapOvr>
  <p:transition advTm="30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3" name="2 Imagen" descr="o-GRANDPARENTS-facebook.jpg"/>
          <p:cNvPicPr>
            <a:picLocks noChangeAspect="1"/>
          </p:cNvPicPr>
          <p:nvPr/>
        </p:nvPicPr>
        <p:blipFill>
          <a:blip r:embed="rId2"/>
          <a:stretch>
            <a:fillRect/>
          </a:stretch>
        </p:blipFill>
        <p:spPr>
          <a:xfrm>
            <a:off x="2232" y="0"/>
            <a:ext cx="9141768" cy="5143500"/>
          </a:xfrm>
          <a:prstGeom prst="rect">
            <a:avLst/>
          </a:prstGeom>
        </p:spPr>
      </p:pic>
      <p:pic>
        <p:nvPicPr>
          <p:cNvPr id="4" name="3 Imagen" descr="o-GRANDPARENTS-facebook.jpg"/>
          <p:cNvPicPr>
            <a:picLocks noChangeAspect="1"/>
          </p:cNvPicPr>
          <p:nvPr/>
        </p:nvPicPr>
        <p:blipFill>
          <a:blip r:embed="rId2"/>
          <a:stretch>
            <a:fillRect/>
          </a:stretch>
        </p:blipFill>
        <p:spPr>
          <a:xfrm>
            <a:off x="2232" y="0"/>
            <a:ext cx="9141768" cy="51435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heckerboard(across)">
                                      <p:cBhvr>
                                        <p:cTn id="15" dur="3000"/>
                                        <p:tgtEl>
                                          <p:spTgt spid="3"/>
                                        </p:tgtEl>
                                      </p:cBhvr>
                                    </p:animEffect>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9E0075"/>
        </a:solidFill>
        <a:effectLst/>
      </p:bgPr>
    </p:bg>
    <p:spTree>
      <p:nvGrpSpPr>
        <p:cNvPr id="1" name=""/>
        <p:cNvGrpSpPr/>
        <p:nvPr/>
      </p:nvGrpSpPr>
      <p:grpSpPr>
        <a:xfrm>
          <a:off x="0" y="0"/>
          <a:ext cx="0" cy="0"/>
          <a:chOff x="0" y="0"/>
          <a:chExt cx="0" cy="0"/>
        </a:xfrm>
      </p:grpSpPr>
      <p:pic>
        <p:nvPicPr>
          <p:cNvPr id="3" name="2 Imagen" descr="grandparents.jpg"/>
          <p:cNvPicPr>
            <a:picLocks noChangeAspect="1"/>
          </p:cNvPicPr>
          <p:nvPr/>
        </p:nvPicPr>
        <p:blipFill>
          <a:blip r:embed="rId2"/>
          <a:stretch>
            <a:fillRect/>
          </a:stretch>
        </p:blipFill>
        <p:spPr>
          <a:xfrm>
            <a:off x="2232" y="0"/>
            <a:ext cx="9141768" cy="5143500"/>
          </a:xfrm>
          <a:prstGeom prst="rect">
            <a:avLst/>
          </a:prstGeom>
        </p:spPr>
      </p:pic>
      <p:pic>
        <p:nvPicPr>
          <p:cNvPr id="4" name="3 Imagen" descr="grandparents.jpg"/>
          <p:cNvPicPr>
            <a:picLocks noChangeAspect="1"/>
          </p:cNvPicPr>
          <p:nvPr/>
        </p:nvPicPr>
        <p:blipFill>
          <a:blip r:embed="rId2"/>
          <a:stretch>
            <a:fillRect/>
          </a:stretch>
        </p:blipFill>
        <p:spPr>
          <a:xfrm>
            <a:off x="2232" y="0"/>
            <a:ext cx="9141768" cy="51435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strips(upLeft)">
                                      <p:cBhvr>
                                        <p:cTn id="15" dur="3000"/>
                                        <p:tgtEl>
                                          <p:spTgt spid="3"/>
                                        </p:tgtEl>
                                      </p:cBhvr>
                                    </p:animEffect>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3" name="2 Imagen" descr="1c26871944ad98f9ab026492b8689f32.jpg"/>
          <p:cNvPicPr>
            <a:picLocks noChangeAspect="1"/>
          </p:cNvPicPr>
          <p:nvPr/>
        </p:nvPicPr>
        <p:blipFill>
          <a:blip r:embed="rId2"/>
          <a:stretch>
            <a:fillRect/>
          </a:stretch>
        </p:blipFill>
        <p:spPr>
          <a:xfrm>
            <a:off x="0" y="0"/>
            <a:ext cx="9141768" cy="5143500"/>
          </a:xfrm>
          <a:prstGeom prst="rect">
            <a:avLst/>
          </a:prstGeom>
        </p:spPr>
      </p:pic>
      <p:pic>
        <p:nvPicPr>
          <p:cNvPr id="4" name="3 Imagen" descr="1c26871944ad98f9ab026492b8689f32.jpg"/>
          <p:cNvPicPr>
            <a:picLocks noChangeAspect="1"/>
          </p:cNvPicPr>
          <p:nvPr/>
        </p:nvPicPr>
        <p:blipFill>
          <a:blip r:embed="rId2"/>
          <a:stretch>
            <a:fillRect/>
          </a:stretch>
        </p:blipFill>
        <p:spPr>
          <a:xfrm>
            <a:off x="2232" y="0"/>
            <a:ext cx="9141768" cy="51435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2/3*#ppt_w"/>
                                          </p:val>
                                        </p:tav>
                                        <p:tav tm="100000">
                                          <p:val>
                                            <p:strVal val="#ppt_w"/>
                                          </p:val>
                                        </p:tav>
                                      </p:tavLst>
                                    </p:anim>
                                    <p:anim calcmode="lin" valueType="num">
                                      <p:cBhvr>
                                        <p:cTn id="15" dur="3000" fill="hold"/>
                                        <p:tgtEl>
                                          <p:spTgt spid="3"/>
                                        </p:tgtEl>
                                        <p:attrNameLst>
                                          <p:attrName>ppt_h</p:attrName>
                                        </p:attrNameLst>
                                      </p:cBhvr>
                                      <p:tavLst>
                                        <p:tav tm="0">
                                          <p:val>
                                            <p:strVal val="2/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plus(ou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2" name="1 Imagen" descr="dreamstime_l_32510521.jpg"/>
          <p:cNvPicPr>
            <a:picLocks noChangeAspect="1"/>
          </p:cNvPicPr>
          <p:nvPr/>
        </p:nvPicPr>
        <p:blipFill>
          <a:blip r:embed="rId2"/>
          <a:stretch>
            <a:fillRect/>
          </a:stretch>
        </p:blipFill>
        <p:spPr>
          <a:xfrm>
            <a:off x="25977" y="0"/>
            <a:ext cx="9118023" cy="5143500"/>
          </a:xfrm>
          <a:prstGeom prst="rect">
            <a:avLst/>
          </a:prstGeom>
        </p:spPr>
      </p:pic>
      <p:sp>
        <p:nvSpPr>
          <p:cNvPr id="5" name="4 Rectángulo"/>
          <p:cNvSpPr/>
          <p:nvPr/>
        </p:nvSpPr>
        <p:spPr>
          <a:xfrm>
            <a:off x="0" y="0"/>
            <a:ext cx="4572000" cy="2571750"/>
          </a:xfrm>
          <a:prstGeom prst="rect">
            <a:avLst/>
          </a:prstGeom>
          <a:gradFill flip="none" rotWithShape="1">
            <a:gsLst>
              <a:gs pos="0">
                <a:schemeClr val="accent2">
                  <a:shade val="30000"/>
                  <a:satMod val="115000"/>
                  <a:alpha val="46000"/>
                </a:schemeClr>
              </a:gs>
              <a:gs pos="50000">
                <a:schemeClr val="accent2">
                  <a:shade val="67500"/>
                  <a:satMod val="115000"/>
                </a:schemeClr>
              </a:gs>
              <a:gs pos="100000">
                <a:schemeClr val="accent2">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4572000" y="0"/>
            <a:ext cx="4572000" cy="2571750"/>
          </a:xfrm>
          <a:prstGeom prst="rect">
            <a:avLst/>
          </a:prstGeom>
          <a:gradFill flip="none" rotWithShape="1">
            <a:gsLst>
              <a:gs pos="0">
                <a:schemeClr val="accent2">
                  <a:shade val="30000"/>
                  <a:satMod val="115000"/>
                  <a:alpha val="46000"/>
                </a:schemeClr>
              </a:gs>
              <a:gs pos="50000">
                <a:schemeClr val="accent2">
                  <a:shade val="67500"/>
                  <a:satMod val="115000"/>
                </a:schemeClr>
              </a:gs>
              <a:gs pos="100000">
                <a:schemeClr val="accent2">
                  <a:shade val="100000"/>
                  <a:satMod val="115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flipV="1">
            <a:off x="0" y="2571750"/>
            <a:ext cx="4572000" cy="2571750"/>
          </a:xfrm>
          <a:prstGeom prst="rect">
            <a:avLst/>
          </a:prstGeom>
          <a:gradFill flip="none" rotWithShape="1">
            <a:gsLst>
              <a:gs pos="0">
                <a:schemeClr val="accent2">
                  <a:shade val="30000"/>
                  <a:satMod val="115000"/>
                  <a:alpha val="46000"/>
                </a:schemeClr>
              </a:gs>
              <a:gs pos="50000">
                <a:schemeClr val="accent2">
                  <a:shade val="67500"/>
                  <a:satMod val="115000"/>
                </a:schemeClr>
              </a:gs>
              <a:gs pos="100000">
                <a:schemeClr val="accent2">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flipH="1" flipV="1">
            <a:off x="4572000" y="2571750"/>
            <a:ext cx="4572000" cy="2571750"/>
          </a:xfrm>
          <a:prstGeom prst="rect">
            <a:avLst/>
          </a:prstGeom>
          <a:gradFill flip="none" rotWithShape="1">
            <a:gsLst>
              <a:gs pos="0">
                <a:schemeClr val="accent2">
                  <a:shade val="30000"/>
                  <a:satMod val="115000"/>
                  <a:alpha val="46000"/>
                </a:schemeClr>
              </a:gs>
              <a:gs pos="50000">
                <a:schemeClr val="accent2">
                  <a:shade val="67500"/>
                  <a:satMod val="115000"/>
                </a:schemeClr>
              </a:gs>
              <a:gs pos="100000">
                <a:schemeClr val="accent2">
                  <a:shade val="100000"/>
                  <a:satMod val="115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050" name="Picture 2" descr="Rendered Image"/>
          <p:cNvPicPr>
            <a:picLocks noChangeAspect="1" noChangeArrowheads="1"/>
          </p:cNvPicPr>
          <p:nvPr/>
        </p:nvPicPr>
        <p:blipFill>
          <a:blip r:embed="rId3">
            <a:lum bright="-40000" contrast="40000"/>
          </a:blip>
          <a:srcRect/>
          <a:stretch>
            <a:fillRect/>
          </a:stretch>
        </p:blipFill>
        <p:spPr bwMode="auto">
          <a:xfrm rot="20410172">
            <a:off x="7266591" y="3578998"/>
            <a:ext cx="1477175" cy="982322"/>
          </a:xfrm>
          <a:prstGeom prst="rect">
            <a:avLst/>
          </a:prstGeom>
          <a:noFill/>
        </p:spPr>
      </p:pic>
      <p:pic>
        <p:nvPicPr>
          <p:cNvPr id="10" name="9 Imagen" descr="dreamstime_l_32510521.jpg"/>
          <p:cNvPicPr>
            <a:picLocks noChangeAspect="1"/>
          </p:cNvPicPr>
          <p:nvPr/>
        </p:nvPicPr>
        <p:blipFill>
          <a:blip r:embed="rId2"/>
          <a:stretch>
            <a:fillRect/>
          </a:stretch>
        </p:blipFill>
        <p:spPr>
          <a:xfrm>
            <a:off x="25977" y="0"/>
            <a:ext cx="9118023" cy="51435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8" presetClass="exit" presetSubtype="6" fill="hold" grpId="0" nodeType="withEffect">
                                  <p:stCondLst>
                                    <p:cond delay="0"/>
                                  </p:stCondLst>
                                  <p:childTnLst>
                                    <p:animEffect transition="out" filter="strips(downRight)">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18" presetClass="exit" presetSubtype="12" fill="hold" grpId="0" nodeType="withEffect">
                                  <p:stCondLst>
                                    <p:cond delay="0"/>
                                  </p:stCondLst>
                                  <p:childTnLst>
                                    <p:animEffect transition="out" filter="strips(downLeft)">
                                      <p:cBhvr>
                                        <p:cTn id="11" dur="3000"/>
                                        <p:tgtEl>
                                          <p:spTgt spid="6"/>
                                        </p:tgtEl>
                                      </p:cBhvr>
                                    </p:animEffect>
                                    <p:set>
                                      <p:cBhvr>
                                        <p:cTn id="12" dur="1" fill="hold">
                                          <p:stCondLst>
                                            <p:cond delay="2999"/>
                                          </p:stCondLst>
                                        </p:cTn>
                                        <p:tgtEl>
                                          <p:spTgt spid="6"/>
                                        </p:tgtEl>
                                        <p:attrNameLst>
                                          <p:attrName>style.visibility</p:attrName>
                                        </p:attrNameLst>
                                      </p:cBhvr>
                                      <p:to>
                                        <p:strVal val="hidden"/>
                                      </p:to>
                                    </p:set>
                                  </p:childTnLst>
                                </p:cTn>
                              </p:par>
                              <p:par>
                                <p:cTn id="13" presetID="18" presetClass="exit" presetSubtype="3" fill="hold" grpId="0" nodeType="withEffect">
                                  <p:stCondLst>
                                    <p:cond delay="0"/>
                                  </p:stCondLst>
                                  <p:childTnLst>
                                    <p:animEffect transition="out" filter="strips(upRight)">
                                      <p:cBhvr>
                                        <p:cTn id="14" dur="3000"/>
                                        <p:tgtEl>
                                          <p:spTgt spid="7"/>
                                        </p:tgtEl>
                                      </p:cBhvr>
                                    </p:animEffect>
                                    <p:set>
                                      <p:cBhvr>
                                        <p:cTn id="15" dur="1" fill="hold">
                                          <p:stCondLst>
                                            <p:cond delay="2999"/>
                                          </p:stCondLst>
                                        </p:cTn>
                                        <p:tgtEl>
                                          <p:spTgt spid="7"/>
                                        </p:tgtEl>
                                        <p:attrNameLst>
                                          <p:attrName>style.visibility</p:attrName>
                                        </p:attrNameLst>
                                      </p:cBhvr>
                                      <p:to>
                                        <p:strVal val="hidden"/>
                                      </p:to>
                                    </p:set>
                                  </p:childTnLst>
                                </p:cTn>
                              </p:par>
                              <p:par>
                                <p:cTn id="16" presetID="18" presetClass="exit" presetSubtype="9" fill="hold" grpId="0" nodeType="withEffect">
                                  <p:stCondLst>
                                    <p:cond delay="0"/>
                                  </p:stCondLst>
                                  <p:childTnLst>
                                    <p:animEffect transition="out" filter="strips(upLeft)">
                                      <p:cBhvr>
                                        <p:cTn id="17" dur="3000"/>
                                        <p:tgtEl>
                                          <p:spTgt spid="8"/>
                                        </p:tgtEl>
                                      </p:cBhvr>
                                    </p:animEffect>
                                    <p:set>
                                      <p:cBhvr>
                                        <p:cTn id="18" dur="1" fill="hold">
                                          <p:stCondLst>
                                            <p:cond delay="2999"/>
                                          </p:stCondLst>
                                        </p:cTn>
                                        <p:tgtEl>
                                          <p:spTgt spid="8"/>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par>
                          <p:cTn id="26" fill="hold">
                            <p:stCondLst>
                              <p:cond delay="3000"/>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2050"/>
                                        </p:tgtEl>
                                        <p:attrNameLst>
                                          <p:attrName>style.visibility</p:attrName>
                                        </p:attrNameLst>
                                      </p:cBhvr>
                                      <p:to>
                                        <p:strVal val="visible"/>
                                      </p:to>
                                    </p:set>
                                    <p:anim calcmode="lin" valueType="num">
                                      <p:cBhvr>
                                        <p:cTn id="29" dur="2000" fill="hold"/>
                                        <p:tgtEl>
                                          <p:spTgt spid="2050"/>
                                        </p:tgtEl>
                                        <p:attrNameLst>
                                          <p:attrName>ppt_w</p:attrName>
                                        </p:attrNameLst>
                                      </p:cBhvr>
                                      <p:tavLst>
                                        <p:tav tm="0">
                                          <p:val>
                                            <p:fltVal val="0"/>
                                          </p:val>
                                        </p:tav>
                                        <p:tav tm="100000">
                                          <p:val>
                                            <p:strVal val="#ppt_w"/>
                                          </p:val>
                                        </p:tav>
                                      </p:tavLst>
                                    </p:anim>
                                    <p:anim calcmode="lin" valueType="num">
                                      <p:cBhvr>
                                        <p:cTn id="30" dur="2000" fill="hold"/>
                                        <p:tgtEl>
                                          <p:spTgt spid="2050"/>
                                        </p:tgtEl>
                                        <p:attrNameLst>
                                          <p:attrName>ppt_h</p:attrName>
                                        </p:attrNameLst>
                                      </p:cBhvr>
                                      <p:tavLst>
                                        <p:tav tm="0">
                                          <p:val>
                                            <p:fltVal val="0"/>
                                          </p:val>
                                        </p:tav>
                                        <p:tav tm="100000">
                                          <p:val>
                                            <p:strVal val="#ppt_h"/>
                                          </p:val>
                                        </p:tav>
                                      </p:tavLst>
                                    </p:anim>
                                    <p:anim calcmode="lin" valueType="num">
                                      <p:cBhvr>
                                        <p:cTn id="31" dur="2000" fill="hold"/>
                                        <p:tgtEl>
                                          <p:spTgt spid="2050"/>
                                        </p:tgtEl>
                                        <p:attrNameLst>
                                          <p:attrName>style.rotation</p:attrName>
                                        </p:attrNameLst>
                                      </p:cBhvr>
                                      <p:tavLst>
                                        <p:tav tm="0">
                                          <p:val>
                                            <p:fltVal val="90"/>
                                          </p:val>
                                        </p:tav>
                                        <p:tav tm="100000">
                                          <p:val>
                                            <p:fltVal val="0"/>
                                          </p:val>
                                        </p:tav>
                                      </p:tavLst>
                                    </p:anim>
                                    <p:animEffect transition="in" filter="fade">
                                      <p:cBhvr>
                                        <p:cTn id="32"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L MEJOR MOMENTO DE MI VI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MEJOR MOMENTO DE MI VIDA</Template>
  <TotalTime>0</TotalTime>
  <Words>669</Words>
  <Application>Microsoft Office PowerPoint</Application>
  <PresentationFormat>Presentación en pantalla (16:9)</PresentationFormat>
  <Paragraphs>25</Paragraphs>
  <Slides>37</Slides>
  <Notes>1</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-EL MEJOR MOMENTO DE MI VIDA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2016-10-07T22:50:31Z</dcterms:created>
  <dcterms:modified xsi:type="dcterms:W3CDTF">2016-10-07T22:52:37Z</dcterms:modified>
</cp:coreProperties>
</file>