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92" r:id="rId4"/>
    <p:sldId id="291" r:id="rId5"/>
    <p:sldId id="293" r:id="rId6"/>
    <p:sldId id="258" r:id="rId7"/>
    <p:sldId id="294" r:id="rId8"/>
    <p:sldId id="265" r:id="rId9"/>
    <p:sldId id="297" r:id="rId10"/>
    <p:sldId id="287" r:id="rId11"/>
    <p:sldId id="296" r:id="rId12"/>
    <p:sldId id="286" r:id="rId13"/>
    <p:sldId id="295" r:id="rId14"/>
    <p:sldId id="290" r:id="rId15"/>
    <p:sldId id="298" r:id="rId16"/>
    <p:sldId id="267" r:id="rId17"/>
    <p:sldId id="300" r:id="rId18"/>
    <p:sldId id="263" r:id="rId19"/>
    <p:sldId id="301" r:id="rId20"/>
    <p:sldId id="281" r:id="rId21"/>
    <p:sldId id="302" r:id="rId22"/>
    <p:sldId id="269" r:id="rId23"/>
    <p:sldId id="303" r:id="rId24"/>
    <p:sldId id="272" r:id="rId25"/>
    <p:sldId id="304" r:id="rId26"/>
    <p:sldId id="273" r:id="rId27"/>
    <p:sldId id="305" r:id="rId28"/>
    <p:sldId id="288" r:id="rId29"/>
    <p:sldId id="306" r:id="rId30"/>
    <p:sldId id="283" r:id="rId31"/>
    <p:sldId id="307" r:id="rId32"/>
    <p:sldId id="278" r:id="rId33"/>
    <p:sldId id="308" r:id="rId3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gSyN+ues1U3Ev03W6FPJQ" hashData="3SFTc9vTxILR0Pu6Qav3MGC3qd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A50021"/>
    <a:srgbClr val="006600"/>
    <a:srgbClr val="FF9900"/>
    <a:srgbClr val="362000"/>
    <a:srgbClr val="543200"/>
    <a:srgbClr val="9900FF"/>
    <a:srgbClr val="CC0099"/>
    <a:srgbClr val="FF33CC"/>
    <a:srgbClr val="1C2A0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099" autoAdjust="0"/>
    <p:restoredTop sz="91726" autoAdjust="0"/>
  </p:normalViewPr>
  <p:slideViewPr>
    <p:cSldViewPr>
      <p:cViewPr>
        <p:scale>
          <a:sx n="400" d="100"/>
          <a:sy n="400" d="100"/>
        </p:scale>
        <p:origin x="5910" y="40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4FCB-58C1-40D5-8B31-9D164DBEE7CF}" type="datetimeFigureOut">
              <a:rPr lang="es-PE" smtClean="0"/>
              <a:pPr/>
              <a:t>1/06/2023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EFF0E-C07B-4050-9705-1EB97B48EAB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4FCB-58C1-40D5-8B31-9D164DBEE7CF}" type="datetimeFigureOut">
              <a:rPr lang="es-PE" smtClean="0"/>
              <a:pPr/>
              <a:t>1/06/2023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EFF0E-C07B-4050-9705-1EB97B48EAB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4FCB-58C1-40D5-8B31-9D164DBEE7CF}" type="datetimeFigureOut">
              <a:rPr lang="es-PE" smtClean="0"/>
              <a:pPr/>
              <a:t>1/06/2023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EFF0E-C07B-4050-9705-1EB97B48EAB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4FCB-58C1-40D5-8B31-9D164DBEE7CF}" type="datetimeFigureOut">
              <a:rPr lang="es-PE" smtClean="0"/>
              <a:pPr/>
              <a:t>1/06/2023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EFF0E-C07B-4050-9705-1EB97B48EAB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4FCB-58C1-40D5-8B31-9D164DBEE7CF}" type="datetimeFigureOut">
              <a:rPr lang="es-PE" smtClean="0"/>
              <a:pPr/>
              <a:t>1/06/2023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EFF0E-C07B-4050-9705-1EB97B48EAB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4FCB-58C1-40D5-8B31-9D164DBEE7CF}" type="datetimeFigureOut">
              <a:rPr lang="es-PE" smtClean="0"/>
              <a:pPr/>
              <a:t>1/06/2023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EFF0E-C07B-4050-9705-1EB97B48EAB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4FCB-58C1-40D5-8B31-9D164DBEE7CF}" type="datetimeFigureOut">
              <a:rPr lang="es-PE" smtClean="0"/>
              <a:pPr/>
              <a:t>1/06/2023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EFF0E-C07B-4050-9705-1EB97B48EAB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4FCB-58C1-40D5-8B31-9D164DBEE7CF}" type="datetimeFigureOut">
              <a:rPr lang="es-PE" smtClean="0"/>
              <a:pPr/>
              <a:t>1/06/2023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EFF0E-C07B-4050-9705-1EB97B48EAB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4FCB-58C1-40D5-8B31-9D164DBEE7CF}" type="datetimeFigureOut">
              <a:rPr lang="es-PE" smtClean="0"/>
              <a:pPr/>
              <a:t>1/06/2023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EFF0E-C07B-4050-9705-1EB97B48EAB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4FCB-58C1-40D5-8B31-9D164DBEE7CF}" type="datetimeFigureOut">
              <a:rPr lang="es-PE" smtClean="0"/>
              <a:pPr/>
              <a:t>1/06/2023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EFF0E-C07B-4050-9705-1EB97B48EAB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64FCB-58C1-40D5-8B31-9D164DBEE7CF}" type="datetimeFigureOut">
              <a:rPr lang="es-PE" smtClean="0"/>
              <a:pPr/>
              <a:t>1/06/2023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EFF0E-C07B-4050-9705-1EB97B48EAB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64FCB-58C1-40D5-8B31-9D164DBEE7CF}" type="datetimeFigureOut">
              <a:rPr lang="es-PE" smtClean="0"/>
              <a:pPr/>
              <a:t>1/06/2023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EFF0E-C07B-4050-9705-1EB97B48EAB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3.png"/><Relationship Id="rId18" Type="http://schemas.openxmlformats.org/officeDocument/2006/relationships/image" Target="../media/image7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9.png"/><Relationship Id="rId11" Type="http://schemas.openxmlformats.org/officeDocument/2006/relationships/image" Target="../media/image7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8.png"/><Relationship Id="rId9" Type="http://schemas.openxmlformats.org/officeDocument/2006/relationships/image" Target="../media/image7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4aa9f35f392301d0f38f33f91c71a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554aa9f35f392301d0f38f33f91c71a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c6325644d4c790611f6e94806486488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322864" cy="5143500"/>
          </a:xfrm>
          <a:prstGeom prst="rect">
            <a:avLst/>
          </a:prstGeom>
        </p:spPr>
      </p:pic>
      <p:pic>
        <p:nvPicPr>
          <p:cNvPr id="9" name="8 Imagen" descr="cooltext436242513306505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3857620" y="142858"/>
            <a:ext cx="926984" cy="914286"/>
          </a:xfrm>
          <a:prstGeom prst="rect">
            <a:avLst/>
          </a:prstGeom>
        </p:spPr>
      </p:pic>
      <p:pic>
        <p:nvPicPr>
          <p:cNvPr id="10" name="9 Imagen" descr="cooltext436242498571910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857752" y="142859"/>
            <a:ext cx="2425397" cy="928694"/>
          </a:xfrm>
          <a:prstGeom prst="rect">
            <a:avLst/>
          </a:prstGeom>
        </p:spPr>
      </p:pic>
      <p:pic>
        <p:nvPicPr>
          <p:cNvPr id="11" name="10 Imagen" descr="cooltext436242517714777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214810" y="1000114"/>
            <a:ext cx="1231746" cy="977778"/>
          </a:xfrm>
          <a:prstGeom prst="rect">
            <a:avLst/>
          </a:prstGeom>
        </p:spPr>
      </p:pic>
      <p:pic>
        <p:nvPicPr>
          <p:cNvPr id="12" name="11 Imagen" descr="cooltext436242524986482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5429256" y="1000114"/>
            <a:ext cx="1180952" cy="960327"/>
          </a:xfrm>
          <a:prstGeom prst="rect">
            <a:avLst/>
          </a:prstGeom>
        </p:spPr>
      </p:pic>
      <p:pic>
        <p:nvPicPr>
          <p:cNvPr id="13" name="12 Imagen" descr="cooltext436242533011276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4714876" y="1928808"/>
            <a:ext cx="1676191" cy="876191"/>
          </a:xfrm>
          <a:prstGeom prst="rect">
            <a:avLst/>
          </a:prstGeom>
        </p:spPr>
      </p:pic>
      <p:pic>
        <p:nvPicPr>
          <p:cNvPr id="33794" name="Picture 2" descr="Rendered Image"/>
          <p:cNvPicPr>
            <a:picLocks noChangeAspect="1" noChangeArrowheads="1"/>
          </p:cNvPicPr>
          <p:nvPr/>
        </p:nvPicPr>
        <p:blipFill>
          <a:blip r:embed="rId10">
            <a:lum bright="40000" contrast="40000"/>
          </a:blip>
          <a:srcRect/>
          <a:stretch>
            <a:fillRect/>
          </a:stretch>
        </p:blipFill>
        <p:spPr bwMode="auto">
          <a:xfrm>
            <a:off x="6286512" y="4071948"/>
            <a:ext cx="2538411" cy="39052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6000">
    <p:sndAc>
      <p:stSnd loop="1">
        <p:snd r:embed="rId2" name="Pequeña flor   -   Fausto Papett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000"/>
                            </p:stCondLst>
                            <p:childTnLst>
                              <p:par>
                                <p:cTn id="4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000"/>
                            </p:stCondLst>
                            <p:childTnLst>
                              <p:par>
                                <p:cTn id="4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9000"/>
                            </p:stCondLst>
                            <p:childTnLst>
                              <p:par>
                                <p:cTn id="5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2000"/>
                            </p:stCondLst>
                            <p:childTnLst>
                              <p:par>
                                <p:cTn id="6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ccc1f515cd6bfa19e664774643383c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8"/>
            <a:ext cx="8858312" cy="48577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929190" y="1643056"/>
            <a:ext cx="36433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jardín de la vida, entre susurros de la brisa, florecen mil colores, delicadas y exquisitas, las flores, esos tesoros que la naturaleza bendice, con su encanto y fragancia, el alma embellecen y abrigan.</a:t>
            </a:r>
          </a:p>
          <a:p>
            <a:endParaRPr lang="es-PE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19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450AD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9474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tretched-1920-1080-9474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200308075632533804.png"/>
          <p:cNvPicPr>
            <a:picLocks noChangeAspect="1"/>
          </p:cNvPicPr>
          <p:nvPr/>
        </p:nvPicPr>
        <p:blipFill>
          <a:blip r:embed="rId3"/>
          <a:srcRect l="33567" t="2777"/>
          <a:stretch>
            <a:fillRect/>
          </a:stretch>
        </p:blipFill>
        <p:spPr>
          <a:xfrm>
            <a:off x="285720" y="500048"/>
            <a:ext cx="2494430" cy="4643452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ce47eea9652ab86bcb40fdbd9dad4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19934"/>
            <a:ext cx="8858312" cy="48807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2214546" y="285734"/>
            <a:ext cx="46434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flores  son poemas silenciosos, en lenguaje universal, que hablan de amor y alegría, de momentos sin igual, despliegan sus pétalos suaves como caricias al viento, dibujando sonrisas en cada rincón donde se encuentren.</a:t>
            </a:r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19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d86a0af24d4d1f747334c84dd66d2b-boudewijn-huysmans-HX_yGEB2evI-unsplas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4000">
                <a:srgbClr val="0080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95d86a0af24d4d1f747334c84dd66d2b-boudewijn-huysmans-HX_yGEB2evI-unsplas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200307091056809155.png"/>
          <p:cNvPicPr>
            <a:picLocks noChangeAspect="1"/>
          </p:cNvPicPr>
          <p:nvPr/>
        </p:nvPicPr>
        <p:blipFill>
          <a:blip r:embed="rId3"/>
          <a:srcRect l="12766" r="19149"/>
          <a:stretch>
            <a:fillRect/>
          </a:stretch>
        </p:blipFill>
        <p:spPr>
          <a:xfrm flipH="1">
            <a:off x="428596" y="357172"/>
            <a:ext cx="2143140" cy="4786328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c4b54c7923d510ee12a6fc162b577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7"/>
            <a:ext cx="8858312" cy="485778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000760" y="1214428"/>
            <a:ext cx="292895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Las rosas, coquetas y apasionadas, </a:t>
            </a:r>
            <a:r>
              <a:rPr lang="es-PE" b="1" dirty="0" smtClean="0"/>
              <a:t>entregan </a:t>
            </a:r>
            <a:r>
              <a:rPr lang="es-PE" b="1" dirty="0" smtClean="0"/>
              <a:t>su aroma embriagador a quienes se extasían, cada pétalo, un suspiro de pasión y eterno romance, despertando suspiros y acelerando el corazón</a:t>
            </a:r>
          </a:p>
          <a:p>
            <a:endParaRPr lang="es-PE" b="1" dirty="0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19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6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CC">
                  <a:shade val="67500"/>
                  <a:satMod val="115000"/>
                </a:srgbClr>
              </a:gs>
              <a:gs pos="100000">
                <a:srgbClr val="FF33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306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56e8b87475861b1ccbacb0bf315694b0.png"/>
          <p:cNvPicPr>
            <a:picLocks noChangeAspect="1"/>
          </p:cNvPicPr>
          <p:nvPr/>
        </p:nvPicPr>
        <p:blipFill>
          <a:blip r:embed="rId3"/>
          <a:srcRect l="28267"/>
          <a:stretch>
            <a:fillRect/>
          </a:stretch>
        </p:blipFill>
        <p:spPr>
          <a:xfrm>
            <a:off x="357158" y="0"/>
            <a:ext cx="2900624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D5D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20b6fdfcc9c0baed02387ec415e3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6"/>
            <a:ext cx="8715436" cy="47863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071802" y="285734"/>
            <a:ext cx="478634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tulipanes, 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orgullosos</a:t>
            </a:r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en su elegancia resplandecen, en un arcoíris de tonalidades, la primavera agradecen, sus formas gráciles y estilizadas, un verdadero espectáculo, hipnotizan con su presencia y atrapan miradas en un abrazo</a:t>
            </a:r>
          </a:p>
          <a:p>
            <a:endParaRPr lang="es-PE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19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99FF"/>
            </a:gs>
            <a:gs pos="50000">
              <a:srgbClr val="3333CC">
                <a:shade val="67500"/>
                <a:satMod val="115000"/>
              </a:srgbClr>
            </a:gs>
            <a:gs pos="100000">
              <a:srgbClr val="3333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4098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006600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stretched-1920-1080-4098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age_0980383_20210108_ob_8bb92c_3299853432-1-13-6lfgykd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381000"/>
            <a:ext cx="2571750" cy="4762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0c48bad46d8211762306cac5b4f4b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8"/>
            <a:ext cx="8858312" cy="48577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428728" y="500048"/>
            <a:ext cx="67866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El lirio, símbolo de pureza, erguido y sublime, emana su perfume celestial en cada instante que redime, con sus pétalos blancos y estambres dorados, crece en majestuosidad, una ofrenda a la serenidad ya la paz en la eternidad</a:t>
            </a:r>
            <a:endParaRPr lang="es-PE" b="1" dirty="0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19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8000">
                <a:shade val="67500"/>
                <a:satMod val="115000"/>
              </a:srgbClr>
            </a:gs>
            <a:gs pos="100000">
              <a:srgbClr val="008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3884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tretched-1920-1080-3884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image_0980383_20201028_ob_f36bec_65b7aef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570801" y="1357304"/>
            <a:ext cx="3573199" cy="3786196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6ad1acd0c488af1607512fadabffddb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5" y="142858"/>
            <a:ext cx="8858312" cy="48577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3714744" y="2571750"/>
            <a:ext cx="292895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Las margaritas, humildes y sencillas, en su candidez, se esparcen por los campos como notas en una canción, su blancura inmaculada y sus pétalos suaves como algodón, nos recuerdan que la belleza reside en la simplicidad y la ilusión.</a:t>
            </a:r>
          </a:p>
          <a:p>
            <a:endParaRPr lang="es-PE" sz="1600" b="1" dirty="0" smtClean="0"/>
          </a:p>
          <a:p>
            <a:endParaRPr lang="es-PE" sz="1600" b="1" dirty="0"/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19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7885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stretched-1920-1080-7885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20030709105352670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1071552"/>
            <a:ext cx="2701136" cy="4071948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a0b5a23717f58b0abce364bc464a5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858"/>
            <a:ext cx="9144000" cy="50006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357950" y="785800"/>
            <a:ext cx="24288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FFFF00"/>
                </a:solidFill>
              </a:rPr>
              <a:t>Y así, tantas otras flores, cada una con su encanto singular, despliegan sus alas de colores y nos enseñan a soñar, nos invitan a detenernos, a respirar su esencia y a contemplar, la vida en su esplendor, como un poema eterno que nunca dejar de vibrar.</a:t>
            </a:r>
          </a:p>
          <a:p>
            <a:endParaRPr lang="es-PE" dirty="0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86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20000"/>
                <a:lumOff val="80000"/>
              </a:schemeClr>
            </a:gs>
            <a:gs pos="50000">
              <a:srgbClr val="008000">
                <a:shade val="67500"/>
                <a:satMod val="115000"/>
              </a:srgbClr>
            </a:gs>
            <a:gs pos="100000">
              <a:srgbClr val="008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919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243919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20022707430541216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714362"/>
            <a:ext cx="3089883" cy="4429138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917b709363246594bcc0a7ccdbe4d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8"/>
            <a:ext cx="8858312" cy="48577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714348" y="714362"/>
            <a:ext cx="55721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las flores encontramos un mensaje oculto de amor, un regalo divino que la naturaleza nos brinda con ardor, así que abramos nuestros corazones, permitamos que florezcan, y dejemos que sus emociones nos envuelvan y nos engrandezcan.</a:t>
            </a:r>
            <a:endParaRPr lang="es-PE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19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33CC"/>
            </a:gs>
            <a:gs pos="50000">
              <a:srgbClr val="D49CD0">
                <a:shade val="67500"/>
                <a:satMod val="115000"/>
              </a:srgbClr>
            </a:gs>
            <a:gs pos="100000">
              <a:srgbClr val="D49CD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4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900FF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64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5ma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370252"/>
            <a:ext cx="2734896" cy="4773248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917b709363246594bcc0a7ccdbe4d4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8"/>
            <a:ext cx="8858312" cy="48577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28596" y="714362"/>
            <a:ext cx="25717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Bajo el manto del sol, las flores se despiertan cada día, bañadas por la luz, en su danza silente y armonía, nos enseñan que, aunque efímera sea su existencia, su belleza perdura, dejándonos en una herencia.</a:t>
            </a:r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19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2BCDF"/>
            </a:gs>
            <a:gs pos="50000">
              <a:srgbClr val="B450AD">
                <a:shade val="67500"/>
                <a:satMod val="115000"/>
              </a:srgbClr>
            </a:gs>
            <a:gs pos="100000">
              <a:srgbClr val="B450A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pring_park-Nature_Landscape_HD_wallpaper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C2A0C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pring_park-Nature_Landscape_HD_wallpaper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20100909291831436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785800"/>
            <a:ext cx="3512505" cy="43577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bee02142c3b45e147025db7468e04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9"/>
            <a:ext cx="8858312" cy="48577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2357422" y="357172"/>
            <a:ext cx="307183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testigos mudos de momentos de dicha y aflicción, acompañantes fieles en nuestro viaje por la emoción, absorben nuestras lágrimas y celebran nuestras risas, nos brindan consuelo en las horas más grises y sombrías.</a:t>
            </a:r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19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FFC000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52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0066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3752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8pr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5596" y="500048"/>
            <a:ext cx="2838404" cy="4643452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eceb596e5ec342f9182be7df019de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8"/>
            <a:ext cx="8858312" cy="48577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071934" y="357172"/>
            <a:ext cx="478634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F9E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vez que  contemplamos a las flores el corazón se estremece, sus formas y colores nos transportan a un universo de paz, y en su fragilidad, encuentran la fortaleza para crecer, recordándonos que en la vulnerabilidad también podemos vencer.</a:t>
            </a:r>
          </a:p>
          <a:p>
            <a:endParaRPr lang="es-PE" b="1" dirty="0">
              <a:solidFill>
                <a:srgbClr val="F9EE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198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99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30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900FF"/>
              </a:gs>
              <a:gs pos="50000">
                <a:srgbClr val="FF33CC">
                  <a:tint val="44500"/>
                  <a:satMod val="160000"/>
                </a:srgbClr>
              </a:gs>
              <a:gs pos="100000">
                <a:srgbClr val="FF33CC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5130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56e8b87475861b1ccbacb0bf315694b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2974" y="300022"/>
            <a:ext cx="3807766" cy="4843478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882170c24b17228615fcd14b433c4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8"/>
            <a:ext cx="8858312" cy="485778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857620" y="785800"/>
            <a:ext cx="48577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D9D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flores, pequeñas joyas efímeras de la naturaleza, nos enseñan a vivir en el presente, a abrazar la belleza, a valorar cada instante como un regalo valioso y sincero, pues en un abrir y cerrar de ojos, se desvanecen en el firmamento</a:t>
            </a:r>
            <a:endParaRPr lang="es-PE" b="1" dirty="0">
              <a:solidFill>
                <a:srgbClr val="D9D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19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A50021">
                <a:shade val="67500"/>
                <a:satMod val="115000"/>
              </a:srgbClr>
            </a:gs>
            <a:gs pos="100000">
              <a:srgbClr val="A50021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ivF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BIivF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201008075224719752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714612" y="1214428"/>
            <a:ext cx="2071702" cy="2804008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e73ef6b43e9f0a1f4b73d505840b9f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8"/>
            <a:ext cx="8858312" cy="485778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2428860" y="1000114"/>
            <a:ext cx="4857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flores son un eco de esperanza en los días de oscuridad, una melodía que nos inspira a seguir adelante sin cesar, y cuando nuestras almas se sienten cansadas y desgastadas ellas, renacen en primavera, mostrándonos que la vida nunca está acabada.</a:t>
            </a:r>
            <a:endParaRPr lang="es-PE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198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">
              <a:srgbClr val="FFC000"/>
            </a:gs>
            <a:gs pos="50000">
              <a:srgbClr val="008000">
                <a:shade val="67500"/>
                <a:satMod val="115000"/>
              </a:srgbClr>
            </a:gs>
            <a:gs pos="100000">
              <a:srgbClr val="0080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6935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tretched-1920-1080-6935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201008075222919926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643042" y="2285998"/>
            <a:ext cx="1877667" cy="250033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eb0786a73c449f111af14f29c50e7a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19935"/>
            <a:ext cx="8858312" cy="486408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572132" y="1428742"/>
            <a:ext cx="328614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que, amemos y apreciemos a estas hermosas flores, que con su gracia y encanto nos llenen de amores, permitamos que sus fragancias impregnen nuestro ser, y que su belleza nos inspire a florecer y a renacer.</a:t>
            </a:r>
          </a:p>
          <a:p>
            <a:endParaRPr lang="es-PE" dirty="0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198"/>
            </a:avLst>
          </a:prstGeom>
          <a:blipFill dpi="0" rotWithShape="1"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62000"/>
            </a:gs>
            <a:gs pos="50000">
              <a:srgbClr val="FF9900">
                <a:shade val="67500"/>
                <a:satMod val="115000"/>
              </a:srgbClr>
            </a:gs>
            <a:gs pos="100000">
              <a:srgbClr val="FF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2748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stretched-1920-1080-2748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Autumn-Bouquet-3-3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214810" y="928676"/>
            <a:ext cx="2143140" cy="3093732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7554" y="0"/>
            <a:ext cx="5460191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658890" y="1214428"/>
            <a:ext cx="307183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cada flor, un mensaje de amor y de esperanza reside, un recordatorio de que la vida es un regalo que debemos vivir, así como ellas se abren al mundo, con valentía y sin temor, también nosotros podemos florecer y dejar una huella llena de color.</a:t>
            </a:r>
          </a:p>
          <a:p>
            <a:endParaRPr lang="es-PE" dirty="0"/>
          </a:p>
        </p:txBody>
      </p:sp>
      <p:pic>
        <p:nvPicPr>
          <p:cNvPr id="4" name="3 Imagen" descr="6ma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0"/>
            <a:ext cx="3143272" cy="5143500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00"/>
            </a:gs>
            <a:gs pos="50000">
              <a:srgbClr val="FF9900">
                <a:shade val="67500"/>
                <a:satMod val="115000"/>
              </a:srgbClr>
            </a:gs>
            <a:gs pos="100000">
              <a:srgbClr val="FF99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D-wallpaper-keukenhof-garden-grass-greenery-keukenhof-beautiful-spring-park-trees-netherland-holland-garden-flowers-tulips-walk-alle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8000"/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HD-wallpaper-keukenhof-garden-grass-greenery-keukenhof-beautiful-spring-park-trees-netherland-holland-garden-flowers-tulips-walk-alle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9144b919583bdd4fb9e68aaa4ed6f064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850879" y="428610"/>
            <a:ext cx="4293121" cy="4714890"/>
          </a:xfrm>
          <a:prstGeom prst="rect">
            <a:avLst/>
          </a:prstGeom>
        </p:spPr>
      </p:pic>
      <p:pic>
        <p:nvPicPr>
          <p:cNvPr id="9" name="8 Imagen" descr="cooltext436242876556868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 rot="20573086">
            <a:off x="3369618" y="3017711"/>
            <a:ext cx="1698108" cy="823010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1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685</Words>
  <Application>Microsoft Office PowerPoint</Application>
  <PresentationFormat>Presentación en pantalla (16:9)</PresentationFormat>
  <Paragraphs>18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344</cp:revision>
  <dcterms:created xsi:type="dcterms:W3CDTF">2023-05-22T17:31:51Z</dcterms:created>
  <dcterms:modified xsi:type="dcterms:W3CDTF">2023-06-01T16:06:48Z</dcterms:modified>
</cp:coreProperties>
</file>