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2" r:id="rId3"/>
    <p:sldId id="306" r:id="rId4"/>
    <p:sldId id="257" r:id="rId5"/>
    <p:sldId id="260" r:id="rId6"/>
    <p:sldId id="307" r:id="rId7"/>
    <p:sldId id="265" r:id="rId8"/>
    <p:sldId id="263" r:id="rId9"/>
    <p:sldId id="273" r:id="rId10"/>
    <p:sldId id="308" r:id="rId11"/>
    <p:sldId id="270" r:id="rId12"/>
    <p:sldId id="264" r:id="rId13"/>
    <p:sldId id="309" r:id="rId14"/>
    <p:sldId id="299" r:id="rId15"/>
    <p:sldId id="297" r:id="rId16"/>
    <p:sldId id="266" r:id="rId17"/>
    <p:sldId id="310" r:id="rId18"/>
    <p:sldId id="267" r:id="rId19"/>
    <p:sldId id="295" r:id="rId20"/>
    <p:sldId id="269" r:id="rId21"/>
    <p:sldId id="311" r:id="rId22"/>
    <p:sldId id="282" r:id="rId23"/>
    <p:sldId id="301" r:id="rId24"/>
    <p:sldId id="274" r:id="rId25"/>
    <p:sldId id="312" r:id="rId26"/>
    <p:sldId id="268" r:id="rId27"/>
    <p:sldId id="303" r:id="rId28"/>
    <p:sldId id="272" r:id="rId29"/>
    <p:sldId id="313" r:id="rId30"/>
    <p:sldId id="275" r:id="rId31"/>
    <p:sldId id="278" r:id="rId32"/>
    <p:sldId id="314" r:id="rId33"/>
    <p:sldId id="277" r:id="rId34"/>
    <p:sldId id="285" r:id="rId35"/>
    <p:sldId id="315" r:id="rId36"/>
    <p:sldId id="283" r:id="rId37"/>
    <p:sldId id="281" r:id="rId38"/>
    <p:sldId id="316" r:id="rId39"/>
    <p:sldId id="284" r:id="rId40"/>
    <p:sldId id="286" r:id="rId41"/>
    <p:sldId id="293" r:id="rId42"/>
    <p:sldId id="305" r:id="rId43"/>
    <p:sldId id="317" r:id="rId44"/>
    <p:sldId id="296" r:id="rId45"/>
    <p:sldId id="276" r:id="rId46"/>
    <p:sldId id="318" r:id="rId4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BlDCMja9/kG75SKI6ZH8A" hashData="OyGTdu2FKYAk/TO/dI/dmjaQm3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400"/>
    <a:srgbClr val="E5FFF1"/>
    <a:srgbClr val="B3FFD5"/>
    <a:srgbClr val="00D25F"/>
    <a:srgbClr val="FF6600"/>
    <a:srgbClr val="6B4717"/>
    <a:srgbClr val="3377FF"/>
    <a:srgbClr val="3366FF"/>
    <a:srgbClr val="0045D0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7070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14AF8-C110-451B-A1B9-329E2ED74A62}" type="datetimeFigureOut">
              <a:rPr lang="es-PE" smtClean="0"/>
              <a:pPr/>
              <a:t>10/01/2020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4F15-2851-41E6-BBF9-B6CB01AB61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14AF8-C110-451B-A1B9-329E2ED74A62}" type="datetimeFigureOut">
              <a:rPr lang="es-PE" smtClean="0"/>
              <a:pPr/>
              <a:t>10/01/2020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4F15-2851-41E6-BBF9-B6CB01AB61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14AF8-C110-451B-A1B9-329E2ED74A62}" type="datetimeFigureOut">
              <a:rPr lang="es-PE" smtClean="0"/>
              <a:pPr/>
              <a:t>10/01/2020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4F15-2851-41E6-BBF9-B6CB01AB61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14AF8-C110-451B-A1B9-329E2ED74A62}" type="datetimeFigureOut">
              <a:rPr lang="es-PE" smtClean="0"/>
              <a:pPr/>
              <a:t>10/01/2020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4F15-2851-41E6-BBF9-B6CB01AB61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14AF8-C110-451B-A1B9-329E2ED74A62}" type="datetimeFigureOut">
              <a:rPr lang="es-PE" smtClean="0"/>
              <a:pPr/>
              <a:t>10/01/2020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4F15-2851-41E6-BBF9-B6CB01AB61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14AF8-C110-451B-A1B9-329E2ED74A62}" type="datetimeFigureOut">
              <a:rPr lang="es-PE" smtClean="0"/>
              <a:pPr/>
              <a:t>10/01/2020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4F15-2851-41E6-BBF9-B6CB01AB61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14AF8-C110-451B-A1B9-329E2ED74A62}" type="datetimeFigureOut">
              <a:rPr lang="es-PE" smtClean="0"/>
              <a:pPr/>
              <a:t>10/01/2020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4F15-2851-41E6-BBF9-B6CB01AB61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14AF8-C110-451B-A1B9-329E2ED74A62}" type="datetimeFigureOut">
              <a:rPr lang="es-PE" smtClean="0"/>
              <a:pPr/>
              <a:t>10/01/2020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4F15-2851-41E6-BBF9-B6CB01AB61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14AF8-C110-451B-A1B9-329E2ED74A62}" type="datetimeFigureOut">
              <a:rPr lang="es-PE" smtClean="0"/>
              <a:pPr/>
              <a:t>10/01/2020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4F15-2851-41E6-BBF9-B6CB01AB61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14AF8-C110-451B-A1B9-329E2ED74A62}" type="datetimeFigureOut">
              <a:rPr lang="es-PE" smtClean="0"/>
              <a:pPr/>
              <a:t>10/01/2020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4F15-2851-41E6-BBF9-B6CB01AB61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14AF8-C110-451B-A1B9-329E2ED74A62}" type="datetimeFigureOut">
              <a:rPr lang="es-PE" smtClean="0"/>
              <a:pPr/>
              <a:t>10/01/2020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74F15-2851-41E6-BBF9-B6CB01AB61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14AF8-C110-451B-A1B9-329E2ED74A62}" type="datetimeFigureOut">
              <a:rPr lang="es-PE" smtClean="0"/>
              <a:pPr/>
              <a:t>10/01/2020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74F15-2851-41E6-BBF9-B6CB01AB611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3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5.png"/><Relationship Id="rId18" Type="http://schemas.openxmlformats.org/officeDocument/2006/relationships/image" Target="../media/image6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1.png"/><Relationship Id="rId11" Type="http://schemas.openxmlformats.org/officeDocument/2006/relationships/image" Target="../media/image6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0.png"/><Relationship Id="rId9" Type="http://schemas.openxmlformats.org/officeDocument/2006/relationships/image" Target="../media/image6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0045D0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-Hd-wallpaper-clouds-sky-mountains-lake-reflection-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34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0"/>
            <a:ext cx="639710" cy="642924"/>
          </a:xfrm>
          <a:prstGeom prst="rect">
            <a:avLst/>
          </a:prstGeom>
        </p:spPr>
      </p:pic>
      <p:pic>
        <p:nvPicPr>
          <p:cNvPr id="36" name="35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1857370"/>
            <a:ext cx="639710" cy="642924"/>
          </a:xfrm>
          <a:prstGeom prst="rect">
            <a:avLst/>
          </a:prstGeom>
        </p:spPr>
      </p:pic>
      <p:pic>
        <p:nvPicPr>
          <p:cNvPr id="37" name="36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0" y="2571750"/>
            <a:ext cx="639710" cy="642960"/>
          </a:xfrm>
          <a:prstGeom prst="rect">
            <a:avLst/>
          </a:prstGeom>
        </p:spPr>
      </p:pic>
      <p:pic>
        <p:nvPicPr>
          <p:cNvPr id="38" name="37 Imagen" descr="f38e9c3f9c825a3f0ef5cddc3ce7f04a070fa7e8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572000" y="0"/>
            <a:ext cx="642942" cy="642924"/>
          </a:xfrm>
          <a:prstGeom prst="rect">
            <a:avLst/>
          </a:prstGeom>
        </p:spPr>
      </p:pic>
      <p:pic>
        <p:nvPicPr>
          <p:cNvPr id="39" name="38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504290" y="1928808"/>
            <a:ext cx="639710" cy="642924"/>
          </a:xfrm>
          <a:prstGeom prst="rect">
            <a:avLst/>
          </a:prstGeom>
        </p:spPr>
      </p:pic>
      <p:pic>
        <p:nvPicPr>
          <p:cNvPr id="40" name="39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8504290" y="2571750"/>
            <a:ext cx="639710" cy="642960"/>
          </a:xfrm>
          <a:prstGeom prst="rect">
            <a:avLst/>
          </a:prstGeom>
        </p:spPr>
      </p:pic>
      <p:pic>
        <p:nvPicPr>
          <p:cNvPr id="41" name="40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4500576"/>
            <a:ext cx="639710" cy="642924"/>
          </a:xfrm>
          <a:prstGeom prst="rect">
            <a:avLst/>
          </a:prstGeom>
        </p:spPr>
      </p:pic>
      <p:pic>
        <p:nvPicPr>
          <p:cNvPr id="42" name="41 Imagen" descr="f38e9c3f9c825a3f0ef5cddc3ce7f04a070fa7e8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572000" y="4500576"/>
            <a:ext cx="642942" cy="642924"/>
          </a:xfrm>
          <a:prstGeom prst="rect">
            <a:avLst/>
          </a:prstGeom>
        </p:spPr>
      </p:pic>
      <p:pic>
        <p:nvPicPr>
          <p:cNvPr id="43" name="42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643306" y="642924"/>
            <a:ext cx="639710" cy="642924"/>
          </a:xfrm>
          <a:prstGeom prst="rect">
            <a:avLst/>
          </a:prstGeom>
        </p:spPr>
      </p:pic>
      <p:pic>
        <p:nvPicPr>
          <p:cNvPr id="44" name="43 Imagen" descr="f38e9c3f9c825a3f0ef5cddc3ce7f04a070fa7e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4929190" y="642924"/>
            <a:ext cx="642942" cy="642924"/>
          </a:xfrm>
          <a:prstGeom prst="rect">
            <a:avLst/>
          </a:prstGeom>
        </p:spPr>
      </p:pic>
      <p:pic>
        <p:nvPicPr>
          <p:cNvPr id="45" name="44 Imagen" descr="f38e9c3f9c825a3f0ef5cddc3ce7f04a070fa7e8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5572132" y="1071552"/>
            <a:ext cx="642942" cy="642924"/>
          </a:xfrm>
          <a:prstGeom prst="rect">
            <a:avLst/>
          </a:prstGeom>
        </p:spPr>
      </p:pic>
      <p:pic>
        <p:nvPicPr>
          <p:cNvPr id="46" name="45 Imagen" descr="f38e9c3f9c825a3f0ef5cddc3ce7f04a070fa7e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6143636" y="1500180"/>
            <a:ext cx="642942" cy="642924"/>
          </a:xfrm>
          <a:prstGeom prst="rect">
            <a:avLst/>
          </a:prstGeom>
        </p:spPr>
      </p:pic>
      <p:pic>
        <p:nvPicPr>
          <p:cNvPr id="47" name="46 Imagen" descr="f38e9c3f9c825a3f0ef5cddc3ce7f04a070fa7e8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6786578" y="1785932"/>
            <a:ext cx="642942" cy="642924"/>
          </a:xfrm>
          <a:prstGeom prst="rect">
            <a:avLst/>
          </a:prstGeom>
        </p:spPr>
      </p:pic>
      <p:pic>
        <p:nvPicPr>
          <p:cNvPr id="48" name="47 Imagen" descr="f38e9c3f9c825a3f0ef5cddc3ce7f04a070fa7e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7786710" y="1928808"/>
            <a:ext cx="642942" cy="642924"/>
          </a:xfrm>
          <a:prstGeom prst="rect">
            <a:avLst/>
          </a:prstGeom>
        </p:spPr>
      </p:pic>
      <p:pic>
        <p:nvPicPr>
          <p:cNvPr id="55" name="54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071802" y="1071552"/>
            <a:ext cx="639710" cy="642924"/>
          </a:xfrm>
          <a:prstGeom prst="rect">
            <a:avLst/>
          </a:prstGeom>
        </p:spPr>
      </p:pic>
      <p:pic>
        <p:nvPicPr>
          <p:cNvPr id="56" name="55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357422" y="1428742"/>
            <a:ext cx="639710" cy="642924"/>
          </a:xfrm>
          <a:prstGeom prst="rect">
            <a:avLst/>
          </a:prstGeom>
        </p:spPr>
      </p:pic>
      <p:pic>
        <p:nvPicPr>
          <p:cNvPr id="57" name="56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643042" y="1714494"/>
            <a:ext cx="639710" cy="642924"/>
          </a:xfrm>
          <a:prstGeom prst="rect">
            <a:avLst/>
          </a:prstGeom>
        </p:spPr>
      </p:pic>
      <p:pic>
        <p:nvPicPr>
          <p:cNvPr id="58" name="57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57224" y="1928808"/>
            <a:ext cx="639710" cy="642924"/>
          </a:xfrm>
          <a:prstGeom prst="rect">
            <a:avLst/>
          </a:prstGeom>
        </p:spPr>
      </p:pic>
      <p:pic>
        <p:nvPicPr>
          <p:cNvPr id="59" name="58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857224" y="2857502"/>
            <a:ext cx="639710" cy="642960"/>
          </a:xfrm>
          <a:prstGeom prst="rect">
            <a:avLst/>
          </a:prstGeom>
        </p:spPr>
      </p:pic>
      <p:pic>
        <p:nvPicPr>
          <p:cNvPr id="60" name="59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1643042" y="3000378"/>
            <a:ext cx="639710" cy="642960"/>
          </a:xfrm>
          <a:prstGeom prst="rect">
            <a:avLst/>
          </a:prstGeom>
        </p:spPr>
      </p:pic>
      <p:pic>
        <p:nvPicPr>
          <p:cNvPr id="61" name="60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2285984" y="3286130"/>
            <a:ext cx="639710" cy="642960"/>
          </a:xfrm>
          <a:prstGeom prst="rect">
            <a:avLst/>
          </a:prstGeom>
        </p:spPr>
      </p:pic>
      <p:pic>
        <p:nvPicPr>
          <p:cNvPr id="62" name="61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2928926" y="3571882"/>
            <a:ext cx="639710" cy="642960"/>
          </a:xfrm>
          <a:prstGeom prst="rect">
            <a:avLst/>
          </a:prstGeom>
        </p:spPr>
      </p:pic>
      <p:pic>
        <p:nvPicPr>
          <p:cNvPr id="63" name="62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3500430" y="4000510"/>
            <a:ext cx="639710" cy="642960"/>
          </a:xfrm>
          <a:prstGeom prst="rect">
            <a:avLst/>
          </a:prstGeom>
        </p:spPr>
      </p:pic>
      <p:pic>
        <p:nvPicPr>
          <p:cNvPr id="64" name="63 Imagen" descr="f38e9c3f9c825a3f0ef5cddc3ce7f04a070fa7e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5000628" y="4000510"/>
            <a:ext cx="642942" cy="642924"/>
          </a:xfrm>
          <a:prstGeom prst="rect">
            <a:avLst/>
          </a:prstGeom>
        </p:spPr>
      </p:pic>
      <p:pic>
        <p:nvPicPr>
          <p:cNvPr id="65" name="64 Imagen" descr="f38e9c3f9c825a3f0ef5cddc3ce7f04a070fa7e8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5715008" y="3643320"/>
            <a:ext cx="642942" cy="642924"/>
          </a:xfrm>
          <a:prstGeom prst="rect">
            <a:avLst/>
          </a:prstGeom>
        </p:spPr>
      </p:pic>
      <p:pic>
        <p:nvPicPr>
          <p:cNvPr id="66" name="65 Imagen" descr="f38e9c3f9c825a3f0ef5cddc3ce7f04a070fa7e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6357950" y="3214692"/>
            <a:ext cx="642942" cy="642924"/>
          </a:xfrm>
          <a:prstGeom prst="rect">
            <a:avLst/>
          </a:prstGeom>
        </p:spPr>
      </p:pic>
      <p:pic>
        <p:nvPicPr>
          <p:cNvPr id="67" name="66 Imagen" descr="f38e9c3f9c825a3f0ef5cddc3ce7f04a070fa7e8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7143768" y="3000378"/>
            <a:ext cx="642942" cy="642924"/>
          </a:xfrm>
          <a:prstGeom prst="rect">
            <a:avLst/>
          </a:prstGeom>
        </p:spPr>
      </p:pic>
      <p:pic>
        <p:nvPicPr>
          <p:cNvPr id="68" name="67 Imagen" descr="f38e9c3f9c825a3f0ef5cddc3ce7f04a070fa7e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7858148" y="2786064"/>
            <a:ext cx="642942" cy="642924"/>
          </a:xfrm>
          <a:prstGeom prst="rect">
            <a:avLst/>
          </a:prstGeom>
        </p:spPr>
      </p:pic>
      <p:pic>
        <p:nvPicPr>
          <p:cNvPr id="33" name="32 Imagen" descr="cooltext34618667144210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9190" y="214296"/>
            <a:ext cx="701531" cy="504471"/>
          </a:xfrm>
          <a:prstGeom prst="rect">
            <a:avLst/>
          </a:prstGeom>
        </p:spPr>
      </p:pic>
      <p:pic>
        <p:nvPicPr>
          <p:cNvPr id="34" name="33 Imagen" descr="cooltext346186764437158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86446" y="142858"/>
            <a:ext cx="1500198" cy="578125"/>
          </a:xfrm>
          <a:prstGeom prst="rect">
            <a:avLst/>
          </a:prstGeom>
        </p:spPr>
      </p:pic>
      <p:pic>
        <p:nvPicPr>
          <p:cNvPr id="49" name="48 Imagen" descr="cooltext346186743504460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8082" y="214296"/>
            <a:ext cx="790447" cy="526964"/>
          </a:xfrm>
          <a:prstGeom prst="rect">
            <a:avLst/>
          </a:prstGeom>
        </p:spPr>
      </p:pic>
      <p:pic>
        <p:nvPicPr>
          <p:cNvPr id="50" name="49 Imagen" descr="cooltext346186851720291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57752" y="714362"/>
            <a:ext cx="2492754" cy="500066"/>
          </a:xfrm>
          <a:prstGeom prst="rect">
            <a:avLst/>
          </a:prstGeom>
        </p:spPr>
      </p:pic>
      <p:pic>
        <p:nvPicPr>
          <p:cNvPr id="51" name="50 Imagen" descr="cooltext346186873591018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29520" y="714362"/>
            <a:ext cx="799925" cy="474029"/>
          </a:xfrm>
          <a:prstGeom prst="rect">
            <a:avLst/>
          </a:prstGeom>
        </p:spPr>
      </p:pic>
      <p:pic>
        <p:nvPicPr>
          <p:cNvPr id="52" name="51 Imagen" descr="cooltext346186900710101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00694" y="1357304"/>
            <a:ext cx="2187370" cy="477787"/>
          </a:xfrm>
          <a:prstGeom prst="rect">
            <a:avLst/>
          </a:prstGeom>
        </p:spPr>
      </p:pic>
      <p:pic>
        <p:nvPicPr>
          <p:cNvPr id="53" name="52 Imagen" descr="cooltext346188021856558.png"/>
          <p:cNvPicPr>
            <a:picLocks noChangeAspect="1"/>
          </p:cNvPicPr>
          <p:nvPr/>
        </p:nvPicPr>
        <p:blipFill>
          <a:blip r:embed="rId12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59" y="4214824"/>
            <a:ext cx="2500331" cy="386037"/>
          </a:xfrm>
          <a:prstGeom prst="rect">
            <a:avLst/>
          </a:prstGeom>
        </p:spPr>
      </p:pic>
      <p:pic>
        <p:nvPicPr>
          <p:cNvPr id="54" name="53 Imagen" descr="293b0429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21346871">
            <a:off x="398926" y="116525"/>
            <a:ext cx="3357376" cy="5143500"/>
          </a:xfrm>
          <a:prstGeom prst="rect">
            <a:avLst/>
          </a:prstGeom>
        </p:spPr>
      </p:pic>
      <p:pic>
        <p:nvPicPr>
          <p:cNvPr id="69" name="68 Imagen" descr="Beautiful-Hd-wallpaper-clouds-sky-mountains-lake-reflection-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0">
    <p:sndAc>
      <p:stSnd loop="1">
        <p:snd r:embed="rId2" name="Chris_Spheeris_-_Viva_-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6000"/>
                            </p:stCondLst>
                            <p:childTnLst>
                              <p:par>
                                <p:cTn id="3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8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9" fill="hold">
                            <p:stCondLst>
                              <p:cond delay="18000"/>
                            </p:stCondLst>
                            <p:childTnLst>
                              <p:par>
                                <p:cTn id="39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9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9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E5FFF1">
                <a:shade val="67500"/>
                <a:satMod val="115000"/>
              </a:srgbClr>
            </a:gs>
            <a:gs pos="100000">
              <a:srgbClr val="E5FFF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a24d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-428646"/>
            <a:ext cx="7143800" cy="571504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071934" y="2143122"/>
            <a:ext cx="34290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/>
              <a:t>Podemos comenzar por hacernos las siguientes preguntas, </a:t>
            </a:r>
          </a:p>
          <a:p>
            <a:pPr algn="ctr"/>
            <a:r>
              <a:rPr lang="es-PE" sz="1400" b="1" dirty="0" smtClean="0"/>
              <a:t>¿cuál es tu actitud de hoy?</a:t>
            </a:r>
          </a:p>
          <a:p>
            <a:pPr algn="ctr"/>
            <a:r>
              <a:rPr lang="es-PE" sz="1400" dirty="0" smtClean="0"/>
              <a:t> </a:t>
            </a:r>
            <a:r>
              <a:rPr lang="es-PE" sz="1400" b="1" dirty="0" smtClean="0"/>
              <a:t>¿cómo es tu manera de ver las cosas?</a:t>
            </a:r>
          </a:p>
          <a:p>
            <a:pPr algn="ctr"/>
            <a:r>
              <a:rPr lang="es-PE" sz="1400" dirty="0" smtClean="0"/>
              <a:t> </a:t>
            </a:r>
            <a:r>
              <a:rPr lang="es-PE" sz="1400" b="1" dirty="0" smtClean="0"/>
              <a:t>¿cómo reaccionas frente a los sucesos de la vida?..</a:t>
            </a:r>
            <a:endParaRPr lang="es-PE" sz="1400" dirty="0" smtClean="0"/>
          </a:p>
          <a:p>
            <a:pPr algn="ctr"/>
            <a:endParaRPr lang="es-PE" sz="1400" dirty="0"/>
          </a:p>
        </p:txBody>
      </p:sp>
      <p:sp>
        <p:nvSpPr>
          <p:cNvPr id="5" name="4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002060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_src_9588-odbicia 1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67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656045" cy="642924"/>
          </a:xfrm>
          <a:prstGeom prst="rect">
            <a:avLst/>
          </a:prstGeom>
        </p:spPr>
      </p:pic>
      <p:pic>
        <p:nvPicPr>
          <p:cNvPr id="69" name="68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487955" y="0"/>
            <a:ext cx="656045" cy="642924"/>
          </a:xfrm>
          <a:prstGeom prst="rect">
            <a:avLst/>
          </a:prstGeom>
        </p:spPr>
      </p:pic>
      <p:pic>
        <p:nvPicPr>
          <p:cNvPr id="70" name="69 Imagen" descr="circulo_cromatico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3571882"/>
            <a:ext cx="727483" cy="642924"/>
          </a:xfrm>
          <a:prstGeom prst="rect">
            <a:avLst/>
          </a:prstGeom>
        </p:spPr>
      </p:pic>
      <p:pic>
        <p:nvPicPr>
          <p:cNvPr id="71" name="70 Imagen" descr="circulo_cromatico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571882"/>
            <a:ext cx="714380" cy="642924"/>
          </a:xfrm>
          <a:prstGeom prst="rect">
            <a:avLst/>
          </a:prstGeom>
        </p:spPr>
      </p:pic>
      <p:pic>
        <p:nvPicPr>
          <p:cNvPr id="72" name="71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8148" y="357172"/>
            <a:ext cx="656045" cy="642924"/>
          </a:xfrm>
          <a:prstGeom prst="rect">
            <a:avLst/>
          </a:prstGeom>
        </p:spPr>
      </p:pic>
      <p:pic>
        <p:nvPicPr>
          <p:cNvPr id="73" name="72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857238"/>
            <a:ext cx="656045" cy="642924"/>
          </a:xfrm>
          <a:prstGeom prst="rect">
            <a:avLst/>
          </a:prstGeom>
        </p:spPr>
      </p:pic>
      <p:pic>
        <p:nvPicPr>
          <p:cNvPr id="74" name="73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1285866"/>
            <a:ext cx="656045" cy="642924"/>
          </a:xfrm>
          <a:prstGeom prst="rect">
            <a:avLst/>
          </a:prstGeom>
        </p:spPr>
      </p:pic>
      <p:pic>
        <p:nvPicPr>
          <p:cNvPr id="75" name="74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1857370"/>
            <a:ext cx="656045" cy="642924"/>
          </a:xfrm>
          <a:prstGeom prst="rect">
            <a:avLst/>
          </a:prstGeom>
        </p:spPr>
      </p:pic>
      <p:pic>
        <p:nvPicPr>
          <p:cNvPr id="76" name="75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00694" y="2357436"/>
            <a:ext cx="656045" cy="642924"/>
          </a:xfrm>
          <a:prstGeom prst="rect">
            <a:avLst/>
          </a:prstGeom>
        </p:spPr>
      </p:pic>
      <p:pic>
        <p:nvPicPr>
          <p:cNvPr id="77" name="76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72066" y="3000378"/>
            <a:ext cx="656045" cy="642924"/>
          </a:xfrm>
          <a:prstGeom prst="rect">
            <a:avLst/>
          </a:prstGeom>
        </p:spPr>
      </p:pic>
      <p:pic>
        <p:nvPicPr>
          <p:cNvPr id="78" name="77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357172"/>
            <a:ext cx="656045" cy="642924"/>
          </a:xfrm>
          <a:prstGeom prst="rect">
            <a:avLst/>
          </a:prstGeom>
        </p:spPr>
      </p:pic>
      <p:pic>
        <p:nvPicPr>
          <p:cNvPr id="79" name="78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785800"/>
            <a:ext cx="656045" cy="642924"/>
          </a:xfrm>
          <a:prstGeom prst="rect">
            <a:avLst/>
          </a:prstGeom>
        </p:spPr>
      </p:pic>
      <p:pic>
        <p:nvPicPr>
          <p:cNvPr id="80" name="79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1214428"/>
            <a:ext cx="656045" cy="642924"/>
          </a:xfrm>
          <a:prstGeom prst="rect">
            <a:avLst/>
          </a:prstGeom>
        </p:spPr>
      </p:pic>
      <p:pic>
        <p:nvPicPr>
          <p:cNvPr id="81" name="80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785932"/>
            <a:ext cx="656045" cy="642924"/>
          </a:xfrm>
          <a:prstGeom prst="rect">
            <a:avLst/>
          </a:prstGeom>
        </p:spPr>
      </p:pic>
      <p:pic>
        <p:nvPicPr>
          <p:cNvPr id="82" name="81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2357436"/>
            <a:ext cx="656045" cy="642924"/>
          </a:xfrm>
          <a:prstGeom prst="rect">
            <a:avLst/>
          </a:prstGeom>
        </p:spPr>
      </p:pic>
      <p:pic>
        <p:nvPicPr>
          <p:cNvPr id="83" name="82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2928940"/>
            <a:ext cx="656045" cy="642924"/>
          </a:xfrm>
          <a:prstGeom prst="rect">
            <a:avLst/>
          </a:prstGeom>
        </p:spPr>
      </p:pic>
      <p:pic>
        <p:nvPicPr>
          <p:cNvPr id="84" name="83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250156"/>
            <a:ext cx="656045" cy="642924"/>
          </a:xfrm>
          <a:prstGeom prst="rect">
            <a:avLst/>
          </a:prstGeom>
        </p:spPr>
      </p:pic>
      <p:pic>
        <p:nvPicPr>
          <p:cNvPr id="85" name="84 Imagen" descr="circulo_cromatico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4500576"/>
            <a:ext cx="727483" cy="642924"/>
          </a:xfrm>
          <a:prstGeom prst="rect">
            <a:avLst/>
          </a:prstGeom>
        </p:spPr>
      </p:pic>
      <p:pic>
        <p:nvPicPr>
          <p:cNvPr id="86" name="85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1500180"/>
            <a:ext cx="656045" cy="642924"/>
          </a:xfrm>
          <a:prstGeom prst="rect">
            <a:avLst/>
          </a:prstGeom>
        </p:spPr>
      </p:pic>
      <p:pic>
        <p:nvPicPr>
          <p:cNvPr id="87" name="86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1928808"/>
            <a:ext cx="656045" cy="642924"/>
          </a:xfrm>
          <a:prstGeom prst="rect">
            <a:avLst/>
          </a:prstGeom>
        </p:spPr>
      </p:pic>
      <p:pic>
        <p:nvPicPr>
          <p:cNvPr id="88" name="87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14480" y="2285998"/>
            <a:ext cx="656045" cy="642924"/>
          </a:xfrm>
          <a:prstGeom prst="rect">
            <a:avLst/>
          </a:prstGeom>
        </p:spPr>
      </p:pic>
      <p:pic>
        <p:nvPicPr>
          <p:cNvPr id="89" name="88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2714626"/>
            <a:ext cx="656045" cy="642924"/>
          </a:xfrm>
          <a:prstGeom prst="rect">
            <a:avLst/>
          </a:prstGeom>
        </p:spPr>
      </p:pic>
      <p:pic>
        <p:nvPicPr>
          <p:cNvPr id="90" name="89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3214692"/>
            <a:ext cx="656045" cy="642924"/>
          </a:xfrm>
          <a:prstGeom prst="rect">
            <a:avLst/>
          </a:prstGeom>
        </p:spPr>
      </p:pic>
      <p:pic>
        <p:nvPicPr>
          <p:cNvPr id="91" name="90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3786196"/>
            <a:ext cx="656045" cy="642924"/>
          </a:xfrm>
          <a:prstGeom prst="rect">
            <a:avLst/>
          </a:prstGeom>
        </p:spPr>
      </p:pic>
      <p:pic>
        <p:nvPicPr>
          <p:cNvPr id="92" name="91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487955" y="1214428"/>
            <a:ext cx="656045" cy="642924"/>
          </a:xfrm>
          <a:prstGeom prst="rect">
            <a:avLst/>
          </a:prstGeom>
        </p:spPr>
      </p:pic>
      <p:pic>
        <p:nvPicPr>
          <p:cNvPr id="93" name="92 Imagen" descr="circulo_cromatico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4500576"/>
            <a:ext cx="714380" cy="642924"/>
          </a:xfrm>
          <a:prstGeom prst="rect">
            <a:avLst/>
          </a:prstGeom>
        </p:spPr>
      </p:pic>
      <p:pic>
        <p:nvPicPr>
          <p:cNvPr id="94" name="93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929586" y="1643056"/>
            <a:ext cx="656045" cy="642924"/>
          </a:xfrm>
          <a:prstGeom prst="rect">
            <a:avLst/>
          </a:prstGeom>
        </p:spPr>
      </p:pic>
      <p:pic>
        <p:nvPicPr>
          <p:cNvPr id="95" name="94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429520" y="2107394"/>
            <a:ext cx="656045" cy="642924"/>
          </a:xfrm>
          <a:prstGeom prst="rect">
            <a:avLst/>
          </a:prstGeom>
        </p:spPr>
      </p:pic>
      <p:pic>
        <p:nvPicPr>
          <p:cNvPr id="96" name="95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58016" y="2536022"/>
            <a:ext cx="656045" cy="642924"/>
          </a:xfrm>
          <a:prstGeom prst="rect">
            <a:avLst/>
          </a:prstGeom>
        </p:spPr>
      </p:pic>
      <p:pic>
        <p:nvPicPr>
          <p:cNvPr id="97" name="96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86512" y="3000378"/>
            <a:ext cx="656045" cy="642924"/>
          </a:xfrm>
          <a:prstGeom prst="rect">
            <a:avLst/>
          </a:prstGeom>
        </p:spPr>
      </p:pic>
      <p:pic>
        <p:nvPicPr>
          <p:cNvPr id="98" name="97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86446" y="3500444"/>
            <a:ext cx="656045" cy="642924"/>
          </a:xfrm>
          <a:prstGeom prst="rect">
            <a:avLst/>
          </a:prstGeom>
        </p:spPr>
      </p:pic>
      <p:pic>
        <p:nvPicPr>
          <p:cNvPr id="99" name="98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86380" y="3929072"/>
            <a:ext cx="656045" cy="642924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3377F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39013-nature-landscape-lake-forest-reflection-clouds-water-green-blue___landscape-nature-wallpaper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7929554" y="2428874"/>
            <a:ext cx="1214446" cy="1157963"/>
          </a:xfrm>
          <a:prstGeom prst="ellipse">
            <a:avLst/>
          </a:prstGeom>
        </p:spPr>
      </p:pic>
      <p:pic>
        <p:nvPicPr>
          <p:cNvPr id="4" name="3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0" y="3985537"/>
            <a:ext cx="1214446" cy="1157963"/>
          </a:xfrm>
          <a:prstGeom prst="ellipse">
            <a:avLst/>
          </a:prstGeom>
        </p:spPr>
      </p:pic>
      <p:pic>
        <p:nvPicPr>
          <p:cNvPr id="5" name="4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7929554" y="1428742"/>
            <a:ext cx="1214446" cy="1157963"/>
          </a:xfrm>
          <a:prstGeom prst="ellipse">
            <a:avLst/>
          </a:prstGeom>
        </p:spPr>
      </p:pic>
      <p:pic>
        <p:nvPicPr>
          <p:cNvPr id="6" name="5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0" y="0"/>
            <a:ext cx="1214446" cy="1157963"/>
          </a:xfrm>
          <a:prstGeom prst="ellipse">
            <a:avLst/>
          </a:prstGeom>
        </p:spPr>
      </p:pic>
      <p:pic>
        <p:nvPicPr>
          <p:cNvPr id="7" name="6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785786" y="642924"/>
            <a:ext cx="1214446" cy="1157963"/>
          </a:xfrm>
          <a:prstGeom prst="ellipse">
            <a:avLst/>
          </a:prstGeom>
        </p:spPr>
      </p:pic>
      <p:pic>
        <p:nvPicPr>
          <p:cNvPr id="8" name="7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714348" y="3286130"/>
            <a:ext cx="1214446" cy="1157963"/>
          </a:xfrm>
          <a:prstGeom prst="ellipse">
            <a:avLst/>
          </a:prstGeom>
        </p:spPr>
      </p:pic>
      <p:pic>
        <p:nvPicPr>
          <p:cNvPr id="9" name="8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1785918" y="1214428"/>
            <a:ext cx="1214446" cy="1157963"/>
          </a:xfrm>
          <a:prstGeom prst="ellipse">
            <a:avLst/>
          </a:prstGeom>
        </p:spPr>
      </p:pic>
      <p:pic>
        <p:nvPicPr>
          <p:cNvPr id="10" name="9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1785918" y="2786064"/>
            <a:ext cx="1214446" cy="1157963"/>
          </a:xfrm>
          <a:prstGeom prst="ellipse">
            <a:avLst/>
          </a:prstGeom>
        </p:spPr>
      </p:pic>
      <p:pic>
        <p:nvPicPr>
          <p:cNvPr id="11" name="10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2857488" y="1357304"/>
            <a:ext cx="1214446" cy="1157963"/>
          </a:xfrm>
          <a:prstGeom prst="ellipse">
            <a:avLst/>
          </a:prstGeom>
        </p:spPr>
      </p:pic>
      <p:pic>
        <p:nvPicPr>
          <p:cNvPr id="12" name="11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2786050" y="2643188"/>
            <a:ext cx="1214446" cy="1157963"/>
          </a:xfrm>
          <a:prstGeom prst="ellipse">
            <a:avLst/>
          </a:prstGeom>
        </p:spPr>
      </p:pic>
      <p:pic>
        <p:nvPicPr>
          <p:cNvPr id="13" name="12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3786182" y="1500180"/>
            <a:ext cx="1214446" cy="1157963"/>
          </a:xfrm>
          <a:prstGeom prst="ellipse">
            <a:avLst/>
          </a:prstGeom>
        </p:spPr>
      </p:pic>
      <p:pic>
        <p:nvPicPr>
          <p:cNvPr id="14" name="13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3786182" y="2500312"/>
            <a:ext cx="1214446" cy="1157963"/>
          </a:xfrm>
          <a:prstGeom prst="ellipse">
            <a:avLst/>
          </a:prstGeom>
        </p:spPr>
      </p:pic>
      <p:pic>
        <p:nvPicPr>
          <p:cNvPr id="15" name="14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4786314" y="1571618"/>
            <a:ext cx="1214446" cy="1157963"/>
          </a:xfrm>
          <a:prstGeom prst="ellipse">
            <a:avLst/>
          </a:prstGeom>
        </p:spPr>
      </p:pic>
      <p:pic>
        <p:nvPicPr>
          <p:cNvPr id="16" name="15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4786314" y="2357436"/>
            <a:ext cx="1214446" cy="1157963"/>
          </a:xfrm>
          <a:prstGeom prst="ellipse">
            <a:avLst/>
          </a:prstGeom>
        </p:spPr>
      </p:pic>
      <p:pic>
        <p:nvPicPr>
          <p:cNvPr id="17" name="16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6072198" y="1428742"/>
            <a:ext cx="1214446" cy="1157963"/>
          </a:xfrm>
          <a:prstGeom prst="ellipse">
            <a:avLst/>
          </a:prstGeom>
        </p:spPr>
      </p:pic>
      <p:pic>
        <p:nvPicPr>
          <p:cNvPr id="18" name="17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6072198" y="2428874"/>
            <a:ext cx="1214446" cy="1157963"/>
          </a:xfrm>
          <a:prstGeom prst="ellipse">
            <a:avLst/>
          </a:prstGeom>
        </p:spPr>
      </p:pic>
      <p:pic>
        <p:nvPicPr>
          <p:cNvPr id="19" name="18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7072330" y="1500180"/>
            <a:ext cx="1214446" cy="1157963"/>
          </a:xfrm>
          <a:prstGeom prst="ellipse">
            <a:avLst/>
          </a:prstGeom>
        </p:spPr>
      </p:pic>
      <p:pic>
        <p:nvPicPr>
          <p:cNvPr id="20" name="19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7072330" y="2285998"/>
            <a:ext cx="1214446" cy="1157963"/>
          </a:xfrm>
          <a:prstGeom prst="ellipse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85784" y="-357208"/>
            <a:ext cx="971556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E5FFF1">
                <a:shade val="67500"/>
                <a:satMod val="115000"/>
              </a:srgbClr>
            </a:gs>
            <a:gs pos="100000">
              <a:srgbClr val="E5FFF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a24d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143800" cy="542928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143372" y="2000246"/>
            <a:ext cx="32861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No son los estudios universitarios ni profesionales los que nos dan la experiencia, lo mismo ocurre con la actitud ante la vida, </a:t>
            </a:r>
          </a:p>
          <a:p>
            <a:pPr algn="ctr"/>
            <a:r>
              <a:rPr lang="es-PE" b="1" dirty="0" smtClean="0"/>
              <a:t>tener éxito en todo lo que hacemos y en cada camino que escogemos, no es cuestión de suerte</a:t>
            </a:r>
            <a:r>
              <a:rPr lang="es-PE" dirty="0" smtClean="0"/>
              <a:t>, </a:t>
            </a:r>
            <a:r>
              <a:rPr lang="es-PE" b="1" dirty="0" smtClean="0"/>
              <a:t>es definitivamente cuestión de actitud</a:t>
            </a:r>
            <a:endParaRPr lang="es-PE" b="1" dirty="0"/>
          </a:p>
        </p:txBody>
      </p:sp>
      <p:sp>
        <p:nvSpPr>
          <p:cNvPr id="4" name="3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B4717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10028860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pic>
        <p:nvPicPr>
          <p:cNvPr id="4" name="3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4643438" y="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3714744" y="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0" y="428624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8286744" y="428624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4857752" y="85723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5286380" y="164305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5786446" y="228599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6357950" y="278606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6786578" y="342900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7500958" y="400051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3428992" y="85723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3000364" y="164305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2571736" y="235743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2000232" y="300037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1428728" y="3571882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785786" y="400051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3000">
              <a:srgbClr val="3366FF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-spring-mountains-lake-flowers-water-reflection-tower_1440x9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3571868" y="0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4643438" y="0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0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6715140" y="0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1571604" y="0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643174" y="0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3571868" y="1071552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4643438" y="1071552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1071552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6715140" y="1071552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1571604" y="1071552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643174" y="1071552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3571868" y="2143140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4643438" y="2143140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2143140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6715140" y="2143140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1571604" y="2143140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643174" y="2143140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3571868" y="3214692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4643438" y="3214692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3214692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6715140" y="3214692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1571604" y="3214692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643174" y="3214692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3571868" y="4143386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4643438" y="4143386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4143386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6715140" y="4143386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1571604" y="4143386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643174" y="4143386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4" name="33 Rectángulo"/>
          <p:cNvSpPr/>
          <p:nvPr/>
        </p:nvSpPr>
        <p:spPr>
          <a:xfrm>
            <a:off x="0" y="-500084"/>
            <a:ext cx="9715568" cy="664373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chemeClr val="tx1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50417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1571618"/>
            <a:ext cx="712186" cy="669455"/>
          </a:xfrm>
          <a:prstGeom prst="rect">
            <a:avLst/>
          </a:prstGeom>
        </p:spPr>
      </p:pic>
      <p:pic>
        <p:nvPicPr>
          <p:cNvPr id="5" name="4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571618"/>
            <a:ext cx="712186" cy="669455"/>
          </a:xfrm>
          <a:prstGeom prst="rect">
            <a:avLst/>
          </a:prstGeom>
        </p:spPr>
      </p:pic>
      <p:pic>
        <p:nvPicPr>
          <p:cNvPr id="6" name="5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31814" y="0"/>
            <a:ext cx="712186" cy="669455"/>
          </a:xfrm>
          <a:prstGeom prst="rect">
            <a:avLst/>
          </a:prstGeom>
        </p:spPr>
      </p:pic>
      <p:pic>
        <p:nvPicPr>
          <p:cNvPr id="7" name="6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1071552"/>
            <a:ext cx="712186" cy="669455"/>
          </a:xfrm>
          <a:prstGeom prst="rect">
            <a:avLst/>
          </a:prstGeom>
        </p:spPr>
      </p:pic>
      <p:pic>
        <p:nvPicPr>
          <p:cNvPr id="8" name="7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2330" y="714362"/>
            <a:ext cx="712186" cy="669455"/>
          </a:xfrm>
          <a:prstGeom prst="rect">
            <a:avLst/>
          </a:prstGeom>
        </p:spPr>
      </p:pic>
      <p:pic>
        <p:nvPicPr>
          <p:cNvPr id="9" name="8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357172"/>
            <a:ext cx="712186" cy="669455"/>
          </a:xfrm>
          <a:prstGeom prst="rect">
            <a:avLst/>
          </a:prstGeom>
        </p:spPr>
      </p:pic>
      <p:pic>
        <p:nvPicPr>
          <p:cNvPr id="10" name="9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31484" y="1357322"/>
            <a:ext cx="712186" cy="669455"/>
          </a:xfrm>
          <a:prstGeom prst="rect">
            <a:avLst/>
          </a:prstGeom>
        </p:spPr>
      </p:pic>
      <p:pic>
        <p:nvPicPr>
          <p:cNvPr id="11" name="10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1500180"/>
            <a:ext cx="712186" cy="669455"/>
          </a:xfrm>
          <a:prstGeom prst="rect">
            <a:avLst/>
          </a:prstGeom>
        </p:spPr>
      </p:pic>
      <p:pic>
        <p:nvPicPr>
          <p:cNvPr id="12" name="11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1571618"/>
            <a:ext cx="712186" cy="669455"/>
          </a:xfrm>
          <a:prstGeom prst="rect">
            <a:avLst/>
          </a:prstGeom>
        </p:spPr>
      </p:pic>
      <p:pic>
        <p:nvPicPr>
          <p:cNvPr id="13" name="12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712186" cy="669455"/>
          </a:xfrm>
          <a:prstGeom prst="rect">
            <a:avLst/>
          </a:prstGeom>
        </p:spPr>
      </p:pic>
      <p:pic>
        <p:nvPicPr>
          <p:cNvPr id="14" name="13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357172"/>
            <a:ext cx="712186" cy="669455"/>
          </a:xfrm>
          <a:prstGeom prst="rect">
            <a:avLst/>
          </a:prstGeom>
        </p:spPr>
      </p:pic>
      <p:pic>
        <p:nvPicPr>
          <p:cNvPr id="15" name="14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85852" y="714362"/>
            <a:ext cx="712186" cy="669455"/>
          </a:xfrm>
          <a:prstGeom prst="rect">
            <a:avLst/>
          </a:prstGeom>
        </p:spPr>
      </p:pic>
      <p:pic>
        <p:nvPicPr>
          <p:cNvPr id="16" name="15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1071552"/>
            <a:ext cx="712186" cy="669455"/>
          </a:xfrm>
          <a:prstGeom prst="rect">
            <a:avLst/>
          </a:prstGeom>
        </p:spPr>
      </p:pic>
      <p:pic>
        <p:nvPicPr>
          <p:cNvPr id="17" name="16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1357304"/>
            <a:ext cx="712186" cy="669455"/>
          </a:xfrm>
          <a:prstGeom prst="rect">
            <a:avLst/>
          </a:prstGeom>
        </p:spPr>
      </p:pic>
      <p:pic>
        <p:nvPicPr>
          <p:cNvPr id="18" name="17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3286130"/>
            <a:ext cx="712186" cy="669455"/>
          </a:xfrm>
          <a:prstGeom prst="rect">
            <a:avLst/>
          </a:prstGeom>
        </p:spPr>
      </p:pic>
      <p:pic>
        <p:nvPicPr>
          <p:cNvPr id="19" name="18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3286130"/>
            <a:ext cx="712186" cy="669455"/>
          </a:xfrm>
          <a:prstGeom prst="rect">
            <a:avLst/>
          </a:prstGeom>
        </p:spPr>
      </p:pic>
      <p:pic>
        <p:nvPicPr>
          <p:cNvPr id="20" name="19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31814" y="1714512"/>
            <a:ext cx="712186" cy="669455"/>
          </a:xfrm>
          <a:prstGeom prst="rect">
            <a:avLst/>
          </a:prstGeom>
        </p:spPr>
      </p:pic>
      <p:pic>
        <p:nvPicPr>
          <p:cNvPr id="21" name="20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2786064"/>
            <a:ext cx="712186" cy="669455"/>
          </a:xfrm>
          <a:prstGeom prst="rect">
            <a:avLst/>
          </a:prstGeom>
        </p:spPr>
      </p:pic>
      <p:pic>
        <p:nvPicPr>
          <p:cNvPr id="22" name="21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2330" y="2428874"/>
            <a:ext cx="712186" cy="669455"/>
          </a:xfrm>
          <a:prstGeom prst="rect">
            <a:avLst/>
          </a:prstGeom>
        </p:spPr>
      </p:pic>
      <p:pic>
        <p:nvPicPr>
          <p:cNvPr id="23" name="22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071684"/>
            <a:ext cx="712186" cy="669455"/>
          </a:xfrm>
          <a:prstGeom prst="rect">
            <a:avLst/>
          </a:prstGeom>
        </p:spPr>
      </p:pic>
      <p:pic>
        <p:nvPicPr>
          <p:cNvPr id="24" name="23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31484" y="3071834"/>
            <a:ext cx="712186" cy="669455"/>
          </a:xfrm>
          <a:prstGeom prst="rect">
            <a:avLst/>
          </a:prstGeom>
        </p:spPr>
      </p:pic>
      <p:pic>
        <p:nvPicPr>
          <p:cNvPr id="25" name="24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3214692"/>
            <a:ext cx="712186" cy="669455"/>
          </a:xfrm>
          <a:prstGeom prst="rect">
            <a:avLst/>
          </a:prstGeom>
        </p:spPr>
      </p:pic>
      <p:pic>
        <p:nvPicPr>
          <p:cNvPr id="26" name="25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3286130"/>
            <a:ext cx="712186" cy="669455"/>
          </a:xfrm>
          <a:prstGeom prst="rect">
            <a:avLst/>
          </a:prstGeom>
        </p:spPr>
      </p:pic>
      <p:pic>
        <p:nvPicPr>
          <p:cNvPr id="27" name="26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714512"/>
            <a:ext cx="712186" cy="669455"/>
          </a:xfrm>
          <a:prstGeom prst="rect">
            <a:avLst/>
          </a:prstGeom>
        </p:spPr>
      </p:pic>
      <p:pic>
        <p:nvPicPr>
          <p:cNvPr id="28" name="27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2071684"/>
            <a:ext cx="712186" cy="669455"/>
          </a:xfrm>
          <a:prstGeom prst="rect">
            <a:avLst/>
          </a:prstGeom>
        </p:spPr>
      </p:pic>
      <p:pic>
        <p:nvPicPr>
          <p:cNvPr id="29" name="28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85852" y="2428874"/>
            <a:ext cx="712186" cy="669455"/>
          </a:xfrm>
          <a:prstGeom prst="rect">
            <a:avLst/>
          </a:prstGeom>
        </p:spPr>
      </p:pic>
      <p:pic>
        <p:nvPicPr>
          <p:cNvPr id="30" name="29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2786064"/>
            <a:ext cx="712186" cy="669455"/>
          </a:xfrm>
          <a:prstGeom prst="rect">
            <a:avLst/>
          </a:prstGeom>
        </p:spPr>
      </p:pic>
      <p:pic>
        <p:nvPicPr>
          <p:cNvPr id="31" name="30 Imagen" descr="1194986587157518295red_flower_raphael_seban_01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3071816"/>
            <a:ext cx="712186" cy="669455"/>
          </a:xfrm>
          <a:prstGeom prst="rect">
            <a:avLst/>
          </a:prstGeom>
        </p:spPr>
      </p:pic>
      <p:sp>
        <p:nvSpPr>
          <p:cNvPr id="32" name="31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E5FFF1">
                <a:shade val="67500"/>
                <a:satMod val="115000"/>
              </a:srgbClr>
            </a:gs>
            <a:gs pos="100000">
              <a:srgbClr val="E5FFF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a24d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143800" cy="542928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071934" y="2500312"/>
            <a:ext cx="328614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Tus actitudes y comportamientos son un reflejo de lo que sientes en tu interior y de lo que los demás piensan sobre ti</a:t>
            </a:r>
            <a:endParaRPr lang="es-PE" sz="1400" b="1" dirty="0"/>
          </a:p>
        </p:txBody>
      </p:sp>
      <p:sp>
        <p:nvSpPr>
          <p:cNvPr id="4" name="3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rgbClr val="FF0000"/>
            </a:gs>
            <a:gs pos="50000">
              <a:srgbClr val="00A44A">
                <a:shade val="67500"/>
                <a:satMod val="115000"/>
              </a:srgbClr>
            </a:gs>
            <a:gs pos="100000">
              <a:srgbClr val="00A44A">
                <a:shade val="100000"/>
                <a:satMod val="115000"/>
              </a:srgb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27883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6776" y="0"/>
            <a:ext cx="857224" cy="857224"/>
          </a:xfrm>
          <a:prstGeom prst="rect">
            <a:avLst/>
          </a:prstGeom>
        </p:spPr>
      </p:pic>
      <p:pic>
        <p:nvPicPr>
          <p:cNvPr id="6" name="5 Imagen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6" y="357172"/>
            <a:ext cx="857224" cy="857224"/>
          </a:xfrm>
          <a:prstGeom prst="rect">
            <a:avLst/>
          </a:prstGeom>
        </p:spPr>
      </p:pic>
      <p:pic>
        <p:nvPicPr>
          <p:cNvPr id="7" name="6 Imagen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714362"/>
            <a:ext cx="857224" cy="857224"/>
          </a:xfrm>
          <a:prstGeom prst="rect">
            <a:avLst/>
          </a:prstGeom>
        </p:spPr>
      </p:pic>
      <p:pic>
        <p:nvPicPr>
          <p:cNvPr id="8" name="7 Imagen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1357304"/>
            <a:ext cx="857224" cy="857224"/>
          </a:xfrm>
          <a:prstGeom prst="rect">
            <a:avLst/>
          </a:prstGeom>
        </p:spPr>
      </p:pic>
      <p:pic>
        <p:nvPicPr>
          <p:cNvPr id="9" name="8 Imagen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15074" y="1071552"/>
            <a:ext cx="857224" cy="857224"/>
          </a:xfrm>
          <a:prstGeom prst="rect">
            <a:avLst/>
          </a:prstGeom>
        </p:spPr>
      </p:pic>
      <p:pic>
        <p:nvPicPr>
          <p:cNvPr id="10" name="9 Imagen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714494"/>
            <a:ext cx="857224" cy="857224"/>
          </a:xfrm>
          <a:prstGeom prst="rect">
            <a:avLst/>
          </a:prstGeom>
        </p:spPr>
      </p:pic>
      <p:pic>
        <p:nvPicPr>
          <p:cNvPr id="11" name="10 Imagen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2071702"/>
            <a:ext cx="857224" cy="857224"/>
          </a:xfrm>
          <a:prstGeom prst="rect">
            <a:avLst/>
          </a:prstGeom>
        </p:spPr>
      </p:pic>
      <p:pic>
        <p:nvPicPr>
          <p:cNvPr id="12" name="11 Imagen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0430" y="2428874"/>
            <a:ext cx="857224" cy="857224"/>
          </a:xfrm>
          <a:prstGeom prst="rect">
            <a:avLst/>
          </a:prstGeom>
        </p:spPr>
      </p:pic>
      <p:pic>
        <p:nvPicPr>
          <p:cNvPr id="13" name="12 Imagen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488" y="2786082"/>
            <a:ext cx="857224" cy="857224"/>
          </a:xfrm>
          <a:prstGeom prst="rect">
            <a:avLst/>
          </a:prstGeom>
        </p:spPr>
      </p:pic>
      <p:pic>
        <p:nvPicPr>
          <p:cNvPr id="14" name="13 Imagen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3143254"/>
            <a:ext cx="857224" cy="857224"/>
          </a:xfrm>
          <a:prstGeom prst="rect">
            <a:avLst/>
          </a:prstGeom>
        </p:spPr>
      </p:pic>
      <p:pic>
        <p:nvPicPr>
          <p:cNvPr id="15" name="14 Imagen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0166" y="3500462"/>
            <a:ext cx="857224" cy="857224"/>
          </a:xfrm>
          <a:prstGeom prst="rect">
            <a:avLst/>
          </a:prstGeom>
        </p:spPr>
      </p:pic>
      <p:pic>
        <p:nvPicPr>
          <p:cNvPr id="16" name="15 Imagen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3857634"/>
            <a:ext cx="857224" cy="857224"/>
          </a:xfrm>
          <a:prstGeom prst="rect">
            <a:avLst/>
          </a:prstGeom>
        </p:spPr>
      </p:pic>
      <p:pic>
        <p:nvPicPr>
          <p:cNvPr id="17" name="16 Imagen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4286276"/>
            <a:ext cx="857224" cy="857224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0D25F"/>
            </a:gs>
            <a:gs pos="50000">
              <a:srgbClr val="3377FF">
                <a:shade val="67500"/>
                <a:satMod val="115000"/>
              </a:srgbClr>
            </a:gs>
            <a:gs pos="100000">
              <a:srgbClr val="3377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-trees-by-the-river-50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" y="0"/>
            <a:ext cx="9143997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spiral_verde_by_lizjblovato-d4xqm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71552" cy="1071552"/>
          </a:xfrm>
          <a:prstGeom prst="rect">
            <a:avLst/>
          </a:prstGeom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0" y="4000474"/>
            <a:ext cx="1071552" cy="1143026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72448" y="1571618"/>
            <a:ext cx="1071552" cy="1071552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8072448" y="2500312"/>
            <a:ext cx="1071552" cy="1143026"/>
          </a:xfrm>
          <a:prstGeom prst="rect">
            <a:avLst/>
          </a:prstGeom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571486"/>
            <a:ext cx="1071552" cy="1071552"/>
          </a:xfrm>
          <a:prstGeom prst="rect">
            <a:avLst/>
          </a:prstGeom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7356" y="1000114"/>
            <a:ext cx="1071552" cy="1071552"/>
          </a:xfrm>
          <a:prstGeom prst="rect">
            <a:avLst/>
          </a:prstGeom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488" y="1428742"/>
            <a:ext cx="1071552" cy="1071552"/>
          </a:xfrm>
          <a:prstGeom prst="rect">
            <a:avLst/>
          </a:prstGeom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7620" y="1714494"/>
            <a:ext cx="1071552" cy="1071552"/>
          </a:xfrm>
          <a:prstGeom prst="rect">
            <a:avLst/>
          </a:prstGeom>
        </p:spPr>
      </p:pic>
      <p:pic>
        <p:nvPicPr>
          <p:cNvPr id="12" name="11 Imagen" descr="espiral_verde_by_lizjblovato-d4xqm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1714494"/>
            <a:ext cx="1071552" cy="1071552"/>
          </a:xfrm>
          <a:prstGeom prst="rect">
            <a:avLst/>
          </a:prstGeom>
        </p:spPr>
      </p:pic>
      <p:pic>
        <p:nvPicPr>
          <p:cNvPr id="13" name="12 Imagen" descr="espiral_verde_by_lizjblovato-d4xqm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22" y="1714494"/>
            <a:ext cx="1071552" cy="1071552"/>
          </a:xfrm>
          <a:prstGeom prst="rect">
            <a:avLst/>
          </a:prstGeom>
        </p:spPr>
      </p:pic>
      <p:pic>
        <p:nvPicPr>
          <p:cNvPr id="14" name="13 Imagen" descr="espiral_verde_by_lizjblovato-d4xqm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1714494"/>
            <a:ext cx="1071552" cy="1071552"/>
          </a:xfrm>
          <a:prstGeom prst="rect">
            <a:avLst/>
          </a:prstGeom>
        </p:spPr>
      </p:pic>
      <p:pic>
        <p:nvPicPr>
          <p:cNvPr id="15" name="14 Imagen" descr="espiral_verde_by_lizjblovato-d4xqme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928662" y="3429006"/>
            <a:ext cx="1071552" cy="1143026"/>
          </a:xfrm>
          <a:prstGeom prst="rect">
            <a:avLst/>
          </a:prstGeom>
        </p:spPr>
      </p:pic>
      <p:pic>
        <p:nvPicPr>
          <p:cNvPr id="16" name="15 Imagen" descr="espiral_verde_by_lizjblovato-d4xqme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1928794" y="3214692"/>
            <a:ext cx="1071552" cy="1143026"/>
          </a:xfrm>
          <a:prstGeom prst="rect">
            <a:avLst/>
          </a:prstGeom>
        </p:spPr>
      </p:pic>
      <p:pic>
        <p:nvPicPr>
          <p:cNvPr id="17" name="16 Imagen" descr="espiral_verde_by_lizjblovato-d4xqme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2928926" y="3071816"/>
            <a:ext cx="1071552" cy="1143026"/>
          </a:xfrm>
          <a:prstGeom prst="rect">
            <a:avLst/>
          </a:prstGeom>
        </p:spPr>
      </p:pic>
      <p:pic>
        <p:nvPicPr>
          <p:cNvPr id="18" name="17 Imagen" descr="espiral_verde_by_lizjblovato-d4xqme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3857620" y="2857502"/>
            <a:ext cx="1071552" cy="1143026"/>
          </a:xfrm>
          <a:prstGeom prst="rect">
            <a:avLst/>
          </a:prstGeom>
        </p:spPr>
      </p:pic>
      <p:pic>
        <p:nvPicPr>
          <p:cNvPr id="19" name="18 Imagen" descr="espiral_verde_by_lizjblovato-d4xqme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4857752" y="2786064"/>
            <a:ext cx="1071552" cy="1143026"/>
          </a:xfrm>
          <a:prstGeom prst="rect">
            <a:avLst/>
          </a:prstGeom>
        </p:spPr>
      </p:pic>
      <p:pic>
        <p:nvPicPr>
          <p:cNvPr id="20" name="19 Imagen" descr="espiral_verde_by_lizjblovato-d4xqme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5929322" y="2714626"/>
            <a:ext cx="1071552" cy="1143026"/>
          </a:xfrm>
          <a:prstGeom prst="rect">
            <a:avLst/>
          </a:prstGeom>
        </p:spPr>
      </p:pic>
      <p:pic>
        <p:nvPicPr>
          <p:cNvPr id="21" name="20 Imagen" descr="espiral_verde_by_lizjblovato-d4xqme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7000892" y="2571750"/>
            <a:ext cx="1071552" cy="1143026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E5FFF1">
                <a:shade val="67500"/>
                <a:satMod val="115000"/>
              </a:srgbClr>
            </a:gs>
            <a:gs pos="100000">
              <a:srgbClr val="E5FFF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a24d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143800" cy="542928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071934" y="2071684"/>
            <a:ext cx="328614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A través de la actitud tenemos la potestad de construir o destruir el éxito o el fracaso en nuestra vida</a:t>
            </a:r>
            <a:r>
              <a:rPr lang="es-PE" sz="1400" dirty="0" smtClean="0"/>
              <a:t>, </a:t>
            </a:r>
          </a:p>
          <a:p>
            <a:pPr algn="ctr"/>
            <a:r>
              <a:rPr lang="es-PE" sz="1400" dirty="0" smtClean="0"/>
              <a:t>De allí que algunas personas sean capaces de irradiar buena energía tan sólo con entrar a un lugar determinado, lo mismo ocurre con aquellas que están rodeadas de pensamientos negativos</a:t>
            </a:r>
            <a:endParaRPr lang="es-PE" sz="1400" dirty="0"/>
          </a:p>
        </p:txBody>
      </p:sp>
      <p:sp>
        <p:nvSpPr>
          <p:cNvPr id="4" name="3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D25F">
                <a:shade val="67500"/>
                <a:satMod val="115000"/>
              </a:srgbClr>
            </a:gs>
            <a:gs pos="100000">
              <a:srgbClr val="00D25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66825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71868" y="0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4643438" y="0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643570" y="0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6715140" y="0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571604" y="0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2643174" y="0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71868" y="1071552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4643438" y="1071552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643570" y="1071552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6715140" y="1071552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571604" y="1071552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2643174" y="1071552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71868" y="2143140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4643438" y="2143140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643570" y="2143140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6715140" y="2143140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571604" y="2143140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2643174" y="2143140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71868" y="3214692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4643438" y="3214692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643570" y="3214692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6715140" y="3214692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571604" y="3214692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2643174" y="3214692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71868" y="4143386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4643438" y="4143386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643570" y="4143386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6715140" y="4143386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571604" y="4143386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Contraste-Simultáneo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2643174" y="4143386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4" name="33 Rectángulo"/>
          <p:cNvSpPr/>
          <p:nvPr/>
        </p:nvSpPr>
        <p:spPr>
          <a:xfrm>
            <a:off x="0" y="-500084"/>
            <a:ext cx="9715568" cy="671517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chemeClr val="tx1"/>
            </a:gs>
            <a:gs pos="50000">
              <a:srgbClr val="00D25F">
                <a:shade val="67500"/>
                <a:satMod val="115000"/>
              </a:srgbClr>
            </a:gs>
            <a:gs pos="100000">
              <a:srgbClr val="00D25F">
                <a:shade val="100000"/>
                <a:satMod val="115000"/>
              </a:srgb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16821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86776" y="0"/>
            <a:ext cx="857224" cy="857224"/>
          </a:xfrm>
          <a:prstGeom prst="rect">
            <a:avLst/>
          </a:prstGeom>
        </p:spPr>
      </p:pic>
      <p:pic>
        <p:nvPicPr>
          <p:cNvPr id="5" name="4 Imagen" descr="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72396" y="357172"/>
            <a:ext cx="857224" cy="857224"/>
          </a:xfrm>
          <a:prstGeom prst="rect">
            <a:avLst/>
          </a:prstGeom>
        </p:spPr>
      </p:pic>
      <p:pic>
        <p:nvPicPr>
          <p:cNvPr id="6" name="5 Imagen" descr="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00892" y="714362"/>
            <a:ext cx="857224" cy="857224"/>
          </a:xfrm>
          <a:prstGeom prst="rect">
            <a:avLst/>
          </a:prstGeom>
        </p:spPr>
      </p:pic>
      <p:pic>
        <p:nvPicPr>
          <p:cNvPr id="7" name="6 Imagen" descr="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72132" y="1357304"/>
            <a:ext cx="857224" cy="857224"/>
          </a:xfrm>
          <a:prstGeom prst="rect">
            <a:avLst/>
          </a:prstGeom>
        </p:spPr>
      </p:pic>
      <p:pic>
        <p:nvPicPr>
          <p:cNvPr id="8" name="7 Imagen" descr="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15074" y="1071552"/>
            <a:ext cx="857224" cy="857224"/>
          </a:xfrm>
          <a:prstGeom prst="rect">
            <a:avLst/>
          </a:prstGeom>
        </p:spPr>
      </p:pic>
      <p:pic>
        <p:nvPicPr>
          <p:cNvPr id="9" name="8 Imagen" descr="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1714494"/>
            <a:ext cx="857224" cy="857224"/>
          </a:xfrm>
          <a:prstGeom prst="rect">
            <a:avLst/>
          </a:prstGeom>
        </p:spPr>
      </p:pic>
      <p:pic>
        <p:nvPicPr>
          <p:cNvPr id="10" name="9 Imagen" descr="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14810" y="2071702"/>
            <a:ext cx="857224" cy="857224"/>
          </a:xfrm>
          <a:prstGeom prst="rect">
            <a:avLst/>
          </a:prstGeom>
        </p:spPr>
      </p:pic>
      <p:pic>
        <p:nvPicPr>
          <p:cNvPr id="11" name="10 Imagen" descr="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2428874"/>
            <a:ext cx="857224" cy="857224"/>
          </a:xfrm>
          <a:prstGeom prst="rect">
            <a:avLst/>
          </a:prstGeom>
        </p:spPr>
      </p:pic>
      <p:pic>
        <p:nvPicPr>
          <p:cNvPr id="12" name="11 Imagen" descr="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2786082"/>
            <a:ext cx="857224" cy="857224"/>
          </a:xfrm>
          <a:prstGeom prst="rect">
            <a:avLst/>
          </a:prstGeom>
        </p:spPr>
      </p:pic>
      <p:pic>
        <p:nvPicPr>
          <p:cNvPr id="13" name="12 Imagen" descr="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3143254"/>
            <a:ext cx="857224" cy="857224"/>
          </a:xfrm>
          <a:prstGeom prst="rect">
            <a:avLst/>
          </a:prstGeom>
        </p:spPr>
      </p:pic>
      <p:pic>
        <p:nvPicPr>
          <p:cNvPr id="14" name="13 Imagen" descr="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3500462"/>
            <a:ext cx="857224" cy="857224"/>
          </a:xfrm>
          <a:prstGeom prst="rect">
            <a:avLst/>
          </a:prstGeom>
        </p:spPr>
      </p:pic>
      <p:pic>
        <p:nvPicPr>
          <p:cNvPr id="15" name="14 Imagen" descr="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786" y="3857634"/>
            <a:ext cx="857224" cy="857224"/>
          </a:xfrm>
          <a:prstGeom prst="rect">
            <a:avLst/>
          </a:prstGeom>
        </p:spPr>
      </p:pic>
      <p:pic>
        <p:nvPicPr>
          <p:cNvPr id="16" name="15 Imagen" descr="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4286276"/>
            <a:ext cx="857224" cy="857224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002060"/>
            </a:gs>
            <a:gs pos="50000">
              <a:srgbClr val="CC9900">
                <a:shade val="67500"/>
                <a:satMod val="115000"/>
              </a:srgbClr>
            </a:gs>
            <a:gs pos="100000">
              <a:srgbClr val="CC9900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-primavera-2-wallpaper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2643188"/>
            <a:ext cx="1071760" cy="882416"/>
          </a:xfrm>
          <a:prstGeom prst="rect">
            <a:avLst/>
          </a:prstGeom>
        </p:spPr>
      </p:pic>
      <p:pic>
        <p:nvPicPr>
          <p:cNvPr id="5" name="4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0" y="1500180"/>
            <a:ext cx="1071760" cy="1081094"/>
          </a:xfrm>
          <a:prstGeom prst="rect">
            <a:avLst/>
          </a:prstGeom>
        </p:spPr>
      </p:pic>
      <p:pic>
        <p:nvPicPr>
          <p:cNvPr id="6" name="5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928662" y="2643188"/>
            <a:ext cx="1071760" cy="882416"/>
          </a:xfrm>
          <a:prstGeom prst="rect">
            <a:avLst/>
          </a:prstGeom>
        </p:spPr>
      </p:pic>
      <p:pic>
        <p:nvPicPr>
          <p:cNvPr id="7" name="6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928662" y="1500180"/>
            <a:ext cx="1071760" cy="1081094"/>
          </a:xfrm>
          <a:prstGeom prst="rect">
            <a:avLst/>
          </a:prstGeom>
        </p:spPr>
      </p:pic>
      <p:pic>
        <p:nvPicPr>
          <p:cNvPr id="8" name="7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928826" y="2714626"/>
            <a:ext cx="1071760" cy="882416"/>
          </a:xfrm>
          <a:prstGeom prst="rect">
            <a:avLst/>
          </a:prstGeom>
        </p:spPr>
      </p:pic>
      <p:pic>
        <p:nvPicPr>
          <p:cNvPr id="9" name="8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1928826" y="1571618"/>
            <a:ext cx="1071760" cy="1081094"/>
          </a:xfrm>
          <a:prstGeom prst="rect">
            <a:avLst/>
          </a:prstGeom>
        </p:spPr>
      </p:pic>
      <p:pic>
        <p:nvPicPr>
          <p:cNvPr id="10" name="9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857488" y="2714626"/>
            <a:ext cx="1071760" cy="882416"/>
          </a:xfrm>
          <a:prstGeom prst="rect">
            <a:avLst/>
          </a:prstGeom>
        </p:spPr>
      </p:pic>
      <p:pic>
        <p:nvPicPr>
          <p:cNvPr id="11" name="10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2857488" y="1571618"/>
            <a:ext cx="1071760" cy="1081094"/>
          </a:xfrm>
          <a:prstGeom prst="rect">
            <a:avLst/>
          </a:prstGeom>
        </p:spPr>
      </p:pic>
      <p:pic>
        <p:nvPicPr>
          <p:cNvPr id="12" name="11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76" y="2714626"/>
            <a:ext cx="1071760" cy="882416"/>
          </a:xfrm>
          <a:prstGeom prst="rect">
            <a:avLst/>
          </a:prstGeom>
        </p:spPr>
      </p:pic>
      <p:pic>
        <p:nvPicPr>
          <p:cNvPr id="13" name="12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3714776" y="1571618"/>
            <a:ext cx="1071760" cy="1081094"/>
          </a:xfrm>
          <a:prstGeom prst="rect">
            <a:avLst/>
          </a:prstGeom>
        </p:spPr>
      </p:pic>
      <p:pic>
        <p:nvPicPr>
          <p:cNvPr id="14" name="13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643438" y="2714626"/>
            <a:ext cx="1071760" cy="882416"/>
          </a:xfrm>
          <a:prstGeom prst="rect">
            <a:avLst/>
          </a:prstGeom>
        </p:spPr>
      </p:pic>
      <p:pic>
        <p:nvPicPr>
          <p:cNvPr id="15" name="14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4643438" y="1571618"/>
            <a:ext cx="1071760" cy="1081094"/>
          </a:xfrm>
          <a:prstGeom prst="rect">
            <a:avLst/>
          </a:prstGeom>
        </p:spPr>
      </p:pic>
      <p:pic>
        <p:nvPicPr>
          <p:cNvPr id="16" name="15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643602" y="2786064"/>
            <a:ext cx="1071760" cy="882416"/>
          </a:xfrm>
          <a:prstGeom prst="rect">
            <a:avLst/>
          </a:prstGeom>
        </p:spPr>
      </p:pic>
      <p:pic>
        <p:nvPicPr>
          <p:cNvPr id="17" name="16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5643602" y="1643056"/>
            <a:ext cx="1071760" cy="1081094"/>
          </a:xfrm>
          <a:prstGeom prst="rect">
            <a:avLst/>
          </a:prstGeom>
        </p:spPr>
      </p:pic>
      <p:pic>
        <p:nvPicPr>
          <p:cNvPr id="18" name="17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572264" y="2786064"/>
            <a:ext cx="1071760" cy="882416"/>
          </a:xfrm>
          <a:prstGeom prst="rect">
            <a:avLst/>
          </a:prstGeom>
        </p:spPr>
      </p:pic>
      <p:pic>
        <p:nvPicPr>
          <p:cNvPr id="19" name="18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6572264" y="1643056"/>
            <a:ext cx="1071760" cy="1081094"/>
          </a:xfrm>
          <a:prstGeom prst="rect">
            <a:avLst/>
          </a:prstGeom>
        </p:spPr>
      </p:pic>
      <p:pic>
        <p:nvPicPr>
          <p:cNvPr id="20" name="19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143578" y="2786064"/>
            <a:ext cx="1071760" cy="882416"/>
          </a:xfrm>
          <a:prstGeom prst="rect">
            <a:avLst/>
          </a:prstGeom>
        </p:spPr>
      </p:pic>
      <p:pic>
        <p:nvPicPr>
          <p:cNvPr id="21" name="20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7143578" y="1643056"/>
            <a:ext cx="1071760" cy="1081094"/>
          </a:xfrm>
          <a:prstGeom prst="rect">
            <a:avLst/>
          </a:prstGeom>
        </p:spPr>
      </p:pic>
      <p:pic>
        <p:nvPicPr>
          <p:cNvPr id="22" name="21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072240" y="2786064"/>
            <a:ext cx="1071760" cy="882416"/>
          </a:xfrm>
          <a:prstGeom prst="rect">
            <a:avLst/>
          </a:prstGeom>
        </p:spPr>
      </p:pic>
      <p:pic>
        <p:nvPicPr>
          <p:cNvPr id="23" name="22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8072240" y="1643056"/>
            <a:ext cx="1071760" cy="1081094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E5FFF1">
                <a:shade val="67500"/>
                <a:satMod val="115000"/>
              </a:srgbClr>
            </a:gs>
            <a:gs pos="100000">
              <a:srgbClr val="E5FFF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a24d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143800" cy="542928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071934" y="2285998"/>
            <a:ext cx="328614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/>
              <a:t>Evidentemente, </a:t>
            </a:r>
            <a:r>
              <a:rPr lang="es-PE" sz="1400" b="1" dirty="0" smtClean="0"/>
              <a:t>no todos los días podemos conservar una actitud positiva</a:t>
            </a:r>
            <a:r>
              <a:rPr lang="es-PE" sz="1400" dirty="0" smtClean="0"/>
              <a:t>, enfrentamos penas y tragos amargos que no tiene sentido ocultar, </a:t>
            </a:r>
            <a:r>
              <a:rPr lang="es-PE" sz="1400" b="1" dirty="0" smtClean="0"/>
              <a:t>sin embargo, nunca olvides que toda acción genera una reacción</a:t>
            </a:r>
            <a:r>
              <a:rPr lang="es-PE" sz="1400" dirty="0" smtClean="0"/>
              <a:t> y ser positivo siempre nos dará ventaja frente a los avatares de la vida.</a:t>
            </a:r>
          </a:p>
          <a:p>
            <a:pPr algn="ctr"/>
            <a:endParaRPr lang="es-PE" sz="1400" dirty="0"/>
          </a:p>
        </p:txBody>
      </p:sp>
      <p:sp>
        <p:nvSpPr>
          <p:cNvPr id="4" name="3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rgbClr val="00B050"/>
            </a:gs>
            <a:gs pos="50000">
              <a:srgbClr val="3377FF">
                <a:shade val="67500"/>
                <a:satMod val="115000"/>
              </a:srgbClr>
            </a:gs>
            <a:gs pos="100000">
              <a:srgbClr val="3377FF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flections-nature-tranquil-beautiful-tre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-157307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flipH="1">
            <a:off x="2857488" y="-157307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157062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flipH="1">
            <a:off x="2857488" y="157062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485617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flipH="1">
            <a:off x="2857488" y="485617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79998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flipH="1">
            <a:off x="2857488" y="799986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1128577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flipH="1">
            <a:off x="2857488" y="1128577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144294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flipH="1">
            <a:off x="2857488" y="1442946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1771501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flipH="1">
            <a:off x="2857488" y="1771501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208587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flipH="1">
            <a:off x="2857488" y="2085870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2343023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flipH="1">
            <a:off x="2857488" y="2343023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2657392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flipH="1">
            <a:off x="2857488" y="2657392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2985947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flipH="1">
            <a:off x="2857488" y="2985947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330031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flipH="1">
            <a:off x="2857488" y="3300316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3557469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flipH="1">
            <a:off x="2857488" y="3557469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3871838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flipH="1">
            <a:off x="2857488" y="3871838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4200393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flipH="1">
            <a:off x="2857488" y="4200393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357686" y="4514762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flipH="1">
            <a:off x="2857488" y="4514762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6" name="35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25F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67549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71552" cy="1071552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0" y="4000474"/>
            <a:ext cx="1071552" cy="1143026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72448" y="1571618"/>
            <a:ext cx="1071552" cy="1071552"/>
          </a:xfrm>
          <a:prstGeom prst="rect">
            <a:avLst/>
          </a:prstGeom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8072448" y="2500312"/>
            <a:ext cx="1071552" cy="1143026"/>
          </a:xfrm>
          <a:prstGeom prst="rect">
            <a:avLst/>
          </a:prstGeom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28662" y="571486"/>
            <a:ext cx="1071552" cy="1071552"/>
          </a:xfrm>
          <a:prstGeom prst="rect">
            <a:avLst/>
          </a:prstGeom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7356" y="1000114"/>
            <a:ext cx="1071552" cy="1071552"/>
          </a:xfrm>
          <a:prstGeom prst="rect">
            <a:avLst/>
          </a:prstGeom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57488" y="1428742"/>
            <a:ext cx="1071552" cy="1071552"/>
          </a:xfrm>
          <a:prstGeom prst="rect">
            <a:avLst/>
          </a:prstGeom>
        </p:spPr>
      </p:pic>
      <p:pic>
        <p:nvPicPr>
          <p:cNvPr id="12" name="11 Imagen" descr="espiral_verde_by_lizjblovato-d4xqm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7620" y="1714494"/>
            <a:ext cx="1071552" cy="1071552"/>
          </a:xfrm>
          <a:prstGeom prst="rect">
            <a:avLst/>
          </a:prstGeom>
        </p:spPr>
      </p:pic>
      <p:pic>
        <p:nvPicPr>
          <p:cNvPr id="13" name="12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929190" y="1714494"/>
            <a:ext cx="1071552" cy="1071552"/>
          </a:xfrm>
          <a:prstGeom prst="rect">
            <a:avLst/>
          </a:prstGeom>
        </p:spPr>
      </p:pic>
      <p:pic>
        <p:nvPicPr>
          <p:cNvPr id="14" name="13 Imagen" descr="espiral_verde_by_lizjblovato-d4xqm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22" y="1714494"/>
            <a:ext cx="1071552" cy="1071552"/>
          </a:xfrm>
          <a:prstGeom prst="rect">
            <a:avLst/>
          </a:prstGeom>
        </p:spPr>
      </p:pic>
      <p:pic>
        <p:nvPicPr>
          <p:cNvPr id="15" name="14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000892" y="1714494"/>
            <a:ext cx="1071552" cy="1071552"/>
          </a:xfrm>
          <a:prstGeom prst="rect">
            <a:avLst/>
          </a:prstGeom>
        </p:spPr>
      </p:pic>
      <p:pic>
        <p:nvPicPr>
          <p:cNvPr id="16" name="15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V="1">
            <a:off x="928662" y="3429006"/>
            <a:ext cx="1071552" cy="1143026"/>
          </a:xfrm>
          <a:prstGeom prst="rect">
            <a:avLst/>
          </a:prstGeom>
        </p:spPr>
      </p:pic>
      <p:pic>
        <p:nvPicPr>
          <p:cNvPr id="17" name="16 Imagen" descr="espiral_verde_by_lizjblovato-d4xqme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1928794" y="3214692"/>
            <a:ext cx="1071552" cy="1143026"/>
          </a:xfrm>
          <a:prstGeom prst="rect">
            <a:avLst/>
          </a:prstGeom>
        </p:spPr>
      </p:pic>
      <p:pic>
        <p:nvPicPr>
          <p:cNvPr id="18" name="17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V="1">
            <a:off x="2928926" y="3071816"/>
            <a:ext cx="1071552" cy="1143026"/>
          </a:xfrm>
          <a:prstGeom prst="rect">
            <a:avLst/>
          </a:prstGeom>
        </p:spPr>
      </p:pic>
      <p:pic>
        <p:nvPicPr>
          <p:cNvPr id="19" name="18 Imagen" descr="espiral_verde_by_lizjblovato-d4xqme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3857620" y="2857502"/>
            <a:ext cx="1071552" cy="1143026"/>
          </a:xfrm>
          <a:prstGeom prst="rect">
            <a:avLst/>
          </a:prstGeom>
        </p:spPr>
      </p:pic>
      <p:pic>
        <p:nvPicPr>
          <p:cNvPr id="20" name="19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V="1">
            <a:off x="4857752" y="2786064"/>
            <a:ext cx="1071552" cy="1143026"/>
          </a:xfrm>
          <a:prstGeom prst="rect">
            <a:avLst/>
          </a:prstGeom>
        </p:spPr>
      </p:pic>
      <p:pic>
        <p:nvPicPr>
          <p:cNvPr id="21" name="20 Imagen" descr="espiral_verde_by_lizjblovato-d4xqme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5929322" y="2714626"/>
            <a:ext cx="1071552" cy="1143026"/>
          </a:xfrm>
          <a:prstGeom prst="rect">
            <a:avLst/>
          </a:prstGeom>
        </p:spPr>
      </p:pic>
      <p:pic>
        <p:nvPicPr>
          <p:cNvPr id="22" name="21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V="1">
            <a:off x="7000892" y="2571750"/>
            <a:ext cx="1071552" cy="1143026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3377FF">
                <a:shade val="67500"/>
                <a:satMod val="115000"/>
              </a:srgbClr>
            </a:gs>
            <a:gs pos="100000">
              <a:srgbClr val="3377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8203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35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0"/>
            <a:ext cx="639710" cy="642924"/>
          </a:xfrm>
          <a:prstGeom prst="rect">
            <a:avLst/>
          </a:prstGeom>
        </p:spPr>
      </p:pic>
      <p:pic>
        <p:nvPicPr>
          <p:cNvPr id="37" name="36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1928808"/>
            <a:ext cx="639710" cy="642924"/>
          </a:xfrm>
          <a:prstGeom prst="rect">
            <a:avLst/>
          </a:prstGeom>
        </p:spPr>
      </p:pic>
      <p:pic>
        <p:nvPicPr>
          <p:cNvPr id="38" name="37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0" y="2571750"/>
            <a:ext cx="639710" cy="642960"/>
          </a:xfrm>
          <a:prstGeom prst="rect">
            <a:avLst/>
          </a:prstGeom>
        </p:spPr>
      </p:pic>
      <p:pic>
        <p:nvPicPr>
          <p:cNvPr id="39" name="38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572000" y="0"/>
            <a:ext cx="642942" cy="642924"/>
          </a:xfrm>
          <a:prstGeom prst="rect">
            <a:avLst/>
          </a:prstGeom>
        </p:spPr>
      </p:pic>
      <p:pic>
        <p:nvPicPr>
          <p:cNvPr id="40" name="39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504290" y="1928808"/>
            <a:ext cx="639710" cy="642924"/>
          </a:xfrm>
          <a:prstGeom prst="rect">
            <a:avLst/>
          </a:prstGeom>
        </p:spPr>
      </p:pic>
      <p:pic>
        <p:nvPicPr>
          <p:cNvPr id="41" name="40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8504290" y="2571750"/>
            <a:ext cx="639710" cy="642960"/>
          </a:xfrm>
          <a:prstGeom prst="rect">
            <a:avLst/>
          </a:prstGeom>
        </p:spPr>
      </p:pic>
      <p:pic>
        <p:nvPicPr>
          <p:cNvPr id="42" name="41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4500576"/>
            <a:ext cx="639710" cy="642924"/>
          </a:xfrm>
          <a:prstGeom prst="rect">
            <a:avLst/>
          </a:prstGeom>
        </p:spPr>
      </p:pic>
      <p:pic>
        <p:nvPicPr>
          <p:cNvPr id="43" name="42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572000" y="4500576"/>
            <a:ext cx="642942" cy="642924"/>
          </a:xfrm>
          <a:prstGeom prst="rect">
            <a:avLst/>
          </a:prstGeom>
        </p:spPr>
      </p:pic>
      <p:pic>
        <p:nvPicPr>
          <p:cNvPr id="44" name="43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643306" y="642924"/>
            <a:ext cx="639710" cy="642924"/>
          </a:xfrm>
          <a:prstGeom prst="rect">
            <a:avLst/>
          </a:prstGeom>
        </p:spPr>
      </p:pic>
      <p:pic>
        <p:nvPicPr>
          <p:cNvPr id="45" name="44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929190" y="642924"/>
            <a:ext cx="642942" cy="642924"/>
          </a:xfrm>
          <a:prstGeom prst="rect">
            <a:avLst/>
          </a:prstGeom>
        </p:spPr>
      </p:pic>
      <p:pic>
        <p:nvPicPr>
          <p:cNvPr id="46" name="45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5572132" y="1071552"/>
            <a:ext cx="642942" cy="642924"/>
          </a:xfrm>
          <a:prstGeom prst="rect">
            <a:avLst/>
          </a:prstGeom>
        </p:spPr>
      </p:pic>
      <p:pic>
        <p:nvPicPr>
          <p:cNvPr id="47" name="46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6143636" y="1500180"/>
            <a:ext cx="642942" cy="642924"/>
          </a:xfrm>
          <a:prstGeom prst="rect">
            <a:avLst/>
          </a:prstGeom>
        </p:spPr>
      </p:pic>
      <p:pic>
        <p:nvPicPr>
          <p:cNvPr id="48" name="47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6786578" y="1785932"/>
            <a:ext cx="642942" cy="642924"/>
          </a:xfrm>
          <a:prstGeom prst="rect">
            <a:avLst/>
          </a:prstGeom>
        </p:spPr>
      </p:pic>
      <p:pic>
        <p:nvPicPr>
          <p:cNvPr id="49" name="48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7786710" y="1928808"/>
            <a:ext cx="642942" cy="642924"/>
          </a:xfrm>
          <a:prstGeom prst="rect">
            <a:avLst/>
          </a:prstGeom>
        </p:spPr>
      </p:pic>
      <p:pic>
        <p:nvPicPr>
          <p:cNvPr id="50" name="49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071802" y="1071552"/>
            <a:ext cx="639710" cy="642924"/>
          </a:xfrm>
          <a:prstGeom prst="rect">
            <a:avLst/>
          </a:prstGeom>
        </p:spPr>
      </p:pic>
      <p:pic>
        <p:nvPicPr>
          <p:cNvPr id="51" name="50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357422" y="1428742"/>
            <a:ext cx="639710" cy="642924"/>
          </a:xfrm>
          <a:prstGeom prst="rect">
            <a:avLst/>
          </a:prstGeom>
        </p:spPr>
      </p:pic>
      <p:pic>
        <p:nvPicPr>
          <p:cNvPr id="52" name="51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643042" y="1714494"/>
            <a:ext cx="639710" cy="642924"/>
          </a:xfrm>
          <a:prstGeom prst="rect">
            <a:avLst/>
          </a:prstGeom>
        </p:spPr>
      </p:pic>
      <p:pic>
        <p:nvPicPr>
          <p:cNvPr id="53" name="52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57224" y="1928808"/>
            <a:ext cx="639710" cy="642924"/>
          </a:xfrm>
          <a:prstGeom prst="rect">
            <a:avLst/>
          </a:prstGeom>
        </p:spPr>
      </p:pic>
      <p:pic>
        <p:nvPicPr>
          <p:cNvPr id="54" name="53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857224" y="2857502"/>
            <a:ext cx="639710" cy="642960"/>
          </a:xfrm>
          <a:prstGeom prst="rect">
            <a:avLst/>
          </a:prstGeom>
        </p:spPr>
      </p:pic>
      <p:pic>
        <p:nvPicPr>
          <p:cNvPr id="55" name="54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1643042" y="3000378"/>
            <a:ext cx="639710" cy="642960"/>
          </a:xfrm>
          <a:prstGeom prst="rect">
            <a:avLst/>
          </a:prstGeom>
        </p:spPr>
      </p:pic>
      <p:pic>
        <p:nvPicPr>
          <p:cNvPr id="56" name="55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2285984" y="3286130"/>
            <a:ext cx="639710" cy="642960"/>
          </a:xfrm>
          <a:prstGeom prst="rect">
            <a:avLst/>
          </a:prstGeom>
        </p:spPr>
      </p:pic>
      <p:pic>
        <p:nvPicPr>
          <p:cNvPr id="57" name="56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2928926" y="3571882"/>
            <a:ext cx="639710" cy="642960"/>
          </a:xfrm>
          <a:prstGeom prst="rect">
            <a:avLst/>
          </a:prstGeom>
        </p:spPr>
      </p:pic>
      <p:pic>
        <p:nvPicPr>
          <p:cNvPr id="58" name="57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3500430" y="4000510"/>
            <a:ext cx="639710" cy="642960"/>
          </a:xfrm>
          <a:prstGeom prst="rect">
            <a:avLst/>
          </a:prstGeom>
        </p:spPr>
      </p:pic>
      <p:pic>
        <p:nvPicPr>
          <p:cNvPr id="59" name="58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5000628" y="4000510"/>
            <a:ext cx="642942" cy="642924"/>
          </a:xfrm>
          <a:prstGeom prst="rect">
            <a:avLst/>
          </a:prstGeom>
        </p:spPr>
      </p:pic>
      <p:pic>
        <p:nvPicPr>
          <p:cNvPr id="60" name="59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5715008" y="3643320"/>
            <a:ext cx="642942" cy="642924"/>
          </a:xfrm>
          <a:prstGeom prst="rect">
            <a:avLst/>
          </a:prstGeom>
        </p:spPr>
      </p:pic>
      <p:pic>
        <p:nvPicPr>
          <p:cNvPr id="61" name="60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6357950" y="3214692"/>
            <a:ext cx="642942" cy="642924"/>
          </a:xfrm>
          <a:prstGeom prst="rect">
            <a:avLst/>
          </a:prstGeom>
        </p:spPr>
      </p:pic>
      <p:pic>
        <p:nvPicPr>
          <p:cNvPr id="62" name="61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7143768" y="3000378"/>
            <a:ext cx="642942" cy="642924"/>
          </a:xfrm>
          <a:prstGeom prst="rect">
            <a:avLst/>
          </a:prstGeom>
        </p:spPr>
      </p:pic>
      <p:pic>
        <p:nvPicPr>
          <p:cNvPr id="63" name="62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7858148" y="2786064"/>
            <a:ext cx="642942" cy="642924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E5FFF1">
                <a:shade val="67500"/>
                <a:satMod val="115000"/>
              </a:srgbClr>
            </a:gs>
            <a:gs pos="100000">
              <a:srgbClr val="E5FFF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a24d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143800" cy="542928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071934" y="2428874"/>
            <a:ext cx="328614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/>
              <a:t>Mantener una actitud positiva frente a la vida, no tiene que resultarnos cuesta arriba, sencillamente debemos seguir </a:t>
            </a:r>
            <a:r>
              <a:rPr lang="es-PE" sz="1400" b="1" dirty="0" smtClean="0"/>
              <a:t>algunos consejos que nos ayuden a mantener esta actitud:</a:t>
            </a:r>
            <a:endParaRPr lang="es-PE" sz="1400" dirty="0" smtClean="0"/>
          </a:p>
          <a:p>
            <a:pPr algn="ctr"/>
            <a:endParaRPr lang="es-PE" sz="1400" dirty="0"/>
          </a:p>
        </p:txBody>
      </p:sp>
      <p:sp>
        <p:nvSpPr>
          <p:cNvPr id="4" name="3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3000">
              <a:srgbClr val="0054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22222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0"/>
            <a:ext cx="656045" cy="642924"/>
          </a:xfrm>
          <a:prstGeom prst="rect">
            <a:avLst/>
          </a:prstGeom>
        </p:spPr>
      </p:pic>
      <p:pic>
        <p:nvPicPr>
          <p:cNvPr id="6" name="5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487955" y="0"/>
            <a:ext cx="656045" cy="642924"/>
          </a:xfrm>
          <a:prstGeom prst="rect">
            <a:avLst/>
          </a:prstGeom>
        </p:spPr>
      </p:pic>
      <p:pic>
        <p:nvPicPr>
          <p:cNvPr id="7" name="6 Imagen" descr="circulo_cromatico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786182" y="3571882"/>
            <a:ext cx="727483" cy="642924"/>
          </a:xfrm>
          <a:prstGeom prst="rect">
            <a:avLst/>
          </a:prstGeom>
        </p:spPr>
      </p:pic>
      <p:pic>
        <p:nvPicPr>
          <p:cNvPr id="8" name="7 Imagen" descr="circulo_cromatico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3571882"/>
            <a:ext cx="714380" cy="642924"/>
          </a:xfrm>
          <a:prstGeom prst="rect">
            <a:avLst/>
          </a:prstGeom>
        </p:spPr>
      </p:pic>
      <p:pic>
        <p:nvPicPr>
          <p:cNvPr id="9" name="8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858148" y="357172"/>
            <a:ext cx="656045" cy="642924"/>
          </a:xfrm>
          <a:prstGeom prst="rect">
            <a:avLst/>
          </a:prstGeom>
        </p:spPr>
      </p:pic>
      <p:pic>
        <p:nvPicPr>
          <p:cNvPr id="10" name="9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215206" y="857238"/>
            <a:ext cx="656045" cy="642924"/>
          </a:xfrm>
          <a:prstGeom prst="rect">
            <a:avLst/>
          </a:prstGeom>
        </p:spPr>
      </p:pic>
      <p:pic>
        <p:nvPicPr>
          <p:cNvPr id="11" name="10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702" y="1285866"/>
            <a:ext cx="656045" cy="642924"/>
          </a:xfrm>
          <a:prstGeom prst="rect">
            <a:avLst/>
          </a:prstGeom>
        </p:spPr>
      </p:pic>
      <p:pic>
        <p:nvPicPr>
          <p:cNvPr id="12" name="11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000760" y="1857370"/>
            <a:ext cx="656045" cy="642924"/>
          </a:xfrm>
          <a:prstGeom prst="rect">
            <a:avLst/>
          </a:prstGeom>
        </p:spPr>
      </p:pic>
      <p:pic>
        <p:nvPicPr>
          <p:cNvPr id="13" name="12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500694" y="2357436"/>
            <a:ext cx="656045" cy="642924"/>
          </a:xfrm>
          <a:prstGeom prst="rect">
            <a:avLst/>
          </a:prstGeom>
        </p:spPr>
      </p:pic>
      <p:pic>
        <p:nvPicPr>
          <p:cNvPr id="14" name="13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72066" y="3000378"/>
            <a:ext cx="656045" cy="642924"/>
          </a:xfrm>
          <a:prstGeom prst="rect">
            <a:avLst/>
          </a:prstGeom>
        </p:spPr>
      </p:pic>
      <p:pic>
        <p:nvPicPr>
          <p:cNvPr id="15" name="14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71472" y="357172"/>
            <a:ext cx="656045" cy="642924"/>
          </a:xfrm>
          <a:prstGeom prst="rect">
            <a:avLst/>
          </a:prstGeom>
        </p:spPr>
      </p:pic>
      <p:pic>
        <p:nvPicPr>
          <p:cNvPr id="16" name="15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14414" y="785800"/>
            <a:ext cx="656045" cy="642924"/>
          </a:xfrm>
          <a:prstGeom prst="rect">
            <a:avLst/>
          </a:prstGeom>
        </p:spPr>
      </p:pic>
      <p:pic>
        <p:nvPicPr>
          <p:cNvPr id="17" name="16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857356" y="1214428"/>
            <a:ext cx="656045" cy="642924"/>
          </a:xfrm>
          <a:prstGeom prst="rect">
            <a:avLst/>
          </a:prstGeom>
        </p:spPr>
      </p:pic>
      <p:pic>
        <p:nvPicPr>
          <p:cNvPr id="18" name="17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71736" y="1785932"/>
            <a:ext cx="656045" cy="642924"/>
          </a:xfrm>
          <a:prstGeom prst="rect">
            <a:avLst/>
          </a:prstGeom>
        </p:spPr>
      </p:pic>
      <p:pic>
        <p:nvPicPr>
          <p:cNvPr id="19" name="18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2357436"/>
            <a:ext cx="656045" cy="642924"/>
          </a:xfrm>
          <a:prstGeom prst="rect">
            <a:avLst/>
          </a:prstGeom>
        </p:spPr>
      </p:pic>
      <p:pic>
        <p:nvPicPr>
          <p:cNvPr id="20" name="19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71868" y="2928940"/>
            <a:ext cx="656045" cy="642924"/>
          </a:xfrm>
          <a:prstGeom prst="rect">
            <a:avLst/>
          </a:prstGeom>
        </p:spPr>
      </p:pic>
      <p:pic>
        <p:nvPicPr>
          <p:cNvPr id="21" name="20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1250156"/>
            <a:ext cx="656045" cy="642924"/>
          </a:xfrm>
          <a:prstGeom prst="rect">
            <a:avLst/>
          </a:prstGeom>
        </p:spPr>
      </p:pic>
      <p:pic>
        <p:nvPicPr>
          <p:cNvPr id="22" name="21 Imagen" descr="circulo_cromatico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786182" y="4500576"/>
            <a:ext cx="727483" cy="642924"/>
          </a:xfrm>
          <a:prstGeom prst="rect">
            <a:avLst/>
          </a:prstGeom>
        </p:spPr>
      </p:pic>
      <p:pic>
        <p:nvPicPr>
          <p:cNvPr id="23" name="22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71472" y="1500180"/>
            <a:ext cx="656045" cy="642924"/>
          </a:xfrm>
          <a:prstGeom prst="rect">
            <a:avLst/>
          </a:prstGeom>
        </p:spPr>
      </p:pic>
      <p:pic>
        <p:nvPicPr>
          <p:cNvPr id="24" name="23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142976" y="1928808"/>
            <a:ext cx="656045" cy="642924"/>
          </a:xfrm>
          <a:prstGeom prst="rect">
            <a:avLst/>
          </a:prstGeom>
        </p:spPr>
      </p:pic>
      <p:pic>
        <p:nvPicPr>
          <p:cNvPr id="25" name="24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714480" y="2285998"/>
            <a:ext cx="656045" cy="642924"/>
          </a:xfrm>
          <a:prstGeom prst="rect">
            <a:avLst/>
          </a:prstGeom>
        </p:spPr>
      </p:pic>
      <p:pic>
        <p:nvPicPr>
          <p:cNvPr id="26" name="25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285984" y="2714626"/>
            <a:ext cx="656045" cy="642924"/>
          </a:xfrm>
          <a:prstGeom prst="rect">
            <a:avLst/>
          </a:prstGeom>
        </p:spPr>
      </p:pic>
      <p:pic>
        <p:nvPicPr>
          <p:cNvPr id="27" name="26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857488" y="3214692"/>
            <a:ext cx="656045" cy="642924"/>
          </a:xfrm>
          <a:prstGeom prst="rect">
            <a:avLst/>
          </a:prstGeom>
        </p:spPr>
      </p:pic>
      <p:pic>
        <p:nvPicPr>
          <p:cNvPr id="28" name="27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3786196"/>
            <a:ext cx="656045" cy="642924"/>
          </a:xfrm>
          <a:prstGeom prst="rect">
            <a:avLst/>
          </a:prstGeom>
        </p:spPr>
      </p:pic>
      <p:pic>
        <p:nvPicPr>
          <p:cNvPr id="29" name="28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487955" y="1214428"/>
            <a:ext cx="656045" cy="642924"/>
          </a:xfrm>
          <a:prstGeom prst="rect">
            <a:avLst/>
          </a:prstGeom>
        </p:spPr>
      </p:pic>
      <p:pic>
        <p:nvPicPr>
          <p:cNvPr id="30" name="29 Imagen" descr="circulo_cromatico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643438" y="4500576"/>
            <a:ext cx="714380" cy="642924"/>
          </a:xfrm>
          <a:prstGeom prst="rect">
            <a:avLst/>
          </a:prstGeom>
        </p:spPr>
      </p:pic>
      <p:pic>
        <p:nvPicPr>
          <p:cNvPr id="31" name="30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929586" y="1643056"/>
            <a:ext cx="656045" cy="642924"/>
          </a:xfrm>
          <a:prstGeom prst="rect">
            <a:avLst/>
          </a:prstGeom>
        </p:spPr>
      </p:pic>
      <p:pic>
        <p:nvPicPr>
          <p:cNvPr id="32" name="31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429520" y="2107394"/>
            <a:ext cx="656045" cy="642924"/>
          </a:xfrm>
          <a:prstGeom prst="rect">
            <a:avLst/>
          </a:prstGeom>
        </p:spPr>
      </p:pic>
      <p:pic>
        <p:nvPicPr>
          <p:cNvPr id="33" name="32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858016" y="2536022"/>
            <a:ext cx="656045" cy="642924"/>
          </a:xfrm>
          <a:prstGeom prst="rect">
            <a:avLst/>
          </a:prstGeom>
        </p:spPr>
      </p:pic>
      <p:pic>
        <p:nvPicPr>
          <p:cNvPr id="34" name="33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286512" y="3000378"/>
            <a:ext cx="656045" cy="642924"/>
          </a:xfrm>
          <a:prstGeom prst="rect">
            <a:avLst/>
          </a:prstGeom>
        </p:spPr>
      </p:pic>
      <p:pic>
        <p:nvPicPr>
          <p:cNvPr id="35" name="34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786446" y="3500444"/>
            <a:ext cx="656045" cy="642924"/>
          </a:xfrm>
          <a:prstGeom prst="rect">
            <a:avLst/>
          </a:prstGeom>
        </p:spPr>
      </p:pic>
      <p:pic>
        <p:nvPicPr>
          <p:cNvPr id="36" name="35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286380" y="3929072"/>
            <a:ext cx="656045" cy="642924"/>
          </a:xfrm>
          <a:prstGeom prst="rect">
            <a:avLst/>
          </a:prstGeom>
        </p:spPr>
      </p:pic>
      <p:sp>
        <p:nvSpPr>
          <p:cNvPr id="37" name="36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87531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-157307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857488" y="-157307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157062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857488" y="157062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485617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857488" y="485617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79998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857488" y="799986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1128577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857488" y="1128577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144294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857488" y="1442946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1771501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857488" y="1771501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208587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857488" y="2085870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2343023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857488" y="2343023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2657392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857488" y="2657392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2985947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857488" y="2985947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330031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857488" y="3300316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3557469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857488" y="3557469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3871838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857488" y="3871838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4200393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857488" y="4200393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357686" y="4514762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2857488" y="4514762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3377FF">
                <a:shade val="67500"/>
                <a:satMod val="115000"/>
              </a:srgbClr>
            </a:gs>
            <a:gs pos="100000">
              <a:srgbClr val="3377FF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96284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7929554" y="2428874"/>
            <a:ext cx="1214446" cy="1157963"/>
          </a:xfrm>
          <a:prstGeom prst="ellipse">
            <a:avLst/>
          </a:prstGeom>
        </p:spPr>
      </p:pic>
      <p:pic>
        <p:nvPicPr>
          <p:cNvPr id="6" name="5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0" y="3985537"/>
            <a:ext cx="1214446" cy="1157963"/>
          </a:xfrm>
          <a:prstGeom prst="ellipse">
            <a:avLst/>
          </a:prstGeom>
        </p:spPr>
      </p:pic>
      <p:pic>
        <p:nvPicPr>
          <p:cNvPr id="7" name="6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7929554" y="1428742"/>
            <a:ext cx="1214446" cy="1157963"/>
          </a:xfrm>
          <a:prstGeom prst="ellipse">
            <a:avLst/>
          </a:prstGeom>
        </p:spPr>
      </p:pic>
      <p:pic>
        <p:nvPicPr>
          <p:cNvPr id="8" name="7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0" y="0"/>
            <a:ext cx="1214446" cy="1157963"/>
          </a:xfrm>
          <a:prstGeom prst="ellipse">
            <a:avLst/>
          </a:prstGeom>
        </p:spPr>
      </p:pic>
      <p:pic>
        <p:nvPicPr>
          <p:cNvPr id="9" name="8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785786" y="642924"/>
            <a:ext cx="1214446" cy="1157963"/>
          </a:xfrm>
          <a:prstGeom prst="ellipse">
            <a:avLst/>
          </a:prstGeom>
        </p:spPr>
      </p:pic>
      <p:pic>
        <p:nvPicPr>
          <p:cNvPr id="10" name="9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714348" y="3286130"/>
            <a:ext cx="1214446" cy="1157963"/>
          </a:xfrm>
          <a:prstGeom prst="ellipse">
            <a:avLst/>
          </a:prstGeom>
        </p:spPr>
      </p:pic>
      <p:pic>
        <p:nvPicPr>
          <p:cNvPr id="11" name="10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1785918" y="1214428"/>
            <a:ext cx="1214446" cy="1157963"/>
          </a:xfrm>
          <a:prstGeom prst="ellipse">
            <a:avLst/>
          </a:prstGeom>
        </p:spPr>
      </p:pic>
      <p:pic>
        <p:nvPicPr>
          <p:cNvPr id="12" name="11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1785918" y="2786064"/>
            <a:ext cx="1214446" cy="1157963"/>
          </a:xfrm>
          <a:prstGeom prst="ellipse">
            <a:avLst/>
          </a:prstGeom>
        </p:spPr>
      </p:pic>
      <p:pic>
        <p:nvPicPr>
          <p:cNvPr id="13" name="12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2857488" y="1357304"/>
            <a:ext cx="1214446" cy="1157963"/>
          </a:xfrm>
          <a:prstGeom prst="ellipse">
            <a:avLst/>
          </a:prstGeom>
        </p:spPr>
      </p:pic>
      <p:pic>
        <p:nvPicPr>
          <p:cNvPr id="14" name="13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2786050" y="2643188"/>
            <a:ext cx="1214446" cy="1157963"/>
          </a:xfrm>
          <a:prstGeom prst="ellipse">
            <a:avLst/>
          </a:prstGeom>
        </p:spPr>
      </p:pic>
      <p:pic>
        <p:nvPicPr>
          <p:cNvPr id="15" name="14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3786182" y="1500180"/>
            <a:ext cx="1214446" cy="1157963"/>
          </a:xfrm>
          <a:prstGeom prst="ellipse">
            <a:avLst/>
          </a:prstGeom>
        </p:spPr>
      </p:pic>
      <p:pic>
        <p:nvPicPr>
          <p:cNvPr id="16" name="15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3786182" y="2500312"/>
            <a:ext cx="1214446" cy="1157963"/>
          </a:xfrm>
          <a:prstGeom prst="ellipse">
            <a:avLst/>
          </a:prstGeom>
        </p:spPr>
      </p:pic>
      <p:pic>
        <p:nvPicPr>
          <p:cNvPr id="17" name="16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4786314" y="1571618"/>
            <a:ext cx="1214446" cy="1157963"/>
          </a:xfrm>
          <a:prstGeom prst="ellipse">
            <a:avLst/>
          </a:prstGeom>
        </p:spPr>
      </p:pic>
      <p:pic>
        <p:nvPicPr>
          <p:cNvPr id="18" name="17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4786314" y="2357436"/>
            <a:ext cx="1214446" cy="1157963"/>
          </a:xfrm>
          <a:prstGeom prst="ellipse">
            <a:avLst/>
          </a:prstGeom>
        </p:spPr>
      </p:pic>
      <p:pic>
        <p:nvPicPr>
          <p:cNvPr id="19" name="18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6072198" y="1428742"/>
            <a:ext cx="1214446" cy="1157963"/>
          </a:xfrm>
          <a:prstGeom prst="ellipse">
            <a:avLst/>
          </a:prstGeom>
        </p:spPr>
      </p:pic>
      <p:pic>
        <p:nvPicPr>
          <p:cNvPr id="20" name="19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6072198" y="2428874"/>
            <a:ext cx="1214446" cy="1157963"/>
          </a:xfrm>
          <a:prstGeom prst="ellipse">
            <a:avLst/>
          </a:prstGeom>
        </p:spPr>
      </p:pic>
      <p:pic>
        <p:nvPicPr>
          <p:cNvPr id="21" name="20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7072330" y="1500180"/>
            <a:ext cx="1214446" cy="1157963"/>
          </a:xfrm>
          <a:prstGeom prst="ellipse">
            <a:avLst/>
          </a:prstGeom>
        </p:spPr>
      </p:pic>
      <p:pic>
        <p:nvPicPr>
          <p:cNvPr id="22" name="21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7072330" y="2285998"/>
            <a:ext cx="1214446" cy="1157963"/>
          </a:xfrm>
          <a:prstGeom prst="ellipse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E5FFF1">
                <a:shade val="67500"/>
                <a:satMod val="115000"/>
              </a:srgbClr>
            </a:gs>
            <a:gs pos="100000">
              <a:srgbClr val="E5FFF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a24d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143800" cy="542928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071934" y="2428874"/>
            <a:ext cx="328614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/>
              <a:t>En principio </a:t>
            </a:r>
            <a:r>
              <a:rPr lang="es-PE" sz="1400" b="1" dirty="0" smtClean="0"/>
              <a:t>se agradecido</a:t>
            </a:r>
            <a:r>
              <a:rPr lang="es-PE" sz="1400" dirty="0" smtClean="0"/>
              <a:t>, cuando prácticas la gratitud eres más feliz y de esta manera tu actitud ante la vida, siempre será más positiva y beneficiosa incluso para tu salud, en aquellos momentos de prueba donde se nos presentan obstáculos, debemos ser agradecidos con más razón todavía.</a:t>
            </a:r>
          </a:p>
          <a:p>
            <a:pPr algn="ctr"/>
            <a:endParaRPr lang="es-PE" sz="1400" dirty="0"/>
          </a:p>
        </p:txBody>
      </p:sp>
      <p:sp>
        <p:nvSpPr>
          <p:cNvPr id="4" name="3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8988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4643438" y="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3714744" y="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0" y="428624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8286744" y="428624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4857752" y="85723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5286380" y="164305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5786446" y="228599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6357950" y="278606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6786578" y="342900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7500958" y="400051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3428992" y="85723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3000364" y="164305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2571736" y="235743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2000232" y="300037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1428728" y="3571882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 flipH="1">
            <a:off x="785786" y="400051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0" y="-500084"/>
            <a:ext cx="9715568" cy="657229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929058" y="1571618"/>
            <a:ext cx="712186" cy="669455"/>
          </a:xfrm>
          <a:prstGeom prst="rect">
            <a:avLst/>
          </a:prstGeom>
        </p:spPr>
      </p:pic>
      <p:pic>
        <p:nvPicPr>
          <p:cNvPr id="4" name="3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643438" y="1571618"/>
            <a:ext cx="712186" cy="669455"/>
          </a:xfrm>
          <a:prstGeom prst="rect">
            <a:avLst/>
          </a:prstGeom>
        </p:spPr>
      </p:pic>
      <p:pic>
        <p:nvPicPr>
          <p:cNvPr id="5" name="4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431814" y="0"/>
            <a:ext cx="712186" cy="669455"/>
          </a:xfrm>
          <a:prstGeom prst="rect">
            <a:avLst/>
          </a:prstGeom>
        </p:spPr>
      </p:pic>
      <p:pic>
        <p:nvPicPr>
          <p:cNvPr id="6" name="5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500826" y="1071552"/>
            <a:ext cx="712186" cy="669455"/>
          </a:xfrm>
          <a:prstGeom prst="rect">
            <a:avLst/>
          </a:prstGeom>
        </p:spPr>
      </p:pic>
      <p:pic>
        <p:nvPicPr>
          <p:cNvPr id="7" name="6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072330" y="714362"/>
            <a:ext cx="712186" cy="669455"/>
          </a:xfrm>
          <a:prstGeom prst="rect">
            <a:avLst/>
          </a:prstGeom>
        </p:spPr>
      </p:pic>
      <p:pic>
        <p:nvPicPr>
          <p:cNvPr id="8" name="7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786710" y="357172"/>
            <a:ext cx="712186" cy="669455"/>
          </a:xfrm>
          <a:prstGeom prst="rect">
            <a:avLst/>
          </a:prstGeom>
        </p:spPr>
      </p:pic>
      <p:pic>
        <p:nvPicPr>
          <p:cNvPr id="9" name="8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931484" y="1357322"/>
            <a:ext cx="712186" cy="669455"/>
          </a:xfrm>
          <a:prstGeom prst="rect">
            <a:avLst/>
          </a:prstGeom>
        </p:spPr>
      </p:pic>
      <p:pic>
        <p:nvPicPr>
          <p:cNvPr id="10" name="9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286116" y="1500180"/>
            <a:ext cx="712186" cy="669455"/>
          </a:xfrm>
          <a:prstGeom prst="rect">
            <a:avLst/>
          </a:prstGeom>
        </p:spPr>
      </p:pic>
      <p:pic>
        <p:nvPicPr>
          <p:cNvPr id="11" name="10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286380" y="1571618"/>
            <a:ext cx="712186" cy="669455"/>
          </a:xfrm>
          <a:prstGeom prst="rect">
            <a:avLst/>
          </a:prstGeom>
        </p:spPr>
      </p:pic>
      <p:pic>
        <p:nvPicPr>
          <p:cNvPr id="12" name="11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0"/>
            <a:ext cx="712186" cy="669455"/>
          </a:xfrm>
          <a:prstGeom prst="rect">
            <a:avLst/>
          </a:prstGeom>
        </p:spPr>
      </p:pic>
      <p:pic>
        <p:nvPicPr>
          <p:cNvPr id="13" name="12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42910" y="357172"/>
            <a:ext cx="712186" cy="669455"/>
          </a:xfrm>
          <a:prstGeom prst="rect">
            <a:avLst/>
          </a:prstGeom>
        </p:spPr>
      </p:pic>
      <p:pic>
        <p:nvPicPr>
          <p:cNvPr id="14" name="13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285852" y="714362"/>
            <a:ext cx="712186" cy="669455"/>
          </a:xfrm>
          <a:prstGeom prst="rect">
            <a:avLst/>
          </a:prstGeom>
        </p:spPr>
      </p:pic>
      <p:pic>
        <p:nvPicPr>
          <p:cNvPr id="15" name="14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928794" y="1071552"/>
            <a:ext cx="712186" cy="669455"/>
          </a:xfrm>
          <a:prstGeom prst="rect">
            <a:avLst/>
          </a:prstGeom>
        </p:spPr>
      </p:pic>
      <p:pic>
        <p:nvPicPr>
          <p:cNvPr id="16" name="15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571736" y="1357304"/>
            <a:ext cx="712186" cy="669455"/>
          </a:xfrm>
          <a:prstGeom prst="rect">
            <a:avLst/>
          </a:prstGeom>
        </p:spPr>
      </p:pic>
      <p:pic>
        <p:nvPicPr>
          <p:cNvPr id="17" name="16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929058" y="3286130"/>
            <a:ext cx="712186" cy="669455"/>
          </a:xfrm>
          <a:prstGeom prst="rect">
            <a:avLst/>
          </a:prstGeom>
        </p:spPr>
      </p:pic>
      <p:pic>
        <p:nvPicPr>
          <p:cNvPr id="18" name="17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643438" y="3286130"/>
            <a:ext cx="712186" cy="669455"/>
          </a:xfrm>
          <a:prstGeom prst="rect">
            <a:avLst/>
          </a:prstGeom>
        </p:spPr>
      </p:pic>
      <p:pic>
        <p:nvPicPr>
          <p:cNvPr id="19" name="18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431814" y="1714512"/>
            <a:ext cx="712186" cy="669455"/>
          </a:xfrm>
          <a:prstGeom prst="rect">
            <a:avLst/>
          </a:prstGeom>
        </p:spPr>
      </p:pic>
      <p:pic>
        <p:nvPicPr>
          <p:cNvPr id="20" name="19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500826" y="2786064"/>
            <a:ext cx="712186" cy="669455"/>
          </a:xfrm>
          <a:prstGeom prst="rect">
            <a:avLst/>
          </a:prstGeom>
        </p:spPr>
      </p:pic>
      <p:pic>
        <p:nvPicPr>
          <p:cNvPr id="21" name="20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072330" y="2428874"/>
            <a:ext cx="712186" cy="669455"/>
          </a:xfrm>
          <a:prstGeom prst="rect">
            <a:avLst/>
          </a:prstGeom>
        </p:spPr>
      </p:pic>
      <p:pic>
        <p:nvPicPr>
          <p:cNvPr id="22" name="21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786710" y="2071684"/>
            <a:ext cx="712186" cy="669455"/>
          </a:xfrm>
          <a:prstGeom prst="rect">
            <a:avLst/>
          </a:prstGeom>
        </p:spPr>
      </p:pic>
      <p:pic>
        <p:nvPicPr>
          <p:cNvPr id="23" name="22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931484" y="3071834"/>
            <a:ext cx="712186" cy="669455"/>
          </a:xfrm>
          <a:prstGeom prst="rect">
            <a:avLst/>
          </a:prstGeom>
        </p:spPr>
      </p:pic>
      <p:pic>
        <p:nvPicPr>
          <p:cNvPr id="24" name="23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286116" y="3214692"/>
            <a:ext cx="712186" cy="669455"/>
          </a:xfrm>
          <a:prstGeom prst="rect">
            <a:avLst/>
          </a:prstGeom>
        </p:spPr>
      </p:pic>
      <p:pic>
        <p:nvPicPr>
          <p:cNvPr id="25" name="24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286380" y="3286130"/>
            <a:ext cx="712186" cy="669455"/>
          </a:xfrm>
          <a:prstGeom prst="rect">
            <a:avLst/>
          </a:prstGeom>
        </p:spPr>
      </p:pic>
      <p:pic>
        <p:nvPicPr>
          <p:cNvPr id="26" name="25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1714512"/>
            <a:ext cx="712186" cy="669455"/>
          </a:xfrm>
          <a:prstGeom prst="rect">
            <a:avLst/>
          </a:prstGeom>
        </p:spPr>
      </p:pic>
      <p:pic>
        <p:nvPicPr>
          <p:cNvPr id="27" name="26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42910" y="2071684"/>
            <a:ext cx="712186" cy="669455"/>
          </a:xfrm>
          <a:prstGeom prst="rect">
            <a:avLst/>
          </a:prstGeom>
        </p:spPr>
      </p:pic>
      <p:pic>
        <p:nvPicPr>
          <p:cNvPr id="28" name="27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285852" y="2428874"/>
            <a:ext cx="712186" cy="669455"/>
          </a:xfrm>
          <a:prstGeom prst="rect">
            <a:avLst/>
          </a:prstGeom>
        </p:spPr>
      </p:pic>
      <p:pic>
        <p:nvPicPr>
          <p:cNvPr id="29" name="28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928794" y="2786064"/>
            <a:ext cx="712186" cy="669455"/>
          </a:xfrm>
          <a:prstGeom prst="rect">
            <a:avLst/>
          </a:prstGeom>
        </p:spPr>
      </p:pic>
      <p:pic>
        <p:nvPicPr>
          <p:cNvPr id="30" name="29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571736" y="3071816"/>
            <a:ext cx="712186" cy="669455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85267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71868" y="0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4643438" y="0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643570" y="0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6715140" y="0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571604" y="0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2643174" y="0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71868" y="1071552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4643438" y="1071552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643570" y="1071552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6715140" y="1071552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571604" y="1071552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2643174" y="1071552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71868" y="2143140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4643438" y="2143140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643570" y="2143140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6715140" y="2143140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571604" y="2143140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2643174" y="2143140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71868" y="3214692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4643438" y="3214692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643570" y="3214692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6715140" y="3214692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571604" y="3214692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2643174" y="3214692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71868" y="4143386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4643438" y="4143386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643570" y="4143386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6715140" y="4143386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571604" y="4143386"/>
            <a:ext cx="985112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Contraste-Simultáneo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2643174" y="4143386"/>
            <a:ext cx="934190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3" name="32 Rectángulo"/>
          <p:cNvSpPr/>
          <p:nvPr/>
        </p:nvSpPr>
        <p:spPr>
          <a:xfrm>
            <a:off x="0" y="-500084"/>
            <a:ext cx="9715568" cy="685804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E5FFF1">
                <a:shade val="67500"/>
                <a:satMod val="115000"/>
              </a:srgbClr>
            </a:gs>
            <a:gs pos="100000">
              <a:srgbClr val="E5FFF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a24d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143800" cy="542928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071934" y="2428874"/>
            <a:ext cx="328614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/>
              <a:t>En segundo lugar, </a:t>
            </a:r>
            <a:r>
              <a:rPr lang="es-PE" sz="1400" b="1" dirty="0" smtClean="0"/>
              <a:t>ayuda a los demás</a:t>
            </a:r>
            <a:r>
              <a:rPr lang="es-PE" sz="1400" dirty="0" smtClean="0"/>
              <a:t>, no hay nada que llene de mayor placer que tender la mano a todo aquel que lo necesita y sin duda, siempre cultivarás una mejor actitud.</a:t>
            </a:r>
          </a:p>
          <a:p>
            <a:pPr algn="ctr"/>
            <a:endParaRPr lang="es-PE" sz="1400" dirty="0"/>
          </a:p>
        </p:txBody>
      </p:sp>
      <p:sp>
        <p:nvSpPr>
          <p:cNvPr id="4" name="3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03527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286776" y="0"/>
            <a:ext cx="857224" cy="857224"/>
          </a:xfrm>
          <a:prstGeom prst="rect">
            <a:avLst/>
          </a:prstGeom>
        </p:spPr>
      </p:pic>
      <p:pic>
        <p:nvPicPr>
          <p:cNvPr id="5" name="4 Imagen" descr="7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72396" y="357172"/>
            <a:ext cx="857224" cy="857224"/>
          </a:xfrm>
          <a:prstGeom prst="rect">
            <a:avLst/>
          </a:prstGeom>
        </p:spPr>
      </p:pic>
      <p:pic>
        <p:nvPicPr>
          <p:cNvPr id="6" name="5 Imagen" descr="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000892" y="714362"/>
            <a:ext cx="857224" cy="857224"/>
          </a:xfrm>
          <a:prstGeom prst="rect">
            <a:avLst/>
          </a:prstGeom>
        </p:spPr>
      </p:pic>
      <p:pic>
        <p:nvPicPr>
          <p:cNvPr id="7" name="6 Imagen" descr="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72132" y="1357304"/>
            <a:ext cx="857224" cy="857224"/>
          </a:xfrm>
          <a:prstGeom prst="rect">
            <a:avLst/>
          </a:prstGeom>
        </p:spPr>
      </p:pic>
      <p:pic>
        <p:nvPicPr>
          <p:cNvPr id="8" name="7 Imagen" descr="7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15074" y="1071552"/>
            <a:ext cx="857224" cy="857224"/>
          </a:xfrm>
          <a:prstGeom prst="rect">
            <a:avLst/>
          </a:prstGeom>
        </p:spPr>
      </p:pic>
      <p:pic>
        <p:nvPicPr>
          <p:cNvPr id="9" name="8 Imagen" descr="7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857752" y="1714494"/>
            <a:ext cx="857224" cy="857224"/>
          </a:xfrm>
          <a:prstGeom prst="rect">
            <a:avLst/>
          </a:prstGeom>
        </p:spPr>
      </p:pic>
      <p:pic>
        <p:nvPicPr>
          <p:cNvPr id="10" name="9 Imagen" descr="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14810" y="2071702"/>
            <a:ext cx="857224" cy="857224"/>
          </a:xfrm>
          <a:prstGeom prst="rect">
            <a:avLst/>
          </a:prstGeom>
        </p:spPr>
      </p:pic>
      <p:pic>
        <p:nvPicPr>
          <p:cNvPr id="11" name="10 Imagen" descr="7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00430" y="2428874"/>
            <a:ext cx="857224" cy="857224"/>
          </a:xfrm>
          <a:prstGeom prst="rect">
            <a:avLst/>
          </a:prstGeom>
        </p:spPr>
      </p:pic>
      <p:pic>
        <p:nvPicPr>
          <p:cNvPr id="12" name="11 Imagen" descr="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57488" y="2786082"/>
            <a:ext cx="857224" cy="857224"/>
          </a:xfrm>
          <a:prstGeom prst="rect">
            <a:avLst/>
          </a:prstGeom>
        </p:spPr>
      </p:pic>
      <p:pic>
        <p:nvPicPr>
          <p:cNvPr id="13" name="12 Imagen" descr="7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43108" y="3143254"/>
            <a:ext cx="857224" cy="857224"/>
          </a:xfrm>
          <a:prstGeom prst="rect">
            <a:avLst/>
          </a:prstGeom>
        </p:spPr>
      </p:pic>
      <p:pic>
        <p:nvPicPr>
          <p:cNvPr id="14" name="13 Imagen" descr="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500166" y="3500462"/>
            <a:ext cx="857224" cy="857224"/>
          </a:xfrm>
          <a:prstGeom prst="rect">
            <a:avLst/>
          </a:prstGeom>
        </p:spPr>
      </p:pic>
      <p:pic>
        <p:nvPicPr>
          <p:cNvPr id="15" name="14 Imagen" descr="7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85786" y="3857634"/>
            <a:ext cx="857224" cy="857224"/>
          </a:xfrm>
          <a:prstGeom prst="rect">
            <a:avLst/>
          </a:prstGeom>
        </p:spPr>
      </p:pic>
      <p:pic>
        <p:nvPicPr>
          <p:cNvPr id="16" name="15 Imagen" descr="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42844" y="4286276"/>
            <a:ext cx="857224" cy="857224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14093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1071552" cy="1071552"/>
          </a:xfrm>
          <a:prstGeom prst="rect">
            <a:avLst/>
          </a:prstGeom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V="1">
            <a:off x="0" y="4000474"/>
            <a:ext cx="1071552" cy="1143026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072448" y="1571618"/>
            <a:ext cx="1071552" cy="1071552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V="1">
            <a:off x="8072448" y="2500312"/>
            <a:ext cx="1071552" cy="1143026"/>
          </a:xfrm>
          <a:prstGeom prst="rect">
            <a:avLst/>
          </a:prstGeom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77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28662" y="571486"/>
            <a:ext cx="1071552" cy="1071552"/>
          </a:xfrm>
          <a:prstGeom prst="rect">
            <a:avLst/>
          </a:prstGeom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857356" y="1000114"/>
            <a:ext cx="1071552" cy="1071552"/>
          </a:xfrm>
          <a:prstGeom prst="rect">
            <a:avLst/>
          </a:prstGeom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77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1428742"/>
            <a:ext cx="1071552" cy="1071552"/>
          </a:xfrm>
          <a:prstGeom prst="rect">
            <a:avLst/>
          </a:prstGeom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857620" y="1714494"/>
            <a:ext cx="1071552" cy="1071552"/>
          </a:xfrm>
          <a:prstGeom prst="rect">
            <a:avLst/>
          </a:prstGeom>
        </p:spPr>
      </p:pic>
      <p:pic>
        <p:nvPicPr>
          <p:cNvPr id="12" name="11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77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1714494"/>
            <a:ext cx="1071552" cy="1071552"/>
          </a:xfrm>
          <a:prstGeom prst="rect">
            <a:avLst/>
          </a:prstGeom>
        </p:spPr>
      </p:pic>
      <p:pic>
        <p:nvPicPr>
          <p:cNvPr id="13" name="12 Imagen" descr="espiral_verde_by_lizjblovato-d4xqmes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929322" y="1714494"/>
            <a:ext cx="1071552" cy="1071552"/>
          </a:xfrm>
          <a:prstGeom prst="rect">
            <a:avLst/>
          </a:prstGeom>
        </p:spPr>
      </p:pic>
      <p:pic>
        <p:nvPicPr>
          <p:cNvPr id="14" name="13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00892" y="1714494"/>
            <a:ext cx="1071552" cy="1071552"/>
          </a:xfrm>
          <a:prstGeom prst="rect">
            <a:avLst/>
          </a:prstGeom>
        </p:spPr>
      </p:pic>
      <p:pic>
        <p:nvPicPr>
          <p:cNvPr id="15" name="14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3377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928662" y="3429006"/>
            <a:ext cx="1071552" cy="1143026"/>
          </a:xfrm>
          <a:prstGeom prst="rect">
            <a:avLst/>
          </a:prstGeom>
        </p:spPr>
      </p:pic>
      <p:pic>
        <p:nvPicPr>
          <p:cNvPr id="16" name="15 Imagen" descr="espiral_verde_by_lizjblovato-d4xqme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V="1">
            <a:off x="1928794" y="3214692"/>
            <a:ext cx="1071552" cy="1143026"/>
          </a:xfrm>
          <a:prstGeom prst="rect">
            <a:avLst/>
          </a:prstGeom>
        </p:spPr>
      </p:pic>
      <p:pic>
        <p:nvPicPr>
          <p:cNvPr id="17" name="16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3377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2928926" y="3071816"/>
            <a:ext cx="1071552" cy="1143026"/>
          </a:xfrm>
          <a:prstGeom prst="rect">
            <a:avLst/>
          </a:prstGeom>
        </p:spPr>
      </p:pic>
      <p:pic>
        <p:nvPicPr>
          <p:cNvPr id="18" name="17 Imagen" descr="espiral_verde_by_lizjblovato-d4xqme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V="1">
            <a:off x="3857620" y="2857502"/>
            <a:ext cx="1071552" cy="1143026"/>
          </a:xfrm>
          <a:prstGeom prst="rect">
            <a:avLst/>
          </a:prstGeom>
        </p:spPr>
      </p:pic>
      <p:pic>
        <p:nvPicPr>
          <p:cNvPr id="19" name="18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3377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4857752" y="2786064"/>
            <a:ext cx="1071552" cy="1143026"/>
          </a:xfrm>
          <a:prstGeom prst="rect">
            <a:avLst/>
          </a:prstGeom>
        </p:spPr>
      </p:pic>
      <p:pic>
        <p:nvPicPr>
          <p:cNvPr id="20" name="19 Imagen" descr="espiral_verde_by_lizjblovato-d4xqmes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V="1">
            <a:off x="5929322" y="2714626"/>
            <a:ext cx="1071552" cy="1143026"/>
          </a:xfrm>
          <a:prstGeom prst="rect">
            <a:avLst/>
          </a:prstGeom>
        </p:spPr>
      </p:pic>
      <p:pic>
        <p:nvPicPr>
          <p:cNvPr id="21" name="20 Imagen" descr="espiral_verde_by_lizjblovato-d4xqme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7000892" y="2571750"/>
            <a:ext cx="1071552" cy="1143026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E5FFF1">
                <a:shade val="67500"/>
                <a:satMod val="115000"/>
              </a:srgbClr>
            </a:gs>
            <a:gs pos="100000">
              <a:srgbClr val="E5FFF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a24d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143800" cy="542928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071934" y="2428874"/>
            <a:ext cx="328614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/>
              <a:t>En tercer lugar, </a:t>
            </a:r>
            <a:r>
              <a:rPr lang="es-PE" sz="1400" b="1" dirty="0" smtClean="0"/>
              <a:t>rodéate de personas positivas</a:t>
            </a:r>
            <a:r>
              <a:rPr lang="es-PE" sz="1400" dirty="0" smtClean="0"/>
              <a:t>, elimina de tu vida todos esos pensamientos tóxicos que contaminan tu entorno, comentarios destructivos, críticas a la vida de los demás, calumnias y malas intenciones. Depurando tu entorno, podrás llenar de buenas energías todo lo que recibes de él.</a:t>
            </a:r>
          </a:p>
          <a:p>
            <a:pPr algn="ctr"/>
            <a:endParaRPr lang="es-PE" sz="1400" dirty="0"/>
          </a:p>
        </p:txBody>
      </p:sp>
      <p:sp>
        <p:nvSpPr>
          <p:cNvPr id="4" name="3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10715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929058" y="1571618"/>
            <a:ext cx="712186" cy="669455"/>
          </a:xfrm>
          <a:prstGeom prst="rect">
            <a:avLst/>
          </a:prstGeom>
        </p:spPr>
      </p:pic>
      <p:pic>
        <p:nvPicPr>
          <p:cNvPr id="4" name="3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643438" y="1571618"/>
            <a:ext cx="712186" cy="669455"/>
          </a:xfrm>
          <a:prstGeom prst="rect">
            <a:avLst/>
          </a:prstGeom>
        </p:spPr>
      </p:pic>
      <p:pic>
        <p:nvPicPr>
          <p:cNvPr id="5" name="4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431814" y="0"/>
            <a:ext cx="712186" cy="669455"/>
          </a:xfrm>
          <a:prstGeom prst="rect">
            <a:avLst/>
          </a:prstGeom>
        </p:spPr>
      </p:pic>
      <p:pic>
        <p:nvPicPr>
          <p:cNvPr id="6" name="5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500826" y="1071552"/>
            <a:ext cx="712186" cy="669455"/>
          </a:xfrm>
          <a:prstGeom prst="rect">
            <a:avLst/>
          </a:prstGeom>
        </p:spPr>
      </p:pic>
      <p:pic>
        <p:nvPicPr>
          <p:cNvPr id="7" name="6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072330" y="714362"/>
            <a:ext cx="712186" cy="669455"/>
          </a:xfrm>
          <a:prstGeom prst="rect">
            <a:avLst/>
          </a:prstGeom>
        </p:spPr>
      </p:pic>
      <p:pic>
        <p:nvPicPr>
          <p:cNvPr id="8" name="7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86710" y="357172"/>
            <a:ext cx="712186" cy="669455"/>
          </a:xfrm>
          <a:prstGeom prst="rect">
            <a:avLst/>
          </a:prstGeom>
        </p:spPr>
      </p:pic>
      <p:pic>
        <p:nvPicPr>
          <p:cNvPr id="9" name="8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931484" y="1357322"/>
            <a:ext cx="712186" cy="669455"/>
          </a:xfrm>
          <a:prstGeom prst="rect">
            <a:avLst/>
          </a:prstGeom>
        </p:spPr>
      </p:pic>
      <p:pic>
        <p:nvPicPr>
          <p:cNvPr id="10" name="9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286116" y="1500180"/>
            <a:ext cx="712186" cy="669455"/>
          </a:xfrm>
          <a:prstGeom prst="rect">
            <a:avLst/>
          </a:prstGeom>
        </p:spPr>
      </p:pic>
      <p:pic>
        <p:nvPicPr>
          <p:cNvPr id="11" name="10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86380" y="1571618"/>
            <a:ext cx="712186" cy="669455"/>
          </a:xfrm>
          <a:prstGeom prst="rect">
            <a:avLst/>
          </a:prstGeom>
        </p:spPr>
      </p:pic>
      <p:pic>
        <p:nvPicPr>
          <p:cNvPr id="12" name="11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0"/>
            <a:ext cx="712186" cy="669455"/>
          </a:xfrm>
          <a:prstGeom prst="rect">
            <a:avLst/>
          </a:prstGeom>
        </p:spPr>
      </p:pic>
      <p:pic>
        <p:nvPicPr>
          <p:cNvPr id="13" name="12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42910" y="357172"/>
            <a:ext cx="712186" cy="669455"/>
          </a:xfrm>
          <a:prstGeom prst="rect">
            <a:avLst/>
          </a:prstGeom>
        </p:spPr>
      </p:pic>
      <p:pic>
        <p:nvPicPr>
          <p:cNvPr id="14" name="13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285852" y="714362"/>
            <a:ext cx="712186" cy="669455"/>
          </a:xfrm>
          <a:prstGeom prst="rect">
            <a:avLst/>
          </a:prstGeom>
        </p:spPr>
      </p:pic>
      <p:pic>
        <p:nvPicPr>
          <p:cNvPr id="15" name="14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28794" y="1071552"/>
            <a:ext cx="712186" cy="669455"/>
          </a:xfrm>
          <a:prstGeom prst="rect">
            <a:avLst/>
          </a:prstGeom>
        </p:spPr>
      </p:pic>
      <p:pic>
        <p:nvPicPr>
          <p:cNvPr id="16" name="15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571736" y="1357304"/>
            <a:ext cx="712186" cy="669455"/>
          </a:xfrm>
          <a:prstGeom prst="rect">
            <a:avLst/>
          </a:prstGeom>
        </p:spPr>
      </p:pic>
      <p:pic>
        <p:nvPicPr>
          <p:cNvPr id="17" name="16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929058" y="3286130"/>
            <a:ext cx="712186" cy="669455"/>
          </a:xfrm>
          <a:prstGeom prst="rect">
            <a:avLst/>
          </a:prstGeom>
        </p:spPr>
      </p:pic>
      <p:pic>
        <p:nvPicPr>
          <p:cNvPr id="18" name="17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643438" y="3286130"/>
            <a:ext cx="712186" cy="669455"/>
          </a:xfrm>
          <a:prstGeom prst="rect">
            <a:avLst/>
          </a:prstGeom>
        </p:spPr>
      </p:pic>
      <p:pic>
        <p:nvPicPr>
          <p:cNvPr id="19" name="18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431814" y="1714512"/>
            <a:ext cx="712186" cy="669455"/>
          </a:xfrm>
          <a:prstGeom prst="rect">
            <a:avLst/>
          </a:prstGeom>
        </p:spPr>
      </p:pic>
      <p:pic>
        <p:nvPicPr>
          <p:cNvPr id="20" name="19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500826" y="2786064"/>
            <a:ext cx="712186" cy="669455"/>
          </a:xfrm>
          <a:prstGeom prst="rect">
            <a:avLst/>
          </a:prstGeom>
        </p:spPr>
      </p:pic>
      <p:pic>
        <p:nvPicPr>
          <p:cNvPr id="21" name="20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072330" y="2428874"/>
            <a:ext cx="712186" cy="669455"/>
          </a:xfrm>
          <a:prstGeom prst="rect">
            <a:avLst/>
          </a:prstGeom>
        </p:spPr>
      </p:pic>
      <p:pic>
        <p:nvPicPr>
          <p:cNvPr id="22" name="21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86710" y="2071684"/>
            <a:ext cx="712186" cy="669455"/>
          </a:xfrm>
          <a:prstGeom prst="rect">
            <a:avLst/>
          </a:prstGeom>
        </p:spPr>
      </p:pic>
      <p:pic>
        <p:nvPicPr>
          <p:cNvPr id="23" name="22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931484" y="3071834"/>
            <a:ext cx="712186" cy="669455"/>
          </a:xfrm>
          <a:prstGeom prst="rect">
            <a:avLst/>
          </a:prstGeom>
        </p:spPr>
      </p:pic>
      <p:pic>
        <p:nvPicPr>
          <p:cNvPr id="24" name="23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286116" y="3214692"/>
            <a:ext cx="712186" cy="669455"/>
          </a:xfrm>
          <a:prstGeom prst="rect">
            <a:avLst/>
          </a:prstGeom>
        </p:spPr>
      </p:pic>
      <p:pic>
        <p:nvPicPr>
          <p:cNvPr id="25" name="24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86380" y="3286130"/>
            <a:ext cx="712186" cy="669455"/>
          </a:xfrm>
          <a:prstGeom prst="rect">
            <a:avLst/>
          </a:prstGeom>
        </p:spPr>
      </p:pic>
      <p:pic>
        <p:nvPicPr>
          <p:cNvPr id="26" name="25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1714512"/>
            <a:ext cx="712186" cy="669455"/>
          </a:xfrm>
          <a:prstGeom prst="rect">
            <a:avLst/>
          </a:prstGeom>
        </p:spPr>
      </p:pic>
      <p:pic>
        <p:nvPicPr>
          <p:cNvPr id="27" name="26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42910" y="2071684"/>
            <a:ext cx="712186" cy="669455"/>
          </a:xfrm>
          <a:prstGeom prst="rect">
            <a:avLst/>
          </a:prstGeom>
        </p:spPr>
      </p:pic>
      <p:pic>
        <p:nvPicPr>
          <p:cNvPr id="28" name="27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285852" y="2428874"/>
            <a:ext cx="712186" cy="669455"/>
          </a:xfrm>
          <a:prstGeom prst="rect">
            <a:avLst/>
          </a:prstGeom>
        </p:spPr>
      </p:pic>
      <p:pic>
        <p:nvPicPr>
          <p:cNvPr id="29" name="28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28794" y="2786064"/>
            <a:ext cx="712186" cy="669455"/>
          </a:xfrm>
          <a:prstGeom prst="rect">
            <a:avLst/>
          </a:prstGeom>
        </p:spPr>
      </p:pic>
      <p:pic>
        <p:nvPicPr>
          <p:cNvPr id="30" name="29 Imagen" descr="1194986587157518295red_flower_raphael_seban_01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571736" y="3071816"/>
            <a:ext cx="712186" cy="669455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54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52146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2643188"/>
            <a:ext cx="1071760" cy="882416"/>
          </a:xfrm>
          <a:prstGeom prst="rect">
            <a:avLst/>
          </a:prstGeom>
        </p:spPr>
      </p:pic>
      <p:pic>
        <p:nvPicPr>
          <p:cNvPr id="4" name="3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0" y="1500180"/>
            <a:ext cx="1071760" cy="1081094"/>
          </a:xfrm>
          <a:prstGeom prst="rect">
            <a:avLst/>
          </a:prstGeom>
        </p:spPr>
      </p:pic>
      <p:pic>
        <p:nvPicPr>
          <p:cNvPr id="5" name="4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928662" y="2643188"/>
            <a:ext cx="1071760" cy="882416"/>
          </a:xfrm>
          <a:prstGeom prst="rect">
            <a:avLst/>
          </a:prstGeom>
        </p:spPr>
      </p:pic>
      <p:pic>
        <p:nvPicPr>
          <p:cNvPr id="6" name="5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928662" y="1500180"/>
            <a:ext cx="1071760" cy="1081094"/>
          </a:xfrm>
          <a:prstGeom prst="rect">
            <a:avLst/>
          </a:prstGeom>
        </p:spPr>
      </p:pic>
      <p:pic>
        <p:nvPicPr>
          <p:cNvPr id="7" name="6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928826" y="2714626"/>
            <a:ext cx="1071760" cy="882416"/>
          </a:xfrm>
          <a:prstGeom prst="rect">
            <a:avLst/>
          </a:prstGeom>
        </p:spPr>
      </p:pic>
      <p:pic>
        <p:nvPicPr>
          <p:cNvPr id="8" name="7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1928826" y="1571618"/>
            <a:ext cx="1071760" cy="1081094"/>
          </a:xfrm>
          <a:prstGeom prst="rect">
            <a:avLst/>
          </a:prstGeom>
        </p:spPr>
      </p:pic>
      <p:pic>
        <p:nvPicPr>
          <p:cNvPr id="9" name="8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857488" y="2714626"/>
            <a:ext cx="1071760" cy="882416"/>
          </a:xfrm>
          <a:prstGeom prst="rect">
            <a:avLst/>
          </a:prstGeom>
        </p:spPr>
      </p:pic>
      <p:pic>
        <p:nvPicPr>
          <p:cNvPr id="10" name="9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2857488" y="1571618"/>
            <a:ext cx="1071760" cy="1081094"/>
          </a:xfrm>
          <a:prstGeom prst="rect">
            <a:avLst/>
          </a:prstGeom>
        </p:spPr>
      </p:pic>
      <p:pic>
        <p:nvPicPr>
          <p:cNvPr id="11" name="10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76" y="2714626"/>
            <a:ext cx="1071760" cy="882416"/>
          </a:xfrm>
          <a:prstGeom prst="rect">
            <a:avLst/>
          </a:prstGeom>
        </p:spPr>
      </p:pic>
      <p:pic>
        <p:nvPicPr>
          <p:cNvPr id="12" name="11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3714776" y="1571618"/>
            <a:ext cx="1071760" cy="1081094"/>
          </a:xfrm>
          <a:prstGeom prst="rect">
            <a:avLst/>
          </a:prstGeom>
        </p:spPr>
      </p:pic>
      <p:pic>
        <p:nvPicPr>
          <p:cNvPr id="13" name="12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643438" y="2714626"/>
            <a:ext cx="1071760" cy="882416"/>
          </a:xfrm>
          <a:prstGeom prst="rect">
            <a:avLst/>
          </a:prstGeom>
        </p:spPr>
      </p:pic>
      <p:pic>
        <p:nvPicPr>
          <p:cNvPr id="14" name="13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4643438" y="1571618"/>
            <a:ext cx="1071760" cy="1081094"/>
          </a:xfrm>
          <a:prstGeom prst="rect">
            <a:avLst/>
          </a:prstGeom>
        </p:spPr>
      </p:pic>
      <p:pic>
        <p:nvPicPr>
          <p:cNvPr id="15" name="14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643602" y="2786064"/>
            <a:ext cx="1071760" cy="882416"/>
          </a:xfrm>
          <a:prstGeom prst="rect">
            <a:avLst/>
          </a:prstGeom>
        </p:spPr>
      </p:pic>
      <p:pic>
        <p:nvPicPr>
          <p:cNvPr id="16" name="15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5643602" y="1643056"/>
            <a:ext cx="1071760" cy="1081094"/>
          </a:xfrm>
          <a:prstGeom prst="rect">
            <a:avLst/>
          </a:prstGeom>
        </p:spPr>
      </p:pic>
      <p:pic>
        <p:nvPicPr>
          <p:cNvPr id="17" name="16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572264" y="2786064"/>
            <a:ext cx="1071760" cy="882416"/>
          </a:xfrm>
          <a:prstGeom prst="rect">
            <a:avLst/>
          </a:prstGeom>
        </p:spPr>
      </p:pic>
      <p:pic>
        <p:nvPicPr>
          <p:cNvPr id="18" name="17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6572264" y="1643056"/>
            <a:ext cx="1071760" cy="1081094"/>
          </a:xfrm>
          <a:prstGeom prst="rect">
            <a:avLst/>
          </a:prstGeom>
        </p:spPr>
      </p:pic>
      <p:pic>
        <p:nvPicPr>
          <p:cNvPr id="19" name="18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143578" y="2786064"/>
            <a:ext cx="1071760" cy="882416"/>
          </a:xfrm>
          <a:prstGeom prst="rect">
            <a:avLst/>
          </a:prstGeom>
        </p:spPr>
      </p:pic>
      <p:pic>
        <p:nvPicPr>
          <p:cNvPr id="20" name="19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7143578" y="1643056"/>
            <a:ext cx="1071760" cy="1081094"/>
          </a:xfrm>
          <a:prstGeom prst="rect">
            <a:avLst/>
          </a:prstGeom>
        </p:spPr>
      </p:pic>
      <p:pic>
        <p:nvPicPr>
          <p:cNvPr id="21" name="20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072240" y="2786064"/>
            <a:ext cx="1071760" cy="882416"/>
          </a:xfrm>
          <a:prstGeom prst="rect">
            <a:avLst/>
          </a:prstGeom>
        </p:spPr>
      </p:pic>
      <p:pic>
        <p:nvPicPr>
          <p:cNvPr id="22" name="21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8072240" y="1643056"/>
            <a:ext cx="1071760" cy="1081094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E5FFF1">
                <a:shade val="67500"/>
                <a:satMod val="115000"/>
              </a:srgbClr>
            </a:gs>
            <a:gs pos="100000">
              <a:srgbClr val="E5FFF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a24d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143800" cy="542928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071934" y="2428874"/>
            <a:ext cx="328614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/>
              <a:t>En cuarto lugar, </a:t>
            </a:r>
            <a:r>
              <a:rPr lang="es-PE" sz="1400" b="1" dirty="0" smtClean="0"/>
              <a:t>visualiza lo mejor de ti</a:t>
            </a:r>
            <a:r>
              <a:rPr lang="es-PE" sz="1400" dirty="0" smtClean="0"/>
              <a:t>, cree en ti mismo, siempre aprende a ver lo mejor de ti, esto no significa tratar de ser extremadamente perfeccionista o ser muy duro contigo, sencillamente alimentar de forma positiva la autoestima.</a:t>
            </a:r>
          </a:p>
          <a:p>
            <a:pPr algn="ctr"/>
            <a:endParaRPr lang="es-PE" sz="1400" dirty="0"/>
          </a:p>
        </p:txBody>
      </p:sp>
      <p:sp>
        <p:nvSpPr>
          <p:cNvPr id="4" name="3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9CB86E"/>
            </a:gs>
            <a:gs pos="100000">
              <a:srgbClr val="156B13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89833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357686" y="-157307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2857488" y="-157307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357686" y="157062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2857488" y="157062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357686" y="485617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2857488" y="485617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357686" y="79998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2857488" y="799986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357686" y="1128577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2857488" y="1128577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357686" y="144294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2857488" y="1442946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357686" y="1771501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2857488" y="1771501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357686" y="208587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2857488" y="2085870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357686" y="2343023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2857488" y="2343023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357686" y="2657392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2857488" y="2657392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357686" y="2985947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2857488" y="2985947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357686" y="330031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2857488" y="3300316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357686" y="3557469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2857488" y="3557469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357686" y="3871838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2857488" y="3871838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357686" y="4200393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2857488" y="4200393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357686" y="4514762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2857488" y="4514762"/>
            <a:ext cx="192882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0" y="-500084"/>
            <a:ext cx="9715568" cy="642942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00540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02771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34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0"/>
            <a:ext cx="639710" cy="642924"/>
          </a:xfrm>
          <a:prstGeom prst="rect">
            <a:avLst/>
          </a:prstGeom>
        </p:spPr>
      </p:pic>
      <p:pic>
        <p:nvPicPr>
          <p:cNvPr id="36" name="35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1928808"/>
            <a:ext cx="639710" cy="642924"/>
          </a:xfrm>
          <a:prstGeom prst="rect">
            <a:avLst/>
          </a:prstGeom>
        </p:spPr>
      </p:pic>
      <p:pic>
        <p:nvPicPr>
          <p:cNvPr id="37" name="36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0" y="2571750"/>
            <a:ext cx="639710" cy="642960"/>
          </a:xfrm>
          <a:prstGeom prst="rect">
            <a:avLst/>
          </a:prstGeom>
        </p:spPr>
      </p:pic>
      <p:pic>
        <p:nvPicPr>
          <p:cNvPr id="38" name="37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572000" y="0"/>
            <a:ext cx="642942" cy="642924"/>
          </a:xfrm>
          <a:prstGeom prst="rect">
            <a:avLst/>
          </a:prstGeom>
        </p:spPr>
      </p:pic>
      <p:pic>
        <p:nvPicPr>
          <p:cNvPr id="39" name="38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504290" y="1928808"/>
            <a:ext cx="639710" cy="642924"/>
          </a:xfrm>
          <a:prstGeom prst="rect">
            <a:avLst/>
          </a:prstGeom>
        </p:spPr>
      </p:pic>
      <p:pic>
        <p:nvPicPr>
          <p:cNvPr id="40" name="39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8504290" y="2571750"/>
            <a:ext cx="639710" cy="642960"/>
          </a:xfrm>
          <a:prstGeom prst="rect">
            <a:avLst/>
          </a:prstGeom>
        </p:spPr>
      </p:pic>
      <p:pic>
        <p:nvPicPr>
          <p:cNvPr id="41" name="40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4500576"/>
            <a:ext cx="639710" cy="642924"/>
          </a:xfrm>
          <a:prstGeom prst="rect">
            <a:avLst/>
          </a:prstGeom>
        </p:spPr>
      </p:pic>
      <p:pic>
        <p:nvPicPr>
          <p:cNvPr id="42" name="41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572000" y="4500576"/>
            <a:ext cx="642942" cy="642924"/>
          </a:xfrm>
          <a:prstGeom prst="rect">
            <a:avLst/>
          </a:prstGeom>
        </p:spPr>
      </p:pic>
      <p:pic>
        <p:nvPicPr>
          <p:cNvPr id="43" name="42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643306" y="642924"/>
            <a:ext cx="639710" cy="642924"/>
          </a:xfrm>
          <a:prstGeom prst="rect">
            <a:avLst/>
          </a:prstGeom>
        </p:spPr>
      </p:pic>
      <p:pic>
        <p:nvPicPr>
          <p:cNvPr id="44" name="43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929190" y="642924"/>
            <a:ext cx="642942" cy="642924"/>
          </a:xfrm>
          <a:prstGeom prst="rect">
            <a:avLst/>
          </a:prstGeom>
        </p:spPr>
      </p:pic>
      <p:pic>
        <p:nvPicPr>
          <p:cNvPr id="45" name="44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5572132" y="1071552"/>
            <a:ext cx="642942" cy="642924"/>
          </a:xfrm>
          <a:prstGeom prst="rect">
            <a:avLst/>
          </a:prstGeom>
        </p:spPr>
      </p:pic>
      <p:pic>
        <p:nvPicPr>
          <p:cNvPr id="46" name="45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6143636" y="1500180"/>
            <a:ext cx="642942" cy="642924"/>
          </a:xfrm>
          <a:prstGeom prst="rect">
            <a:avLst/>
          </a:prstGeom>
        </p:spPr>
      </p:pic>
      <p:pic>
        <p:nvPicPr>
          <p:cNvPr id="47" name="46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6786578" y="1785932"/>
            <a:ext cx="642942" cy="642924"/>
          </a:xfrm>
          <a:prstGeom prst="rect">
            <a:avLst/>
          </a:prstGeom>
        </p:spPr>
      </p:pic>
      <p:pic>
        <p:nvPicPr>
          <p:cNvPr id="48" name="47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7786710" y="1928808"/>
            <a:ext cx="642942" cy="642924"/>
          </a:xfrm>
          <a:prstGeom prst="rect">
            <a:avLst/>
          </a:prstGeom>
        </p:spPr>
      </p:pic>
      <p:pic>
        <p:nvPicPr>
          <p:cNvPr id="49" name="48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071802" y="1071552"/>
            <a:ext cx="639710" cy="642924"/>
          </a:xfrm>
          <a:prstGeom prst="rect">
            <a:avLst/>
          </a:prstGeom>
        </p:spPr>
      </p:pic>
      <p:pic>
        <p:nvPicPr>
          <p:cNvPr id="50" name="49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357422" y="1428742"/>
            <a:ext cx="639710" cy="642924"/>
          </a:xfrm>
          <a:prstGeom prst="rect">
            <a:avLst/>
          </a:prstGeom>
        </p:spPr>
      </p:pic>
      <p:pic>
        <p:nvPicPr>
          <p:cNvPr id="51" name="50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643042" y="1714494"/>
            <a:ext cx="639710" cy="642924"/>
          </a:xfrm>
          <a:prstGeom prst="rect">
            <a:avLst/>
          </a:prstGeom>
        </p:spPr>
      </p:pic>
      <p:pic>
        <p:nvPicPr>
          <p:cNvPr id="52" name="51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57224" y="1928808"/>
            <a:ext cx="639710" cy="642924"/>
          </a:xfrm>
          <a:prstGeom prst="rect">
            <a:avLst/>
          </a:prstGeom>
        </p:spPr>
      </p:pic>
      <p:pic>
        <p:nvPicPr>
          <p:cNvPr id="53" name="52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857224" y="2857502"/>
            <a:ext cx="639710" cy="642960"/>
          </a:xfrm>
          <a:prstGeom prst="rect">
            <a:avLst/>
          </a:prstGeom>
        </p:spPr>
      </p:pic>
      <p:pic>
        <p:nvPicPr>
          <p:cNvPr id="54" name="53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1643042" y="3000378"/>
            <a:ext cx="639710" cy="642960"/>
          </a:xfrm>
          <a:prstGeom prst="rect">
            <a:avLst/>
          </a:prstGeom>
        </p:spPr>
      </p:pic>
      <p:pic>
        <p:nvPicPr>
          <p:cNvPr id="55" name="54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2285984" y="3286130"/>
            <a:ext cx="639710" cy="642960"/>
          </a:xfrm>
          <a:prstGeom prst="rect">
            <a:avLst/>
          </a:prstGeom>
        </p:spPr>
      </p:pic>
      <p:pic>
        <p:nvPicPr>
          <p:cNvPr id="56" name="55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2928926" y="3571882"/>
            <a:ext cx="639710" cy="642960"/>
          </a:xfrm>
          <a:prstGeom prst="rect">
            <a:avLst/>
          </a:prstGeom>
        </p:spPr>
      </p:pic>
      <p:pic>
        <p:nvPicPr>
          <p:cNvPr id="57" name="56 Imagen" descr="f38e9c3f9c825a3f0ef5cddc3ce7f04a070fa7e8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3500430" y="4000510"/>
            <a:ext cx="639710" cy="642960"/>
          </a:xfrm>
          <a:prstGeom prst="rect">
            <a:avLst/>
          </a:prstGeom>
        </p:spPr>
      </p:pic>
      <p:pic>
        <p:nvPicPr>
          <p:cNvPr id="58" name="57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5000628" y="4000510"/>
            <a:ext cx="642942" cy="642924"/>
          </a:xfrm>
          <a:prstGeom prst="rect">
            <a:avLst/>
          </a:prstGeom>
        </p:spPr>
      </p:pic>
      <p:pic>
        <p:nvPicPr>
          <p:cNvPr id="59" name="58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5715008" y="3643320"/>
            <a:ext cx="642942" cy="642924"/>
          </a:xfrm>
          <a:prstGeom prst="rect">
            <a:avLst/>
          </a:prstGeom>
        </p:spPr>
      </p:pic>
      <p:pic>
        <p:nvPicPr>
          <p:cNvPr id="60" name="59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6357950" y="3214692"/>
            <a:ext cx="642942" cy="642924"/>
          </a:xfrm>
          <a:prstGeom prst="rect">
            <a:avLst/>
          </a:prstGeom>
        </p:spPr>
      </p:pic>
      <p:pic>
        <p:nvPicPr>
          <p:cNvPr id="61" name="60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7143768" y="3000378"/>
            <a:ext cx="642942" cy="642924"/>
          </a:xfrm>
          <a:prstGeom prst="rect">
            <a:avLst/>
          </a:prstGeom>
        </p:spPr>
      </p:pic>
      <p:pic>
        <p:nvPicPr>
          <p:cNvPr id="62" name="61 Imagen" descr="f38e9c3f9c825a3f0ef5cddc3ce7f04a070fa7e8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7858148" y="2786064"/>
            <a:ext cx="642942" cy="642924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E5FFF1">
                <a:shade val="67500"/>
                <a:satMod val="115000"/>
              </a:srgbClr>
            </a:gs>
            <a:gs pos="100000">
              <a:srgbClr val="E5FFF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a24d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143800" cy="542928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071934" y="2428874"/>
            <a:ext cx="32861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/>
              <a:t>Y en última instancia, </a:t>
            </a:r>
            <a:r>
              <a:rPr lang="es-PE" sz="1400" b="1" dirty="0" smtClean="0"/>
              <a:t>practica la meditación</a:t>
            </a:r>
            <a:r>
              <a:rPr lang="es-PE" sz="1400" dirty="0" smtClean="0"/>
              <a:t>, estos espacios de tranquilidad y serenidad te ayudarán a cultivar esas actitudes de sosiego que nos permiten depurar nuestros pensamientos </a:t>
            </a:r>
            <a:endParaRPr lang="es-PE" sz="1400" dirty="0"/>
          </a:p>
        </p:txBody>
      </p:sp>
      <p:sp>
        <p:nvSpPr>
          <p:cNvPr id="4" name="3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84617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656045" cy="642924"/>
          </a:xfrm>
          <a:prstGeom prst="rect">
            <a:avLst/>
          </a:prstGeom>
        </p:spPr>
      </p:pic>
      <p:pic>
        <p:nvPicPr>
          <p:cNvPr id="5" name="4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8487955" y="0"/>
            <a:ext cx="656045" cy="642924"/>
          </a:xfrm>
          <a:prstGeom prst="rect">
            <a:avLst/>
          </a:prstGeom>
        </p:spPr>
      </p:pic>
      <p:pic>
        <p:nvPicPr>
          <p:cNvPr id="6" name="5 Imagen" descr="circulo_cromatico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3571882"/>
            <a:ext cx="727483" cy="642924"/>
          </a:xfrm>
          <a:prstGeom prst="rect">
            <a:avLst/>
          </a:prstGeom>
        </p:spPr>
      </p:pic>
      <p:pic>
        <p:nvPicPr>
          <p:cNvPr id="7" name="6 Imagen" descr="circulo_cromatico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571882"/>
            <a:ext cx="714380" cy="642924"/>
          </a:xfrm>
          <a:prstGeom prst="rect">
            <a:avLst/>
          </a:prstGeom>
        </p:spPr>
      </p:pic>
      <p:pic>
        <p:nvPicPr>
          <p:cNvPr id="8" name="7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858148" y="357172"/>
            <a:ext cx="656045" cy="642924"/>
          </a:xfrm>
          <a:prstGeom prst="rect">
            <a:avLst/>
          </a:prstGeom>
        </p:spPr>
      </p:pic>
      <p:pic>
        <p:nvPicPr>
          <p:cNvPr id="9" name="8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857238"/>
            <a:ext cx="656045" cy="642924"/>
          </a:xfrm>
          <a:prstGeom prst="rect">
            <a:avLst/>
          </a:prstGeom>
        </p:spPr>
      </p:pic>
      <p:pic>
        <p:nvPicPr>
          <p:cNvPr id="10" name="9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1285866"/>
            <a:ext cx="656045" cy="642924"/>
          </a:xfrm>
          <a:prstGeom prst="rect">
            <a:avLst/>
          </a:prstGeom>
        </p:spPr>
      </p:pic>
      <p:pic>
        <p:nvPicPr>
          <p:cNvPr id="11" name="10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1857370"/>
            <a:ext cx="656045" cy="642924"/>
          </a:xfrm>
          <a:prstGeom prst="rect">
            <a:avLst/>
          </a:prstGeom>
        </p:spPr>
      </p:pic>
      <p:pic>
        <p:nvPicPr>
          <p:cNvPr id="12" name="11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500694" y="2357436"/>
            <a:ext cx="656045" cy="642924"/>
          </a:xfrm>
          <a:prstGeom prst="rect">
            <a:avLst/>
          </a:prstGeom>
        </p:spPr>
      </p:pic>
      <p:pic>
        <p:nvPicPr>
          <p:cNvPr id="13" name="12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072066" y="3000378"/>
            <a:ext cx="656045" cy="642924"/>
          </a:xfrm>
          <a:prstGeom prst="rect">
            <a:avLst/>
          </a:prstGeom>
        </p:spPr>
      </p:pic>
      <p:pic>
        <p:nvPicPr>
          <p:cNvPr id="14" name="13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357172"/>
            <a:ext cx="656045" cy="642924"/>
          </a:xfrm>
          <a:prstGeom prst="rect">
            <a:avLst/>
          </a:prstGeom>
        </p:spPr>
      </p:pic>
      <p:pic>
        <p:nvPicPr>
          <p:cNvPr id="15" name="14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785800"/>
            <a:ext cx="656045" cy="642924"/>
          </a:xfrm>
          <a:prstGeom prst="rect">
            <a:avLst/>
          </a:prstGeom>
        </p:spPr>
      </p:pic>
      <p:pic>
        <p:nvPicPr>
          <p:cNvPr id="16" name="15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1214428"/>
            <a:ext cx="656045" cy="642924"/>
          </a:xfrm>
          <a:prstGeom prst="rect">
            <a:avLst/>
          </a:prstGeom>
        </p:spPr>
      </p:pic>
      <p:pic>
        <p:nvPicPr>
          <p:cNvPr id="17" name="16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785932"/>
            <a:ext cx="656045" cy="642924"/>
          </a:xfrm>
          <a:prstGeom prst="rect">
            <a:avLst/>
          </a:prstGeom>
        </p:spPr>
      </p:pic>
      <p:pic>
        <p:nvPicPr>
          <p:cNvPr id="18" name="17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2357436"/>
            <a:ext cx="656045" cy="642924"/>
          </a:xfrm>
          <a:prstGeom prst="rect">
            <a:avLst/>
          </a:prstGeom>
        </p:spPr>
      </p:pic>
      <p:pic>
        <p:nvPicPr>
          <p:cNvPr id="19" name="18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2928940"/>
            <a:ext cx="656045" cy="642924"/>
          </a:xfrm>
          <a:prstGeom prst="rect">
            <a:avLst/>
          </a:prstGeom>
        </p:spPr>
      </p:pic>
      <p:pic>
        <p:nvPicPr>
          <p:cNvPr id="20" name="19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0" y="1250156"/>
            <a:ext cx="656045" cy="642924"/>
          </a:xfrm>
          <a:prstGeom prst="rect">
            <a:avLst/>
          </a:prstGeom>
        </p:spPr>
      </p:pic>
      <p:pic>
        <p:nvPicPr>
          <p:cNvPr id="21" name="20 Imagen" descr="circulo_cromatico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4500576"/>
            <a:ext cx="727483" cy="642924"/>
          </a:xfrm>
          <a:prstGeom prst="rect">
            <a:avLst/>
          </a:prstGeom>
        </p:spPr>
      </p:pic>
      <p:pic>
        <p:nvPicPr>
          <p:cNvPr id="22" name="21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1500180"/>
            <a:ext cx="656045" cy="642924"/>
          </a:xfrm>
          <a:prstGeom prst="rect">
            <a:avLst/>
          </a:prstGeom>
        </p:spPr>
      </p:pic>
      <p:pic>
        <p:nvPicPr>
          <p:cNvPr id="23" name="22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1928808"/>
            <a:ext cx="656045" cy="642924"/>
          </a:xfrm>
          <a:prstGeom prst="rect">
            <a:avLst/>
          </a:prstGeom>
        </p:spPr>
      </p:pic>
      <p:pic>
        <p:nvPicPr>
          <p:cNvPr id="24" name="23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1714480" y="2285998"/>
            <a:ext cx="656045" cy="642924"/>
          </a:xfrm>
          <a:prstGeom prst="rect">
            <a:avLst/>
          </a:prstGeom>
        </p:spPr>
      </p:pic>
      <p:pic>
        <p:nvPicPr>
          <p:cNvPr id="25" name="24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2714626"/>
            <a:ext cx="656045" cy="642924"/>
          </a:xfrm>
          <a:prstGeom prst="rect">
            <a:avLst/>
          </a:prstGeom>
        </p:spPr>
      </p:pic>
      <p:pic>
        <p:nvPicPr>
          <p:cNvPr id="26" name="25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3214692"/>
            <a:ext cx="656045" cy="642924"/>
          </a:xfrm>
          <a:prstGeom prst="rect">
            <a:avLst/>
          </a:prstGeom>
        </p:spPr>
      </p:pic>
      <p:pic>
        <p:nvPicPr>
          <p:cNvPr id="27" name="26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3786196"/>
            <a:ext cx="656045" cy="642924"/>
          </a:xfrm>
          <a:prstGeom prst="rect">
            <a:avLst/>
          </a:prstGeom>
        </p:spPr>
      </p:pic>
      <p:pic>
        <p:nvPicPr>
          <p:cNvPr id="28" name="27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8487955" y="1214428"/>
            <a:ext cx="656045" cy="642924"/>
          </a:xfrm>
          <a:prstGeom prst="rect">
            <a:avLst/>
          </a:prstGeom>
        </p:spPr>
      </p:pic>
      <p:pic>
        <p:nvPicPr>
          <p:cNvPr id="29" name="28 Imagen" descr="circulo_cromatico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4500576"/>
            <a:ext cx="714380" cy="642924"/>
          </a:xfrm>
          <a:prstGeom prst="rect">
            <a:avLst/>
          </a:prstGeom>
        </p:spPr>
      </p:pic>
      <p:pic>
        <p:nvPicPr>
          <p:cNvPr id="30" name="29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929586" y="1643056"/>
            <a:ext cx="656045" cy="642924"/>
          </a:xfrm>
          <a:prstGeom prst="rect">
            <a:avLst/>
          </a:prstGeom>
        </p:spPr>
      </p:pic>
      <p:pic>
        <p:nvPicPr>
          <p:cNvPr id="31" name="30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429520" y="2107394"/>
            <a:ext cx="656045" cy="642924"/>
          </a:xfrm>
          <a:prstGeom prst="rect">
            <a:avLst/>
          </a:prstGeom>
        </p:spPr>
      </p:pic>
      <p:pic>
        <p:nvPicPr>
          <p:cNvPr id="32" name="31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858016" y="2536022"/>
            <a:ext cx="656045" cy="642924"/>
          </a:xfrm>
          <a:prstGeom prst="rect">
            <a:avLst/>
          </a:prstGeom>
        </p:spPr>
      </p:pic>
      <p:pic>
        <p:nvPicPr>
          <p:cNvPr id="33" name="32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286512" y="3000378"/>
            <a:ext cx="656045" cy="642924"/>
          </a:xfrm>
          <a:prstGeom prst="rect">
            <a:avLst/>
          </a:prstGeom>
        </p:spPr>
      </p:pic>
      <p:pic>
        <p:nvPicPr>
          <p:cNvPr id="34" name="33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786446" y="3500444"/>
            <a:ext cx="656045" cy="642924"/>
          </a:xfrm>
          <a:prstGeom prst="rect">
            <a:avLst/>
          </a:prstGeom>
        </p:spPr>
      </p:pic>
      <p:pic>
        <p:nvPicPr>
          <p:cNvPr id="35" name="34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286380" y="3929072"/>
            <a:ext cx="656045" cy="642924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3377FF">
                <a:shade val="67500"/>
                <a:satMod val="115000"/>
              </a:srgbClr>
            </a:gs>
            <a:gs pos="100000">
              <a:srgbClr val="3377FF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14698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7929554" y="2428874"/>
            <a:ext cx="1214446" cy="1157963"/>
          </a:xfrm>
          <a:prstGeom prst="ellipse">
            <a:avLst/>
          </a:prstGeom>
        </p:spPr>
      </p:pic>
      <p:pic>
        <p:nvPicPr>
          <p:cNvPr id="6" name="5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0" y="3985537"/>
            <a:ext cx="1214446" cy="1157963"/>
          </a:xfrm>
          <a:prstGeom prst="ellipse">
            <a:avLst/>
          </a:prstGeom>
        </p:spPr>
      </p:pic>
      <p:pic>
        <p:nvPicPr>
          <p:cNvPr id="7" name="6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7929554" y="1428742"/>
            <a:ext cx="1214446" cy="1157963"/>
          </a:xfrm>
          <a:prstGeom prst="ellipse">
            <a:avLst/>
          </a:prstGeom>
        </p:spPr>
      </p:pic>
      <p:pic>
        <p:nvPicPr>
          <p:cNvPr id="8" name="7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0" y="0"/>
            <a:ext cx="1214446" cy="1157963"/>
          </a:xfrm>
          <a:prstGeom prst="ellipse">
            <a:avLst/>
          </a:prstGeom>
        </p:spPr>
      </p:pic>
      <p:pic>
        <p:nvPicPr>
          <p:cNvPr id="9" name="8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785786" y="642924"/>
            <a:ext cx="1214446" cy="1157963"/>
          </a:xfrm>
          <a:prstGeom prst="ellipse">
            <a:avLst/>
          </a:prstGeom>
        </p:spPr>
      </p:pic>
      <p:pic>
        <p:nvPicPr>
          <p:cNvPr id="10" name="9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714348" y="3286130"/>
            <a:ext cx="1214446" cy="1157963"/>
          </a:xfrm>
          <a:prstGeom prst="ellipse">
            <a:avLst/>
          </a:prstGeom>
        </p:spPr>
      </p:pic>
      <p:pic>
        <p:nvPicPr>
          <p:cNvPr id="11" name="10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1785918" y="1214428"/>
            <a:ext cx="1214446" cy="1157963"/>
          </a:xfrm>
          <a:prstGeom prst="ellipse">
            <a:avLst/>
          </a:prstGeom>
        </p:spPr>
      </p:pic>
      <p:pic>
        <p:nvPicPr>
          <p:cNvPr id="12" name="11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1785918" y="2786064"/>
            <a:ext cx="1214446" cy="1157963"/>
          </a:xfrm>
          <a:prstGeom prst="ellipse">
            <a:avLst/>
          </a:prstGeom>
        </p:spPr>
      </p:pic>
      <p:pic>
        <p:nvPicPr>
          <p:cNvPr id="13" name="12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2857488" y="1357304"/>
            <a:ext cx="1214446" cy="1157963"/>
          </a:xfrm>
          <a:prstGeom prst="ellipse">
            <a:avLst/>
          </a:prstGeom>
        </p:spPr>
      </p:pic>
      <p:pic>
        <p:nvPicPr>
          <p:cNvPr id="14" name="13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2786050" y="2643188"/>
            <a:ext cx="1214446" cy="1157963"/>
          </a:xfrm>
          <a:prstGeom prst="ellipse">
            <a:avLst/>
          </a:prstGeom>
        </p:spPr>
      </p:pic>
      <p:pic>
        <p:nvPicPr>
          <p:cNvPr id="15" name="14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3786182" y="1500180"/>
            <a:ext cx="1214446" cy="1157963"/>
          </a:xfrm>
          <a:prstGeom prst="ellipse">
            <a:avLst/>
          </a:prstGeom>
        </p:spPr>
      </p:pic>
      <p:pic>
        <p:nvPicPr>
          <p:cNvPr id="16" name="15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3786182" y="2500312"/>
            <a:ext cx="1214446" cy="1157963"/>
          </a:xfrm>
          <a:prstGeom prst="ellipse">
            <a:avLst/>
          </a:prstGeom>
        </p:spPr>
      </p:pic>
      <p:pic>
        <p:nvPicPr>
          <p:cNvPr id="17" name="16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4786314" y="1571618"/>
            <a:ext cx="1214446" cy="1157963"/>
          </a:xfrm>
          <a:prstGeom prst="ellipse">
            <a:avLst/>
          </a:prstGeom>
        </p:spPr>
      </p:pic>
      <p:pic>
        <p:nvPicPr>
          <p:cNvPr id="18" name="17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4786314" y="2357436"/>
            <a:ext cx="1214446" cy="1157963"/>
          </a:xfrm>
          <a:prstGeom prst="ellipse">
            <a:avLst/>
          </a:prstGeom>
        </p:spPr>
      </p:pic>
      <p:pic>
        <p:nvPicPr>
          <p:cNvPr id="19" name="18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6072198" y="1428742"/>
            <a:ext cx="1214446" cy="1157963"/>
          </a:xfrm>
          <a:prstGeom prst="ellipse">
            <a:avLst/>
          </a:prstGeom>
        </p:spPr>
      </p:pic>
      <p:pic>
        <p:nvPicPr>
          <p:cNvPr id="20" name="19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-2493" r="-7492"/>
          <a:stretch>
            <a:fillRect/>
          </a:stretch>
        </p:blipFill>
        <p:spPr>
          <a:xfrm>
            <a:off x="6072198" y="2428874"/>
            <a:ext cx="1214446" cy="1157963"/>
          </a:xfrm>
          <a:prstGeom prst="ellipse">
            <a:avLst/>
          </a:prstGeom>
        </p:spPr>
      </p:pic>
      <p:pic>
        <p:nvPicPr>
          <p:cNvPr id="21" name="20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7072330" y="1500180"/>
            <a:ext cx="1214446" cy="1157963"/>
          </a:xfrm>
          <a:prstGeom prst="ellipse">
            <a:avLst/>
          </a:prstGeom>
        </p:spPr>
      </p:pic>
      <p:pic>
        <p:nvPicPr>
          <p:cNvPr id="22" name="21 Imagen" descr="d5u5dxk-b1f35a3e-4cad-46f1-a0ca-17e41895b40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t="-2493" r="-7492"/>
          <a:stretch>
            <a:fillRect/>
          </a:stretch>
        </p:blipFill>
        <p:spPr>
          <a:xfrm>
            <a:off x="7072330" y="2285998"/>
            <a:ext cx="1214446" cy="1157963"/>
          </a:xfrm>
          <a:prstGeom prst="ellipse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B4717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33244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643438" y="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3714744" y="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0" y="428624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286744" y="428624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857752" y="85723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286380" y="164305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786446" y="228599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357950" y="278606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786578" y="342900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500958" y="400051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3428992" y="85723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3000364" y="164305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2571736" y="2357436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2000232" y="300037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1428728" y="3571882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olorful-1325182_960_72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785786" y="400051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1da6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33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57190" y="-214314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285734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785800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6776" y="4214824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1285866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85918" y="1785932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60" y="2357436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2714626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3071816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3429006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371475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7884" y="3929072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3702" y="4000510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20" y="407194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642974" y="-500084"/>
            <a:ext cx="10358542" cy="607223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E5FFF1">
                <a:shade val="67500"/>
                <a:satMod val="115000"/>
              </a:srgbClr>
            </a:gs>
            <a:gs pos="100000">
              <a:srgbClr val="E5FFF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a24d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143800" cy="542928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143372" y="2214560"/>
            <a:ext cx="328614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/>
              <a:t>Mantener </a:t>
            </a:r>
            <a:r>
              <a:rPr lang="es-PE" sz="1400" dirty="0" smtClean="0"/>
              <a:t>una actitud más acorde con la vida que deseamos llevar, es inevitable dejarse arrastrar por la rutina y lo agobiante de las responsabilidades, sin embargo, esto no tiene que traducirse en una vida tortuosa, por el contrario, </a:t>
            </a:r>
          </a:p>
          <a:p>
            <a:pPr algn="ctr"/>
            <a:r>
              <a:rPr lang="es-PE" sz="1400" b="1" dirty="0" smtClean="0"/>
              <a:t>Podemos hacer de nuestra vida, un panorama de armonía y placer en cada cosa que hacemos.</a:t>
            </a:r>
            <a:endParaRPr lang="es-PE" sz="1400" dirty="0" smtClean="0"/>
          </a:p>
          <a:p>
            <a:pPr algn="ctr"/>
            <a:endParaRPr lang="es-PE" sz="1400" dirty="0"/>
          </a:p>
        </p:txBody>
      </p:sp>
      <p:sp>
        <p:nvSpPr>
          <p:cNvPr id="4" name="3 CuadroTexto"/>
          <p:cNvSpPr txBox="1"/>
          <p:nvPr/>
        </p:nvSpPr>
        <p:spPr>
          <a:xfrm>
            <a:off x="6143636" y="4214824"/>
            <a:ext cx="82266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050" b="1" dirty="0" smtClean="0"/>
              <a:t>Texto: S. </a:t>
            </a:r>
            <a:r>
              <a:rPr lang="es-PE" sz="1050" b="1" dirty="0" err="1" smtClean="0"/>
              <a:t>Tibet</a:t>
            </a:r>
            <a:endParaRPr lang="es-PE" sz="1050" b="1" dirty="0"/>
          </a:p>
        </p:txBody>
      </p:sp>
      <p:sp>
        <p:nvSpPr>
          <p:cNvPr id="6" name="5 Rectángulo"/>
          <p:cNvSpPr/>
          <p:nvPr/>
        </p:nvSpPr>
        <p:spPr>
          <a:xfrm>
            <a:off x="-285784" y="-142894"/>
            <a:ext cx="9715568" cy="607223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16819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2643188"/>
            <a:ext cx="1071760" cy="882416"/>
          </a:xfrm>
          <a:prstGeom prst="rect">
            <a:avLst/>
          </a:prstGeom>
        </p:spPr>
      </p:pic>
      <p:pic>
        <p:nvPicPr>
          <p:cNvPr id="4" name="3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0" y="1500180"/>
            <a:ext cx="1071760" cy="1081094"/>
          </a:xfrm>
          <a:prstGeom prst="rect">
            <a:avLst/>
          </a:prstGeom>
        </p:spPr>
      </p:pic>
      <p:pic>
        <p:nvPicPr>
          <p:cNvPr id="5" name="4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928662" y="2643188"/>
            <a:ext cx="1071760" cy="882416"/>
          </a:xfrm>
          <a:prstGeom prst="rect">
            <a:avLst/>
          </a:prstGeom>
        </p:spPr>
      </p:pic>
      <p:pic>
        <p:nvPicPr>
          <p:cNvPr id="6" name="5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928662" y="1500180"/>
            <a:ext cx="1071760" cy="1081094"/>
          </a:xfrm>
          <a:prstGeom prst="rect">
            <a:avLst/>
          </a:prstGeom>
        </p:spPr>
      </p:pic>
      <p:pic>
        <p:nvPicPr>
          <p:cNvPr id="7" name="6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928826" y="2714626"/>
            <a:ext cx="1071760" cy="882416"/>
          </a:xfrm>
          <a:prstGeom prst="rect">
            <a:avLst/>
          </a:prstGeom>
        </p:spPr>
      </p:pic>
      <p:pic>
        <p:nvPicPr>
          <p:cNvPr id="8" name="7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1928826" y="1571618"/>
            <a:ext cx="1071760" cy="1081094"/>
          </a:xfrm>
          <a:prstGeom prst="rect">
            <a:avLst/>
          </a:prstGeom>
        </p:spPr>
      </p:pic>
      <p:pic>
        <p:nvPicPr>
          <p:cNvPr id="9" name="8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857488" y="2714626"/>
            <a:ext cx="1071760" cy="882416"/>
          </a:xfrm>
          <a:prstGeom prst="rect">
            <a:avLst/>
          </a:prstGeom>
        </p:spPr>
      </p:pic>
      <p:pic>
        <p:nvPicPr>
          <p:cNvPr id="10" name="9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2857488" y="1571618"/>
            <a:ext cx="1071760" cy="1081094"/>
          </a:xfrm>
          <a:prstGeom prst="rect">
            <a:avLst/>
          </a:prstGeom>
        </p:spPr>
      </p:pic>
      <p:pic>
        <p:nvPicPr>
          <p:cNvPr id="11" name="10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76" y="2714626"/>
            <a:ext cx="1071760" cy="882416"/>
          </a:xfrm>
          <a:prstGeom prst="rect">
            <a:avLst/>
          </a:prstGeom>
        </p:spPr>
      </p:pic>
      <p:pic>
        <p:nvPicPr>
          <p:cNvPr id="12" name="11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3714776" y="1571618"/>
            <a:ext cx="1071760" cy="1081094"/>
          </a:xfrm>
          <a:prstGeom prst="rect">
            <a:avLst/>
          </a:prstGeom>
        </p:spPr>
      </p:pic>
      <p:pic>
        <p:nvPicPr>
          <p:cNvPr id="13" name="12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643438" y="2714626"/>
            <a:ext cx="1071760" cy="882416"/>
          </a:xfrm>
          <a:prstGeom prst="rect">
            <a:avLst/>
          </a:prstGeom>
        </p:spPr>
      </p:pic>
      <p:pic>
        <p:nvPicPr>
          <p:cNvPr id="14" name="13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4643438" y="1571618"/>
            <a:ext cx="1071760" cy="1081094"/>
          </a:xfrm>
          <a:prstGeom prst="rect">
            <a:avLst/>
          </a:prstGeom>
        </p:spPr>
      </p:pic>
      <p:pic>
        <p:nvPicPr>
          <p:cNvPr id="15" name="14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643602" y="2786064"/>
            <a:ext cx="1071760" cy="882416"/>
          </a:xfrm>
          <a:prstGeom prst="rect">
            <a:avLst/>
          </a:prstGeom>
        </p:spPr>
      </p:pic>
      <p:pic>
        <p:nvPicPr>
          <p:cNvPr id="16" name="15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5643602" y="1643056"/>
            <a:ext cx="1071760" cy="1081094"/>
          </a:xfrm>
          <a:prstGeom prst="rect">
            <a:avLst/>
          </a:prstGeom>
        </p:spPr>
      </p:pic>
      <p:pic>
        <p:nvPicPr>
          <p:cNvPr id="17" name="16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572264" y="2786064"/>
            <a:ext cx="1071760" cy="882416"/>
          </a:xfrm>
          <a:prstGeom prst="rect">
            <a:avLst/>
          </a:prstGeom>
        </p:spPr>
      </p:pic>
      <p:pic>
        <p:nvPicPr>
          <p:cNvPr id="18" name="17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6572264" y="1643056"/>
            <a:ext cx="1071760" cy="1081094"/>
          </a:xfrm>
          <a:prstGeom prst="rect">
            <a:avLst/>
          </a:prstGeom>
        </p:spPr>
      </p:pic>
      <p:pic>
        <p:nvPicPr>
          <p:cNvPr id="19" name="18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143578" y="2786064"/>
            <a:ext cx="1071760" cy="882416"/>
          </a:xfrm>
          <a:prstGeom prst="rect">
            <a:avLst/>
          </a:prstGeom>
        </p:spPr>
      </p:pic>
      <p:pic>
        <p:nvPicPr>
          <p:cNvPr id="20" name="19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7143578" y="1643056"/>
            <a:ext cx="1071760" cy="1081094"/>
          </a:xfrm>
          <a:prstGeom prst="rect">
            <a:avLst/>
          </a:prstGeom>
        </p:spPr>
      </p:pic>
      <p:pic>
        <p:nvPicPr>
          <p:cNvPr id="21" name="20 Imagen" descr="ADORNOS DORADOS (4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072240" y="2786064"/>
            <a:ext cx="1071760" cy="882416"/>
          </a:xfrm>
          <a:prstGeom prst="rect">
            <a:avLst/>
          </a:prstGeom>
        </p:spPr>
      </p:pic>
      <p:pic>
        <p:nvPicPr>
          <p:cNvPr id="22" name="21 Imagen" descr="ADORNOS DORADOS (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flipV="1">
            <a:off x="8072240" y="1643056"/>
            <a:ext cx="1071760" cy="1081094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00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09417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34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0"/>
            <a:ext cx="656045" cy="642924"/>
          </a:xfrm>
          <a:prstGeom prst="rect">
            <a:avLst/>
          </a:prstGeom>
        </p:spPr>
      </p:pic>
      <p:pic>
        <p:nvPicPr>
          <p:cNvPr id="36" name="35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487955" y="0"/>
            <a:ext cx="656045" cy="642924"/>
          </a:xfrm>
          <a:prstGeom prst="rect">
            <a:avLst/>
          </a:prstGeom>
        </p:spPr>
      </p:pic>
      <p:pic>
        <p:nvPicPr>
          <p:cNvPr id="37" name="36 Imagen" descr="circulo_cromatico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786182" y="3571882"/>
            <a:ext cx="727483" cy="642924"/>
          </a:xfrm>
          <a:prstGeom prst="rect">
            <a:avLst/>
          </a:prstGeom>
        </p:spPr>
      </p:pic>
      <p:pic>
        <p:nvPicPr>
          <p:cNvPr id="38" name="37 Imagen" descr="circulo_cromatico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572000" y="3571882"/>
            <a:ext cx="714380" cy="642924"/>
          </a:xfrm>
          <a:prstGeom prst="rect">
            <a:avLst/>
          </a:prstGeom>
        </p:spPr>
      </p:pic>
      <p:pic>
        <p:nvPicPr>
          <p:cNvPr id="39" name="38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858148" y="357172"/>
            <a:ext cx="656045" cy="642924"/>
          </a:xfrm>
          <a:prstGeom prst="rect">
            <a:avLst/>
          </a:prstGeom>
        </p:spPr>
      </p:pic>
      <p:pic>
        <p:nvPicPr>
          <p:cNvPr id="40" name="39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215206" y="857238"/>
            <a:ext cx="656045" cy="642924"/>
          </a:xfrm>
          <a:prstGeom prst="rect">
            <a:avLst/>
          </a:prstGeom>
        </p:spPr>
      </p:pic>
      <p:pic>
        <p:nvPicPr>
          <p:cNvPr id="41" name="40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643702" y="1285866"/>
            <a:ext cx="656045" cy="642924"/>
          </a:xfrm>
          <a:prstGeom prst="rect">
            <a:avLst/>
          </a:prstGeom>
        </p:spPr>
      </p:pic>
      <p:pic>
        <p:nvPicPr>
          <p:cNvPr id="42" name="41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000760" y="1857370"/>
            <a:ext cx="656045" cy="642924"/>
          </a:xfrm>
          <a:prstGeom prst="rect">
            <a:avLst/>
          </a:prstGeom>
        </p:spPr>
      </p:pic>
      <p:pic>
        <p:nvPicPr>
          <p:cNvPr id="43" name="42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500694" y="2357436"/>
            <a:ext cx="656045" cy="642924"/>
          </a:xfrm>
          <a:prstGeom prst="rect">
            <a:avLst/>
          </a:prstGeom>
        </p:spPr>
      </p:pic>
      <p:pic>
        <p:nvPicPr>
          <p:cNvPr id="44" name="43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072066" y="3000378"/>
            <a:ext cx="656045" cy="642924"/>
          </a:xfrm>
          <a:prstGeom prst="rect">
            <a:avLst/>
          </a:prstGeom>
        </p:spPr>
      </p:pic>
      <p:pic>
        <p:nvPicPr>
          <p:cNvPr id="45" name="44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71472" y="357172"/>
            <a:ext cx="656045" cy="642924"/>
          </a:xfrm>
          <a:prstGeom prst="rect">
            <a:avLst/>
          </a:prstGeom>
        </p:spPr>
      </p:pic>
      <p:pic>
        <p:nvPicPr>
          <p:cNvPr id="46" name="45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214414" y="785800"/>
            <a:ext cx="656045" cy="642924"/>
          </a:xfrm>
          <a:prstGeom prst="rect">
            <a:avLst/>
          </a:prstGeom>
        </p:spPr>
      </p:pic>
      <p:pic>
        <p:nvPicPr>
          <p:cNvPr id="47" name="46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857356" y="1214428"/>
            <a:ext cx="656045" cy="642924"/>
          </a:xfrm>
          <a:prstGeom prst="rect">
            <a:avLst/>
          </a:prstGeom>
        </p:spPr>
      </p:pic>
      <p:pic>
        <p:nvPicPr>
          <p:cNvPr id="48" name="47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571736" y="1785932"/>
            <a:ext cx="656045" cy="642924"/>
          </a:xfrm>
          <a:prstGeom prst="rect">
            <a:avLst/>
          </a:prstGeom>
        </p:spPr>
      </p:pic>
      <p:pic>
        <p:nvPicPr>
          <p:cNvPr id="49" name="48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143240" y="2357436"/>
            <a:ext cx="656045" cy="642924"/>
          </a:xfrm>
          <a:prstGeom prst="rect">
            <a:avLst/>
          </a:prstGeom>
        </p:spPr>
      </p:pic>
      <p:pic>
        <p:nvPicPr>
          <p:cNvPr id="50" name="49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571868" y="2928940"/>
            <a:ext cx="656045" cy="642924"/>
          </a:xfrm>
          <a:prstGeom prst="rect">
            <a:avLst/>
          </a:prstGeom>
        </p:spPr>
      </p:pic>
      <p:pic>
        <p:nvPicPr>
          <p:cNvPr id="51" name="50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1250156"/>
            <a:ext cx="656045" cy="642924"/>
          </a:xfrm>
          <a:prstGeom prst="rect">
            <a:avLst/>
          </a:prstGeom>
        </p:spPr>
      </p:pic>
      <p:pic>
        <p:nvPicPr>
          <p:cNvPr id="52" name="51 Imagen" descr="circulo_cromatico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786182" y="4500576"/>
            <a:ext cx="727483" cy="642924"/>
          </a:xfrm>
          <a:prstGeom prst="rect">
            <a:avLst/>
          </a:prstGeom>
        </p:spPr>
      </p:pic>
      <p:pic>
        <p:nvPicPr>
          <p:cNvPr id="53" name="52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71472" y="1500180"/>
            <a:ext cx="656045" cy="642924"/>
          </a:xfrm>
          <a:prstGeom prst="rect">
            <a:avLst/>
          </a:prstGeom>
        </p:spPr>
      </p:pic>
      <p:pic>
        <p:nvPicPr>
          <p:cNvPr id="54" name="53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142976" y="1928808"/>
            <a:ext cx="656045" cy="642924"/>
          </a:xfrm>
          <a:prstGeom prst="rect">
            <a:avLst/>
          </a:prstGeom>
        </p:spPr>
      </p:pic>
      <p:pic>
        <p:nvPicPr>
          <p:cNvPr id="55" name="54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714480" y="2357436"/>
            <a:ext cx="656045" cy="642924"/>
          </a:xfrm>
          <a:prstGeom prst="rect">
            <a:avLst/>
          </a:prstGeom>
        </p:spPr>
      </p:pic>
      <p:pic>
        <p:nvPicPr>
          <p:cNvPr id="56" name="55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85984" y="2714626"/>
            <a:ext cx="656045" cy="642924"/>
          </a:xfrm>
          <a:prstGeom prst="rect">
            <a:avLst/>
          </a:prstGeom>
        </p:spPr>
      </p:pic>
      <p:pic>
        <p:nvPicPr>
          <p:cNvPr id="57" name="56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857488" y="3214692"/>
            <a:ext cx="656045" cy="642924"/>
          </a:xfrm>
          <a:prstGeom prst="rect">
            <a:avLst/>
          </a:prstGeom>
        </p:spPr>
      </p:pic>
      <p:pic>
        <p:nvPicPr>
          <p:cNvPr id="58" name="57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143240" y="3786196"/>
            <a:ext cx="656045" cy="642924"/>
          </a:xfrm>
          <a:prstGeom prst="rect">
            <a:avLst/>
          </a:prstGeom>
        </p:spPr>
      </p:pic>
      <p:pic>
        <p:nvPicPr>
          <p:cNvPr id="59" name="58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487955" y="1214428"/>
            <a:ext cx="656045" cy="642924"/>
          </a:xfrm>
          <a:prstGeom prst="rect">
            <a:avLst/>
          </a:prstGeom>
        </p:spPr>
      </p:pic>
      <p:pic>
        <p:nvPicPr>
          <p:cNvPr id="60" name="59 Imagen" descr="circulo_cromatico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643438" y="4500576"/>
            <a:ext cx="714380" cy="642924"/>
          </a:xfrm>
          <a:prstGeom prst="rect">
            <a:avLst/>
          </a:prstGeom>
        </p:spPr>
      </p:pic>
      <p:pic>
        <p:nvPicPr>
          <p:cNvPr id="61" name="60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929586" y="1643056"/>
            <a:ext cx="656045" cy="642924"/>
          </a:xfrm>
          <a:prstGeom prst="rect">
            <a:avLst/>
          </a:prstGeom>
        </p:spPr>
      </p:pic>
      <p:pic>
        <p:nvPicPr>
          <p:cNvPr id="62" name="61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429520" y="2107394"/>
            <a:ext cx="656045" cy="642924"/>
          </a:xfrm>
          <a:prstGeom prst="rect">
            <a:avLst/>
          </a:prstGeom>
        </p:spPr>
      </p:pic>
      <p:pic>
        <p:nvPicPr>
          <p:cNvPr id="63" name="62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858016" y="2536022"/>
            <a:ext cx="656045" cy="642924"/>
          </a:xfrm>
          <a:prstGeom prst="rect">
            <a:avLst/>
          </a:prstGeom>
        </p:spPr>
      </p:pic>
      <p:pic>
        <p:nvPicPr>
          <p:cNvPr id="64" name="63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286512" y="3000378"/>
            <a:ext cx="656045" cy="642924"/>
          </a:xfrm>
          <a:prstGeom prst="rect">
            <a:avLst/>
          </a:prstGeom>
        </p:spPr>
      </p:pic>
      <p:pic>
        <p:nvPicPr>
          <p:cNvPr id="65" name="64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786446" y="3500444"/>
            <a:ext cx="656045" cy="642924"/>
          </a:xfrm>
          <a:prstGeom prst="rect">
            <a:avLst/>
          </a:prstGeom>
        </p:spPr>
      </p:pic>
      <p:pic>
        <p:nvPicPr>
          <p:cNvPr id="66" name="65 Imagen" descr="circulo_cromatico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286380" y="3929072"/>
            <a:ext cx="656045" cy="642924"/>
          </a:xfrm>
          <a:prstGeom prst="rect">
            <a:avLst/>
          </a:prstGeom>
        </p:spPr>
      </p:pic>
      <p:pic>
        <p:nvPicPr>
          <p:cNvPr id="67" name="66 Imagen" descr="cooltext34618792504909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509373">
            <a:off x="901042" y="3041559"/>
            <a:ext cx="1802352" cy="1027247"/>
          </a:xfrm>
          <a:prstGeom prst="rect">
            <a:avLst/>
          </a:prstGeom>
        </p:spPr>
      </p:pic>
      <p:sp>
        <p:nvSpPr>
          <p:cNvPr id="68" name="67 Rectángulo"/>
          <p:cNvSpPr/>
          <p:nvPr/>
        </p:nvSpPr>
        <p:spPr>
          <a:xfrm>
            <a:off x="0" y="-500084"/>
            <a:ext cx="9715568" cy="607223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492</Words>
  <Application>Microsoft Office PowerPoint</Application>
  <PresentationFormat>Presentación en pantalla (16:9)</PresentationFormat>
  <Paragraphs>22</Paragraphs>
  <Slides>45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266</cp:revision>
  <dcterms:created xsi:type="dcterms:W3CDTF">2020-01-07T23:22:20Z</dcterms:created>
  <dcterms:modified xsi:type="dcterms:W3CDTF">2020-01-10T20:05:41Z</dcterms:modified>
</cp:coreProperties>
</file>