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60" r:id="rId2"/>
  </p:sldMasterIdLst>
  <p:notesMasterIdLst>
    <p:notesMasterId r:id="rId46"/>
  </p:notesMasterIdLst>
  <p:sldIdLst>
    <p:sldId id="272" r:id="rId3"/>
    <p:sldId id="296" r:id="rId4"/>
    <p:sldId id="270" r:id="rId5"/>
    <p:sldId id="261" r:id="rId6"/>
    <p:sldId id="297" r:id="rId7"/>
    <p:sldId id="257" r:id="rId8"/>
    <p:sldId id="266" r:id="rId9"/>
    <p:sldId id="298" r:id="rId10"/>
    <p:sldId id="259" r:id="rId11"/>
    <p:sldId id="262" r:id="rId12"/>
    <p:sldId id="299" r:id="rId13"/>
    <p:sldId id="258" r:id="rId14"/>
    <p:sldId id="263" r:id="rId15"/>
    <p:sldId id="300" r:id="rId16"/>
    <p:sldId id="265" r:id="rId17"/>
    <p:sldId id="260" r:id="rId18"/>
    <p:sldId id="301" r:id="rId19"/>
    <p:sldId id="264" r:id="rId20"/>
    <p:sldId id="269" r:id="rId21"/>
    <p:sldId id="302" r:id="rId22"/>
    <p:sldId id="267" r:id="rId23"/>
    <p:sldId id="268" r:id="rId24"/>
    <p:sldId id="303" r:id="rId25"/>
    <p:sldId id="273" r:id="rId26"/>
    <p:sldId id="271" r:id="rId27"/>
    <p:sldId id="305" r:id="rId28"/>
    <p:sldId id="274" r:id="rId29"/>
    <p:sldId id="278" r:id="rId30"/>
    <p:sldId id="304" r:id="rId31"/>
    <p:sldId id="275" r:id="rId32"/>
    <p:sldId id="291" r:id="rId33"/>
    <p:sldId id="279" r:id="rId34"/>
    <p:sldId id="284" r:id="rId35"/>
    <p:sldId id="281" r:id="rId36"/>
    <p:sldId id="282" r:id="rId37"/>
    <p:sldId id="283" r:id="rId38"/>
    <p:sldId id="285" r:id="rId39"/>
    <p:sldId id="286" r:id="rId40"/>
    <p:sldId id="290" r:id="rId41"/>
    <p:sldId id="293" r:id="rId42"/>
    <p:sldId id="289" r:id="rId43"/>
    <p:sldId id="294" r:id="rId44"/>
    <p:sldId id="295" r:id="rId45"/>
  </p:sldIdLst>
  <p:sldSz cx="9144000" cy="5143500" type="screen16x9"/>
  <p:notesSz cx="6858000" cy="9144000"/>
  <p:embeddedFontLst>
    <p:embeddedFont>
      <p:font typeface="Calibri" pitchFamily="34" charset="0"/>
      <p:regular r:id="rId47"/>
      <p:bold r:id="rId48"/>
      <p:italic r:id="rId49"/>
      <p:boldItalic r:id="rId50"/>
    </p:embeddedFont>
    <p:embeddedFont>
      <p:font typeface="AR CENA" pitchFamily="2" charset="0"/>
      <p:regular r:id="rId51"/>
    </p:embeddedFont>
    <p:embeddedFont>
      <p:font typeface="Kristen ITC" pitchFamily="66" charset="0"/>
      <p:regular r:id="rId52"/>
    </p:embeddedFont>
  </p:embeddedFontLst>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1zOQO112v2z3NV60VCe5+Q" hashData="qQvQAUtvC4Ioe/KPGxJMlbs6d/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4C22"/>
    <a:srgbClr val="0058DA"/>
    <a:srgbClr val="0066FF"/>
    <a:srgbClr val="00297A"/>
    <a:srgbClr val="7E5100"/>
    <a:srgbClr val="FFCF37"/>
    <a:srgbClr val="FF3399"/>
    <a:srgbClr val="002A7E"/>
    <a:srgbClr val="FF6600"/>
    <a:srgbClr val="D822B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p:restoredLeft sz="16922" autoAdjust="0"/>
    <p:restoredTop sz="94660"/>
  </p:normalViewPr>
  <p:slideViewPr>
    <p:cSldViewPr>
      <p:cViewPr>
        <p:scale>
          <a:sx n="400" d="100"/>
          <a:sy n="400" d="100"/>
        </p:scale>
        <p:origin x="5826" y="40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3.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6.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2.fntdata"/><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font" Target="fonts/font5.fntdata"/><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12F061D-3084-4D94-9222-6A1427F11496}" type="datetimeFigureOut">
              <a:rPr lang="es-PE" smtClean="0"/>
              <a:pPr/>
              <a:t>8/06/2017</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78717C6-A242-4850-8CCA-F7558FE0515A}"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D78717C6-A242-4850-8CCA-F7558FE0515A}" type="slidenum">
              <a:rPr lang="es-PE" smtClean="0"/>
              <a:pPr/>
              <a:t>39</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FB4D404E-C973-4E2A-A0D5-1F467370A41C}"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C0328FE-4730-49C6-A239-AD89EEDB7604}" type="datetimeFigureOut">
              <a:rPr lang="es-PE" smtClean="0"/>
              <a:pPr/>
              <a:t>8/06/2017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FB4D404E-C973-4E2A-A0D5-1F467370A41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0070C0">
                <a:shade val="67500"/>
                <a:satMod val="115000"/>
              </a:srgbClr>
            </a:gs>
            <a:gs pos="100000">
              <a:srgbClr val="0070C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8" name="7 Luna"/>
          <p:cNvSpPr/>
          <p:nvPr/>
        </p:nvSpPr>
        <p:spPr>
          <a:xfrm rot="16200000">
            <a:off x="3429005" y="1285854"/>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429005" y="-1785980"/>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429005" y="-1428766"/>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5400000">
            <a:off x="3429005" y="-1071600"/>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5400000">
            <a:off x="3429005" y="-714410"/>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429005" y="928664"/>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6200000">
            <a:off x="3429005" y="571474"/>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6200000">
            <a:off x="3429005" y="214284"/>
            <a:ext cx="2357430" cy="5643602"/>
          </a:xfrm>
          <a:prstGeom prst="moon">
            <a:avLst>
              <a:gd name="adj" fmla="val 12308"/>
            </a:avLst>
          </a:prstGeom>
          <a:gradFill flip="none" rotWithShape="1">
            <a:gsLst>
              <a:gs pos="60000">
                <a:srgbClr val="00B050"/>
              </a:gs>
              <a:gs pos="50000">
                <a:srgbClr val="002B82">
                  <a:shade val="67500"/>
                  <a:satMod val="115000"/>
                </a:srgbClr>
              </a:gs>
              <a:gs pos="100000">
                <a:srgbClr val="002B82">
                  <a:shade val="100000"/>
                  <a:satMod val="115000"/>
                </a:srgbClr>
              </a:gs>
            </a:gsLst>
            <a:path path="circle">
              <a:fillToRect l="100000" t="100000"/>
            </a:path>
            <a:tileRect r="-100000" b="-100000"/>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8" name="17 Imagen" descr="cooltext247014772390276.png"/>
          <p:cNvPicPr>
            <a:picLocks noChangeAspect="1"/>
          </p:cNvPicPr>
          <p:nvPr/>
        </p:nvPicPr>
        <p:blipFill>
          <a:blip r:embed="rId4"/>
          <a:stretch>
            <a:fillRect/>
          </a:stretch>
        </p:blipFill>
        <p:spPr>
          <a:xfrm>
            <a:off x="1000100" y="0"/>
            <a:ext cx="1174586" cy="1071552"/>
          </a:xfrm>
          <a:prstGeom prst="rect">
            <a:avLst/>
          </a:prstGeom>
        </p:spPr>
      </p:pic>
      <p:pic>
        <p:nvPicPr>
          <p:cNvPr id="19" name="18 Imagen" descr="cooltext247014795368827.png"/>
          <p:cNvPicPr>
            <a:picLocks noChangeAspect="1"/>
          </p:cNvPicPr>
          <p:nvPr/>
        </p:nvPicPr>
        <p:blipFill>
          <a:blip r:embed="rId5"/>
          <a:stretch>
            <a:fillRect/>
          </a:stretch>
        </p:blipFill>
        <p:spPr>
          <a:xfrm>
            <a:off x="2643174" y="0"/>
            <a:ext cx="3376891" cy="1371222"/>
          </a:xfrm>
          <a:prstGeom prst="rect">
            <a:avLst/>
          </a:prstGeom>
        </p:spPr>
      </p:pic>
      <p:pic>
        <p:nvPicPr>
          <p:cNvPr id="20" name="19 Imagen" descr="cooltext247014828755836.png"/>
          <p:cNvPicPr>
            <a:picLocks noChangeAspect="1"/>
          </p:cNvPicPr>
          <p:nvPr/>
        </p:nvPicPr>
        <p:blipFill>
          <a:blip r:embed="rId6"/>
          <a:stretch>
            <a:fillRect/>
          </a:stretch>
        </p:blipFill>
        <p:spPr>
          <a:xfrm>
            <a:off x="6143636" y="0"/>
            <a:ext cx="2285984" cy="1092418"/>
          </a:xfrm>
          <a:prstGeom prst="rect">
            <a:avLst/>
          </a:prstGeom>
        </p:spPr>
      </p:pic>
      <p:pic>
        <p:nvPicPr>
          <p:cNvPr id="21" name="20 Imagen" descr="cooltext247014848454238.png"/>
          <p:cNvPicPr>
            <a:picLocks noChangeAspect="1"/>
          </p:cNvPicPr>
          <p:nvPr/>
        </p:nvPicPr>
        <p:blipFill>
          <a:blip r:embed="rId7"/>
          <a:stretch>
            <a:fillRect/>
          </a:stretch>
        </p:blipFill>
        <p:spPr>
          <a:xfrm>
            <a:off x="2071670" y="1071552"/>
            <a:ext cx="1358091" cy="928694"/>
          </a:xfrm>
          <a:prstGeom prst="rect">
            <a:avLst/>
          </a:prstGeom>
        </p:spPr>
      </p:pic>
      <p:pic>
        <p:nvPicPr>
          <p:cNvPr id="22" name="21 Imagen" descr="cooltext247014861109881.png"/>
          <p:cNvPicPr>
            <a:picLocks noChangeAspect="1"/>
          </p:cNvPicPr>
          <p:nvPr/>
        </p:nvPicPr>
        <p:blipFill>
          <a:blip r:embed="rId8"/>
          <a:stretch>
            <a:fillRect/>
          </a:stretch>
        </p:blipFill>
        <p:spPr>
          <a:xfrm>
            <a:off x="5429256" y="1000114"/>
            <a:ext cx="1928824" cy="928693"/>
          </a:xfrm>
          <a:prstGeom prst="rect">
            <a:avLst/>
          </a:prstGeom>
        </p:spPr>
      </p:pic>
      <p:pic>
        <p:nvPicPr>
          <p:cNvPr id="23" name="22 Imagen" descr="cooltext247014872408819.png"/>
          <p:cNvPicPr>
            <a:picLocks noChangeAspect="1"/>
          </p:cNvPicPr>
          <p:nvPr/>
        </p:nvPicPr>
        <p:blipFill>
          <a:blip r:embed="rId9"/>
          <a:stretch>
            <a:fillRect/>
          </a:stretch>
        </p:blipFill>
        <p:spPr>
          <a:xfrm>
            <a:off x="357158" y="1785932"/>
            <a:ext cx="1071570" cy="1031512"/>
          </a:xfrm>
          <a:prstGeom prst="rect">
            <a:avLst/>
          </a:prstGeom>
        </p:spPr>
      </p:pic>
      <p:pic>
        <p:nvPicPr>
          <p:cNvPr id="24" name="23 Imagen" descr="cooltext247014884349492.png"/>
          <p:cNvPicPr>
            <a:picLocks noChangeAspect="1"/>
          </p:cNvPicPr>
          <p:nvPr/>
        </p:nvPicPr>
        <p:blipFill>
          <a:blip r:embed="rId10"/>
          <a:stretch>
            <a:fillRect/>
          </a:stretch>
        </p:blipFill>
        <p:spPr>
          <a:xfrm>
            <a:off x="1500166" y="1857370"/>
            <a:ext cx="1545360" cy="907899"/>
          </a:xfrm>
          <a:prstGeom prst="rect">
            <a:avLst/>
          </a:prstGeom>
        </p:spPr>
      </p:pic>
      <p:pic>
        <p:nvPicPr>
          <p:cNvPr id="25" name="24 Imagen" descr="cooltext247014896457284.png"/>
          <p:cNvPicPr>
            <a:picLocks noChangeAspect="1"/>
          </p:cNvPicPr>
          <p:nvPr/>
        </p:nvPicPr>
        <p:blipFill>
          <a:blip r:embed="rId11"/>
          <a:stretch>
            <a:fillRect/>
          </a:stretch>
        </p:blipFill>
        <p:spPr>
          <a:xfrm>
            <a:off x="6215074" y="1785932"/>
            <a:ext cx="2619895" cy="928694"/>
          </a:xfrm>
          <a:prstGeom prst="rect">
            <a:avLst/>
          </a:prstGeom>
        </p:spPr>
      </p:pic>
      <p:pic>
        <p:nvPicPr>
          <p:cNvPr id="45058" name="Picture 2" descr="Rendered Image"/>
          <p:cNvPicPr>
            <a:picLocks noChangeAspect="1" noChangeArrowheads="1"/>
          </p:cNvPicPr>
          <p:nvPr/>
        </p:nvPicPr>
        <p:blipFill>
          <a:blip r:embed="rId12">
            <a:lum bright="-40000" contrast="40000"/>
          </a:blip>
          <a:srcRect/>
          <a:stretch>
            <a:fillRect/>
          </a:stretch>
        </p:blipFill>
        <p:spPr bwMode="auto">
          <a:xfrm rot="18598872">
            <a:off x="431743" y="3906770"/>
            <a:ext cx="1614746" cy="388584"/>
          </a:xfrm>
          <a:prstGeom prst="rect">
            <a:avLst/>
          </a:prstGeom>
          <a:noFill/>
        </p:spPr>
      </p:pic>
      <p:pic>
        <p:nvPicPr>
          <p:cNvPr id="26" name="25 Imagen" descr="1(16).jpg"/>
          <p:cNvPicPr>
            <a:picLocks noGrp="1" noChangeAspect="1"/>
          </p:cNvPicPr>
          <p:nvPr isPhoto="1"/>
        </p:nvPicPr>
        <p:blipFill>
          <a:blip r:embed="rId3">
            <a:lum/>
          </a:blip>
          <a:stretch>
            <a:fillRect/>
          </a:stretch>
        </p:blipFill>
        <p:spPr>
          <a:xfrm>
            <a:off x="0" y="-142894"/>
            <a:ext cx="9144000" cy="5500726"/>
          </a:xfrm>
          <a:prstGeom prst="rect">
            <a:avLst/>
          </a:prstGeom>
          <a:noFill/>
          <a:ln>
            <a:noFill/>
          </a:ln>
        </p:spPr>
      </p:pic>
    </p:spTree>
  </p:cSld>
  <p:clrMapOvr>
    <a:masterClrMapping/>
  </p:clrMapOvr>
  <p:transition advTm="30000">
    <p:sndAc>
      <p:stSnd loop="1">
        <p:snd r:embed="rId2" name="M_sica_instrument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anim calcmode="lin" valueType="num">
                                      <p:cBhvr>
                                        <p:cTn id="9" dur="3000" fill="hold"/>
                                        <p:tgtEl>
                                          <p:spTgt spid="8"/>
                                        </p:tgtEl>
                                        <p:attrNameLst>
                                          <p:attrName>ppt_w</p:attrName>
                                        </p:attrNameLst>
                                      </p:cBhvr>
                                      <p:tavLst>
                                        <p:tav tm="0">
                                          <p:val>
                                            <p:fltVal val="0"/>
                                          </p:val>
                                        </p:tav>
                                        <p:tav tm="100000">
                                          <p:val>
                                            <p:strVal val="#ppt_w"/>
                                          </p:val>
                                        </p:tav>
                                      </p:tavLst>
                                    </p:anim>
                                    <p:anim calcmode="lin" valueType="num">
                                      <p:cBhvr>
                                        <p:cTn id="10" dur="3000" fill="hold"/>
                                        <p:tgtEl>
                                          <p:spTgt spid="8"/>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ppt_w</p:attrName>
                                        </p:attrNameLst>
                                      </p:cBhvr>
                                      <p:tavLst>
                                        <p:tav tm="0">
                                          <p:val>
                                            <p:fltVal val="0"/>
                                          </p:val>
                                        </p:tav>
                                        <p:tav tm="100000">
                                          <p:val>
                                            <p:strVal val="#ppt_w"/>
                                          </p:val>
                                        </p:tav>
                                      </p:tavLst>
                                    </p:anim>
                                    <p:anim calcmode="lin" valueType="num">
                                      <p:cBhvr>
                                        <p:cTn id="14" dur="3000" fill="hold"/>
                                        <p:tgtEl>
                                          <p:spTgt spid="9"/>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3000" fill="hold"/>
                                        <p:tgtEl>
                                          <p:spTgt spid="10"/>
                                        </p:tgtEl>
                                        <p:attrNameLst>
                                          <p:attrName>ppt_w</p:attrName>
                                        </p:attrNameLst>
                                      </p:cBhvr>
                                      <p:tavLst>
                                        <p:tav tm="0">
                                          <p:val>
                                            <p:fltVal val="0"/>
                                          </p:val>
                                        </p:tav>
                                        <p:tav tm="100000">
                                          <p:val>
                                            <p:strVal val="#ppt_w"/>
                                          </p:val>
                                        </p:tav>
                                      </p:tavLst>
                                    </p:anim>
                                    <p:anim calcmode="lin" valueType="num">
                                      <p:cBhvr>
                                        <p:cTn id="18" dur="3000" fill="hold"/>
                                        <p:tgtEl>
                                          <p:spTgt spid="10"/>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p:cTn id="21" dur="3000" fill="hold"/>
                                        <p:tgtEl>
                                          <p:spTgt spid="11"/>
                                        </p:tgtEl>
                                        <p:attrNameLst>
                                          <p:attrName>ppt_w</p:attrName>
                                        </p:attrNameLst>
                                      </p:cBhvr>
                                      <p:tavLst>
                                        <p:tav tm="0">
                                          <p:val>
                                            <p:fltVal val="0"/>
                                          </p:val>
                                        </p:tav>
                                        <p:tav tm="100000">
                                          <p:val>
                                            <p:strVal val="#ppt_w"/>
                                          </p:val>
                                        </p:tav>
                                      </p:tavLst>
                                    </p:anim>
                                    <p:anim calcmode="lin" valueType="num">
                                      <p:cBhvr>
                                        <p:cTn id="22" dur="3000" fill="hold"/>
                                        <p:tgtEl>
                                          <p:spTgt spid="11"/>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3000" fill="hold"/>
                                        <p:tgtEl>
                                          <p:spTgt spid="12"/>
                                        </p:tgtEl>
                                        <p:attrNameLst>
                                          <p:attrName>ppt_w</p:attrName>
                                        </p:attrNameLst>
                                      </p:cBhvr>
                                      <p:tavLst>
                                        <p:tav tm="0">
                                          <p:val>
                                            <p:fltVal val="0"/>
                                          </p:val>
                                        </p:tav>
                                        <p:tav tm="100000">
                                          <p:val>
                                            <p:strVal val="#ppt_w"/>
                                          </p:val>
                                        </p:tav>
                                      </p:tavLst>
                                    </p:anim>
                                    <p:anim calcmode="lin" valueType="num">
                                      <p:cBhvr>
                                        <p:cTn id="26" dur="3000" fill="hold"/>
                                        <p:tgtEl>
                                          <p:spTgt spid="12"/>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3000" fill="hold"/>
                                        <p:tgtEl>
                                          <p:spTgt spid="13"/>
                                        </p:tgtEl>
                                        <p:attrNameLst>
                                          <p:attrName>ppt_w</p:attrName>
                                        </p:attrNameLst>
                                      </p:cBhvr>
                                      <p:tavLst>
                                        <p:tav tm="0">
                                          <p:val>
                                            <p:fltVal val="0"/>
                                          </p:val>
                                        </p:tav>
                                        <p:tav tm="100000">
                                          <p:val>
                                            <p:strVal val="#ppt_w"/>
                                          </p:val>
                                        </p:tav>
                                      </p:tavLst>
                                    </p:anim>
                                    <p:anim calcmode="lin" valueType="num">
                                      <p:cBhvr>
                                        <p:cTn id="30" dur="3000" fill="hold"/>
                                        <p:tgtEl>
                                          <p:spTgt spid="13"/>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3000" fill="hold"/>
                                        <p:tgtEl>
                                          <p:spTgt spid="14"/>
                                        </p:tgtEl>
                                        <p:attrNameLst>
                                          <p:attrName>ppt_w</p:attrName>
                                        </p:attrNameLst>
                                      </p:cBhvr>
                                      <p:tavLst>
                                        <p:tav tm="0">
                                          <p:val>
                                            <p:fltVal val="0"/>
                                          </p:val>
                                        </p:tav>
                                        <p:tav tm="100000">
                                          <p:val>
                                            <p:strVal val="#ppt_w"/>
                                          </p:val>
                                        </p:tav>
                                      </p:tavLst>
                                    </p:anim>
                                    <p:anim calcmode="lin" valueType="num">
                                      <p:cBhvr>
                                        <p:cTn id="34" dur="3000" fill="hold"/>
                                        <p:tgtEl>
                                          <p:spTgt spid="14"/>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3000" fill="hold"/>
                                        <p:tgtEl>
                                          <p:spTgt spid="15"/>
                                        </p:tgtEl>
                                        <p:attrNameLst>
                                          <p:attrName>ppt_w</p:attrName>
                                        </p:attrNameLst>
                                      </p:cBhvr>
                                      <p:tavLst>
                                        <p:tav tm="0">
                                          <p:val>
                                            <p:fltVal val="0"/>
                                          </p:val>
                                        </p:tav>
                                        <p:tav tm="100000">
                                          <p:val>
                                            <p:strVal val="#ppt_w"/>
                                          </p:val>
                                        </p:tav>
                                      </p:tavLst>
                                    </p:anim>
                                    <p:anim calcmode="lin" valueType="num">
                                      <p:cBhvr>
                                        <p:cTn id="38" dur="3000" fill="hold"/>
                                        <p:tgtEl>
                                          <p:spTgt spid="15"/>
                                        </p:tgtEl>
                                        <p:attrNameLst>
                                          <p:attrName>ppt_h</p:attrName>
                                        </p:attrNameLst>
                                      </p:cBhvr>
                                      <p:tavLst>
                                        <p:tav tm="0">
                                          <p:val>
                                            <p:fltVal val="0"/>
                                          </p:val>
                                        </p:tav>
                                        <p:tav tm="100000">
                                          <p:val>
                                            <p:strVal val="#ppt_h"/>
                                          </p:val>
                                        </p:tav>
                                      </p:tavLst>
                                    </p:anim>
                                  </p:childTnLst>
                                </p:cTn>
                              </p:par>
                              <p:par>
                                <p:cTn id="39" presetID="8" presetClass="emph" presetSubtype="0" fill="hold" grpId="1" nodeType="withEffect">
                                  <p:stCondLst>
                                    <p:cond delay="0"/>
                                  </p:stCondLst>
                                  <p:childTnLst>
                                    <p:animRot by="21600000">
                                      <p:cBhvr>
                                        <p:cTn id="40" dur="3000" fill="hold"/>
                                        <p:tgtEl>
                                          <p:spTgt spid="8"/>
                                        </p:tgtEl>
                                        <p:attrNameLst>
                                          <p:attrName>r</p:attrName>
                                        </p:attrNameLst>
                                      </p:cBhvr>
                                    </p:animRot>
                                  </p:childTnLst>
                                </p:cTn>
                              </p:par>
                              <p:par>
                                <p:cTn id="41" presetID="8" presetClass="emph" presetSubtype="0" fill="hold" grpId="1"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grpId="1" nodeType="withEffect">
                                  <p:stCondLst>
                                    <p:cond delay="0"/>
                                  </p:stCondLst>
                                  <p:childTnLst>
                                    <p:animRot by="21600000">
                                      <p:cBhvr>
                                        <p:cTn id="44" dur="3000" fill="hold"/>
                                        <p:tgtEl>
                                          <p:spTgt spid="10"/>
                                        </p:tgtEl>
                                        <p:attrNameLst>
                                          <p:attrName>r</p:attrName>
                                        </p:attrNameLst>
                                      </p:cBhvr>
                                    </p:animRot>
                                  </p:childTnLst>
                                </p:cTn>
                              </p:par>
                              <p:par>
                                <p:cTn id="45" presetID="8" presetClass="emph" presetSubtype="0" fill="hold" grpId="1" nodeType="withEffect">
                                  <p:stCondLst>
                                    <p:cond delay="0"/>
                                  </p:stCondLst>
                                  <p:childTnLst>
                                    <p:animRot by="21600000">
                                      <p:cBhvr>
                                        <p:cTn id="46" dur="3000" fill="hold"/>
                                        <p:tgtEl>
                                          <p:spTgt spid="11"/>
                                        </p:tgtEl>
                                        <p:attrNameLst>
                                          <p:attrName>r</p:attrName>
                                        </p:attrNameLst>
                                      </p:cBhvr>
                                    </p:animRot>
                                  </p:childTnLst>
                                </p:cTn>
                              </p:par>
                              <p:par>
                                <p:cTn id="47" presetID="8" presetClass="emph" presetSubtype="0" fill="hold" grpId="1" nodeType="withEffect">
                                  <p:stCondLst>
                                    <p:cond delay="0"/>
                                  </p:stCondLst>
                                  <p:childTnLst>
                                    <p:animRot by="21600000">
                                      <p:cBhvr>
                                        <p:cTn id="48" dur="3000" fill="hold"/>
                                        <p:tgtEl>
                                          <p:spTgt spid="12"/>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14"/>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15"/>
                                        </p:tgtEl>
                                        <p:attrNameLst>
                                          <p:attrName>r</p:attrName>
                                        </p:attrNameLst>
                                      </p:cBhvr>
                                    </p:animRot>
                                  </p:childTnLst>
                                </p:cTn>
                              </p:par>
                              <p:par>
                                <p:cTn id="55" presetID="3" presetClass="entr" presetSubtype="5" fill="hold" grpId="2"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linds(vertical)">
                                      <p:cBhvr>
                                        <p:cTn id="57" dur="3000"/>
                                        <p:tgtEl>
                                          <p:spTgt spid="8"/>
                                        </p:tgtEl>
                                      </p:cBhvr>
                                    </p:animEffect>
                                  </p:childTnLst>
                                </p:cTn>
                              </p:par>
                              <p:par>
                                <p:cTn id="58" presetID="3" presetClass="entr" presetSubtype="5" fill="hold" grpId="2" nodeType="with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blinds(vertical)">
                                      <p:cBhvr>
                                        <p:cTn id="60" dur="3000"/>
                                        <p:tgtEl>
                                          <p:spTgt spid="9"/>
                                        </p:tgtEl>
                                      </p:cBhvr>
                                    </p:animEffect>
                                  </p:childTnLst>
                                </p:cTn>
                              </p:par>
                              <p:par>
                                <p:cTn id="61" presetID="3" presetClass="entr" presetSubtype="5" fill="hold" grpId="2" nodeType="withEffect">
                                  <p:stCondLst>
                                    <p:cond delay="0"/>
                                  </p:stCondLst>
                                  <p:childTnLst>
                                    <p:set>
                                      <p:cBhvr>
                                        <p:cTn id="62" dur="1" fill="hold">
                                          <p:stCondLst>
                                            <p:cond delay="0"/>
                                          </p:stCondLst>
                                        </p:cTn>
                                        <p:tgtEl>
                                          <p:spTgt spid="10"/>
                                        </p:tgtEl>
                                        <p:attrNameLst>
                                          <p:attrName>style.visibility</p:attrName>
                                        </p:attrNameLst>
                                      </p:cBhvr>
                                      <p:to>
                                        <p:strVal val="visible"/>
                                      </p:to>
                                    </p:set>
                                    <p:animEffect transition="in" filter="blinds(vertical)">
                                      <p:cBhvr>
                                        <p:cTn id="63" dur="3000"/>
                                        <p:tgtEl>
                                          <p:spTgt spid="10"/>
                                        </p:tgtEl>
                                      </p:cBhvr>
                                    </p:animEffect>
                                  </p:childTnLst>
                                </p:cTn>
                              </p:par>
                              <p:par>
                                <p:cTn id="64" presetID="3" presetClass="entr" presetSubtype="5" fill="hold" grpId="2"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blinds(vertical)">
                                      <p:cBhvr>
                                        <p:cTn id="66" dur="3000"/>
                                        <p:tgtEl>
                                          <p:spTgt spid="11"/>
                                        </p:tgtEl>
                                      </p:cBhvr>
                                    </p:animEffect>
                                  </p:childTnLst>
                                </p:cTn>
                              </p:par>
                              <p:par>
                                <p:cTn id="67" presetID="3" presetClass="entr" presetSubtype="5" fill="hold" grpId="2"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blinds(vertical)">
                                      <p:cBhvr>
                                        <p:cTn id="69" dur="3000"/>
                                        <p:tgtEl>
                                          <p:spTgt spid="12"/>
                                        </p:tgtEl>
                                      </p:cBhvr>
                                    </p:animEffect>
                                  </p:childTnLst>
                                </p:cTn>
                              </p:par>
                              <p:par>
                                <p:cTn id="70" presetID="3" presetClass="entr" presetSubtype="5" fill="hold" grpId="2" nodeType="withEffect">
                                  <p:stCondLst>
                                    <p:cond delay="0"/>
                                  </p:stCondLst>
                                  <p:childTnLst>
                                    <p:set>
                                      <p:cBhvr>
                                        <p:cTn id="71" dur="1" fill="hold">
                                          <p:stCondLst>
                                            <p:cond delay="0"/>
                                          </p:stCondLst>
                                        </p:cTn>
                                        <p:tgtEl>
                                          <p:spTgt spid="13"/>
                                        </p:tgtEl>
                                        <p:attrNameLst>
                                          <p:attrName>style.visibility</p:attrName>
                                        </p:attrNameLst>
                                      </p:cBhvr>
                                      <p:to>
                                        <p:strVal val="visible"/>
                                      </p:to>
                                    </p:set>
                                    <p:animEffect transition="in" filter="blinds(vertical)">
                                      <p:cBhvr>
                                        <p:cTn id="72" dur="3000"/>
                                        <p:tgtEl>
                                          <p:spTgt spid="13"/>
                                        </p:tgtEl>
                                      </p:cBhvr>
                                    </p:animEffect>
                                  </p:childTnLst>
                                </p:cTn>
                              </p:par>
                              <p:par>
                                <p:cTn id="73" presetID="3" presetClass="entr" presetSubtype="5" fill="hold" grpId="2" nodeType="with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blinds(vertical)">
                                      <p:cBhvr>
                                        <p:cTn id="75" dur="3000"/>
                                        <p:tgtEl>
                                          <p:spTgt spid="14"/>
                                        </p:tgtEl>
                                      </p:cBhvr>
                                    </p:animEffect>
                                  </p:childTnLst>
                                </p:cTn>
                              </p:par>
                              <p:par>
                                <p:cTn id="76" presetID="3" presetClass="entr" presetSubtype="5" fill="hold" grpId="2" nodeType="with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blinds(vertical)">
                                      <p:cBhvr>
                                        <p:cTn id="78" dur="3000"/>
                                        <p:tgtEl>
                                          <p:spTgt spid="15"/>
                                        </p:tgtEl>
                                      </p:cBhvr>
                                    </p:animEffect>
                                  </p:childTnLst>
                                </p:cTn>
                              </p:par>
                              <p:par>
                                <p:cTn id="79" presetID="23" presetClass="exit" presetSubtype="544" fill="hold" grpId="3" nodeType="withEffect">
                                  <p:stCondLst>
                                    <p:cond delay="0"/>
                                  </p:stCondLst>
                                  <p:childTnLst>
                                    <p:anim calcmode="lin" valueType="num">
                                      <p:cBhvr>
                                        <p:cTn id="80" dur="3000"/>
                                        <p:tgtEl>
                                          <p:spTgt spid="8"/>
                                        </p:tgtEl>
                                        <p:attrNameLst>
                                          <p:attrName>ppt_w</p:attrName>
                                        </p:attrNameLst>
                                      </p:cBhvr>
                                      <p:tavLst>
                                        <p:tav tm="0">
                                          <p:val>
                                            <p:strVal val="ppt_w"/>
                                          </p:val>
                                        </p:tav>
                                        <p:tav tm="100000">
                                          <p:val>
                                            <p:fltVal val="0"/>
                                          </p:val>
                                        </p:tav>
                                      </p:tavLst>
                                    </p:anim>
                                    <p:anim calcmode="lin" valueType="num">
                                      <p:cBhvr>
                                        <p:cTn id="81" dur="3000"/>
                                        <p:tgtEl>
                                          <p:spTgt spid="8"/>
                                        </p:tgtEl>
                                        <p:attrNameLst>
                                          <p:attrName>ppt_h</p:attrName>
                                        </p:attrNameLst>
                                      </p:cBhvr>
                                      <p:tavLst>
                                        <p:tav tm="0">
                                          <p:val>
                                            <p:strVal val="ppt_h"/>
                                          </p:val>
                                        </p:tav>
                                        <p:tav tm="100000">
                                          <p:val>
                                            <p:fltVal val="0"/>
                                          </p:val>
                                        </p:tav>
                                      </p:tavLst>
                                    </p:anim>
                                    <p:anim calcmode="lin" valueType="num">
                                      <p:cBhvr>
                                        <p:cTn id="82" dur="3000"/>
                                        <p:tgtEl>
                                          <p:spTgt spid="8"/>
                                        </p:tgtEl>
                                        <p:attrNameLst>
                                          <p:attrName>ppt_x</p:attrName>
                                        </p:attrNameLst>
                                      </p:cBhvr>
                                      <p:tavLst>
                                        <p:tav tm="0">
                                          <p:val>
                                            <p:strVal val="ppt_x"/>
                                          </p:val>
                                        </p:tav>
                                        <p:tav tm="100000">
                                          <p:val>
                                            <p:fltVal val="0.5"/>
                                          </p:val>
                                        </p:tav>
                                      </p:tavLst>
                                    </p:anim>
                                    <p:anim calcmode="lin" valueType="num">
                                      <p:cBhvr>
                                        <p:cTn id="83" dur="3000"/>
                                        <p:tgtEl>
                                          <p:spTgt spid="8"/>
                                        </p:tgtEl>
                                        <p:attrNameLst>
                                          <p:attrName>ppt_y</p:attrName>
                                        </p:attrNameLst>
                                      </p:cBhvr>
                                      <p:tavLst>
                                        <p:tav tm="0">
                                          <p:val>
                                            <p:strVal val="ppt_y"/>
                                          </p:val>
                                        </p:tav>
                                        <p:tav tm="100000">
                                          <p:val>
                                            <p:fltVal val="0.5"/>
                                          </p:val>
                                        </p:tav>
                                      </p:tavLst>
                                    </p:anim>
                                    <p:set>
                                      <p:cBhvr>
                                        <p:cTn id="84" dur="1" fill="hold">
                                          <p:stCondLst>
                                            <p:cond delay="2999"/>
                                          </p:stCondLst>
                                        </p:cTn>
                                        <p:tgtEl>
                                          <p:spTgt spid="8"/>
                                        </p:tgtEl>
                                        <p:attrNameLst>
                                          <p:attrName>style.visibility</p:attrName>
                                        </p:attrNameLst>
                                      </p:cBhvr>
                                      <p:to>
                                        <p:strVal val="hidden"/>
                                      </p:to>
                                    </p:set>
                                  </p:childTnLst>
                                </p:cTn>
                              </p:par>
                              <p:par>
                                <p:cTn id="85" presetID="23" presetClass="exit" presetSubtype="544" fill="hold" grpId="3" nodeType="withEffect">
                                  <p:stCondLst>
                                    <p:cond delay="0"/>
                                  </p:stCondLst>
                                  <p:childTnLst>
                                    <p:anim calcmode="lin" valueType="num">
                                      <p:cBhvr>
                                        <p:cTn id="86" dur="3000"/>
                                        <p:tgtEl>
                                          <p:spTgt spid="9"/>
                                        </p:tgtEl>
                                        <p:attrNameLst>
                                          <p:attrName>ppt_w</p:attrName>
                                        </p:attrNameLst>
                                      </p:cBhvr>
                                      <p:tavLst>
                                        <p:tav tm="0">
                                          <p:val>
                                            <p:strVal val="ppt_w"/>
                                          </p:val>
                                        </p:tav>
                                        <p:tav tm="100000">
                                          <p:val>
                                            <p:fltVal val="0"/>
                                          </p:val>
                                        </p:tav>
                                      </p:tavLst>
                                    </p:anim>
                                    <p:anim calcmode="lin" valueType="num">
                                      <p:cBhvr>
                                        <p:cTn id="87" dur="3000"/>
                                        <p:tgtEl>
                                          <p:spTgt spid="9"/>
                                        </p:tgtEl>
                                        <p:attrNameLst>
                                          <p:attrName>ppt_h</p:attrName>
                                        </p:attrNameLst>
                                      </p:cBhvr>
                                      <p:tavLst>
                                        <p:tav tm="0">
                                          <p:val>
                                            <p:strVal val="ppt_h"/>
                                          </p:val>
                                        </p:tav>
                                        <p:tav tm="100000">
                                          <p:val>
                                            <p:fltVal val="0"/>
                                          </p:val>
                                        </p:tav>
                                      </p:tavLst>
                                    </p:anim>
                                    <p:anim calcmode="lin" valueType="num">
                                      <p:cBhvr>
                                        <p:cTn id="88" dur="3000"/>
                                        <p:tgtEl>
                                          <p:spTgt spid="9"/>
                                        </p:tgtEl>
                                        <p:attrNameLst>
                                          <p:attrName>ppt_x</p:attrName>
                                        </p:attrNameLst>
                                      </p:cBhvr>
                                      <p:tavLst>
                                        <p:tav tm="0">
                                          <p:val>
                                            <p:strVal val="ppt_x"/>
                                          </p:val>
                                        </p:tav>
                                        <p:tav tm="100000">
                                          <p:val>
                                            <p:fltVal val="0.5"/>
                                          </p:val>
                                        </p:tav>
                                      </p:tavLst>
                                    </p:anim>
                                    <p:anim calcmode="lin" valueType="num">
                                      <p:cBhvr>
                                        <p:cTn id="89" dur="3000"/>
                                        <p:tgtEl>
                                          <p:spTgt spid="9"/>
                                        </p:tgtEl>
                                        <p:attrNameLst>
                                          <p:attrName>ppt_y</p:attrName>
                                        </p:attrNameLst>
                                      </p:cBhvr>
                                      <p:tavLst>
                                        <p:tav tm="0">
                                          <p:val>
                                            <p:strVal val="ppt_y"/>
                                          </p:val>
                                        </p:tav>
                                        <p:tav tm="100000">
                                          <p:val>
                                            <p:fltVal val="0.5"/>
                                          </p:val>
                                        </p:tav>
                                      </p:tavLst>
                                    </p:anim>
                                    <p:set>
                                      <p:cBhvr>
                                        <p:cTn id="90" dur="1" fill="hold">
                                          <p:stCondLst>
                                            <p:cond delay="2999"/>
                                          </p:stCondLst>
                                        </p:cTn>
                                        <p:tgtEl>
                                          <p:spTgt spid="9"/>
                                        </p:tgtEl>
                                        <p:attrNameLst>
                                          <p:attrName>style.visibility</p:attrName>
                                        </p:attrNameLst>
                                      </p:cBhvr>
                                      <p:to>
                                        <p:strVal val="hidden"/>
                                      </p:to>
                                    </p:set>
                                  </p:childTnLst>
                                </p:cTn>
                              </p:par>
                              <p:par>
                                <p:cTn id="91" presetID="23" presetClass="exit" presetSubtype="544" fill="hold" grpId="3" nodeType="withEffect">
                                  <p:stCondLst>
                                    <p:cond delay="0"/>
                                  </p:stCondLst>
                                  <p:childTnLst>
                                    <p:anim calcmode="lin" valueType="num">
                                      <p:cBhvr>
                                        <p:cTn id="92" dur="3000"/>
                                        <p:tgtEl>
                                          <p:spTgt spid="10"/>
                                        </p:tgtEl>
                                        <p:attrNameLst>
                                          <p:attrName>ppt_w</p:attrName>
                                        </p:attrNameLst>
                                      </p:cBhvr>
                                      <p:tavLst>
                                        <p:tav tm="0">
                                          <p:val>
                                            <p:strVal val="ppt_w"/>
                                          </p:val>
                                        </p:tav>
                                        <p:tav tm="100000">
                                          <p:val>
                                            <p:fltVal val="0"/>
                                          </p:val>
                                        </p:tav>
                                      </p:tavLst>
                                    </p:anim>
                                    <p:anim calcmode="lin" valueType="num">
                                      <p:cBhvr>
                                        <p:cTn id="93" dur="3000"/>
                                        <p:tgtEl>
                                          <p:spTgt spid="10"/>
                                        </p:tgtEl>
                                        <p:attrNameLst>
                                          <p:attrName>ppt_h</p:attrName>
                                        </p:attrNameLst>
                                      </p:cBhvr>
                                      <p:tavLst>
                                        <p:tav tm="0">
                                          <p:val>
                                            <p:strVal val="ppt_h"/>
                                          </p:val>
                                        </p:tav>
                                        <p:tav tm="100000">
                                          <p:val>
                                            <p:fltVal val="0"/>
                                          </p:val>
                                        </p:tav>
                                      </p:tavLst>
                                    </p:anim>
                                    <p:anim calcmode="lin" valueType="num">
                                      <p:cBhvr>
                                        <p:cTn id="94" dur="3000"/>
                                        <p:tgtEl>
                                          <p:spTgt spid="10"/>
                                        </p:tgtEl>
                                        <p:attrNameLst>
                                          <p:attrName>ppt_x</p:attrName>
                                        </p:attrNameLst>
                                      </p:cBhvr>
                                      <p:tavLst>
                                        <p:tav tm="0">
                                          <p:val>
                                            <p:strVal val="ppt_x"/>
                                          </p:val>
                                        </p:tav>
                                        <p:tav tm="100000">
                                          <p:val>
                                            <p:fltVal val="0.5"/>
                                          </p:val>
                                        </p:tav>
                                      </p:tavLst>
                                    </p:anim>
                                    <p:anim calcmode="lin" valueType="num">
                                      <p:cBhvr>
                                        <p:cTn id="95" dur="3000"/>
                                        <p:tgtEl>
                                          <p:spTgt spid="10"/>
                                        </p:tgtEl>
                                        <p:attrNameLst>
                                          <p:attrName>ppt_y</p:attrName>
                                        </p:attrNameLst>
                                      </p:cBhvr>
                                      <p:tavLst>
                                        <p:tav tm="0">
                                          <p:val>
                                            <p:strVal val="ppt_y"/>
                                          </p:val>
                                        </p:tav>
                                        <p:tav tm="100000">
                                          <p:val>
                                            <p:fltVal val="0.5"/>
                                          </p:val>
                                        </p:tav>
                                      </p:tavLst>
                                    </p:anim>
                                    <p:set>
                                      <p:cBhvr>
                                        <p:cTn id="96" dur="1" fill="hold">
                                          <p:stCondLst>
                                            <p:cond delay="2999"/>
                                          </p:stCondLst>
                                        </p:cTn>
                                        <p:tgtEl>
                                          <p:spTgt spid="10"/>
                                        </p:tgtEl>
                                        <p:attrNameLst>
                                          <p:attrName>style.visibility</p:attrName>
                                        </p:attrNameLst>
                                      </p:cBhvr>
                                      <p:to>
                                        <p:strVal val="hidden"/>
                                      </p:to>
                                    </p:set>
                                  </p:childTnLst>
                                </p:cTn>
                              </p:par>
                              <p:par>
                                <p:cTn id="97" presetID="23" presetClass="exit" presetSubtype="544" fill="hold" grpId="3" nodeType="withEffect">
                                  <p:stCondLst>
                                    <p:cond delay="0"/>
                                  </p:stCondLst>
                                  <p:childTnLst>
                                    <p:anim calcmode="lin" valueType="num">
                                      <p:cBhvr>
                                        <p:cTn id="98" dur="3000"/>
                                        <p:tgtEl>
                                          <p:spTgt spid="11"/>
                                        </p:tgtEl>
                                        <p:attrNameLst>
                                          <p:attrName>ppt_w</p:attrName>
                                        </p:attrNameLst>
                                      </p:cBhvr>
                                      <p:tavLst>
                                        <p:tav tm="0">
                                          <p:val>
                                            <p:strVal val="ppt_w"/>
                                          </p:val>
                                        </p:tav>
                                        <p:tav tm="100000">
                                          <p:val>
                                            <p:fltVal val="0"/>
                                          </p:val>
                                        </p:tav>
                                      </p:tavLst>
                                    </p:anim>
                                    <p:anim calcmode="lin" valueType="num">
                                      <p:cBhvr>
                                        <p:cTn id="99" dur="3000"/>
                                        <p:tgtEl>
                                          <p:spTgt spid="11"/>
                                        </p:tgtEl>
                                        <p:attrNameLst>
                                          <p:attrName>ppt_h</p:attrName>
                                        </p:attrNameLst>
                                      </p:cBhvr>
                                      <p:tavLst>
                                        <p:tav tm="0">
                                          <p:val>
                                            <p:strVal val="ppt_h"/>
                                          </p:val>
                                        </p:tav>
                                        <p:tav tm="100000">
                                          <p:val>
                                            <p:fltVal val="0"/>
                                          </p:val>
                                        </p:tav>
                                      </p:tavLst>
                                    </p:anim>
                                    <p:anim calcmode="lin" valueType="num">
                                      <p:cBhvr>
                                        <p:cTn id="100" dur="3000"/>
                                        <p:tgtEl>
                                          <p:spTgt spid="11"/>
                                        </p:tgtEl>
                                        <p:attrNameLst>
                                          <p:attrName>ppt_x</p:attrName>
                                        </p:attrNameLst>
                                      </p:cBhvr>
                                      <p:tavLst>
                                        <p:tav tm="0">
                                          <p:val>
                                            <p:strVal val="ppt_x"/>
                                          </p:val>
                                        </p:tav>
                                        <p:tav tm="100000">
                                          <p:val>
                                            <p:fltVal val="0.5"/>
                                          </p:val>
                                        </p:tav>
                                      </p:tavLst>
                                    </p:anim>
                                    <p:anim calcmode="lin" valueType="num">
                                      <p:cBhvr>
                                        <p:cTn id="101" dur="3000"/>
                                        <p:tgtEl>
                                          <p:spTgt spid="11"/>
                                        </p:tgtEl>
                                        <p:attrNameLst>
                                          <p:attrName>ppt_y</p:attrName>
                                        </p:attrNameLst>
                                      </p:cBhvr>
                                      <p:tavLst>
                                        <p:tav tm="0">
                                          <p:val>
                                            <p:strVal val="ppt_y"/>
                                          </p:val>
                                        </p:tav>
                                        <p:tav tm="100000">
                                          <p:val>
                                            <p:fltVal val="0.5"/>
                                          </p:val>
                                        </p:tav>
                                      </p:tavLst>
                                    </p:anim>
                                    <p:set>
                                      <p:cBhvr>
                                        <p:cTn id="102" dur="1" fill="hold">
                                          <p:stCondLst>
                                            <p:cond delay="2999"/>
                                          </p:stCondLst>
                                        </p:cTn>
                                        <p:tgtEl>
                                          <p:spTgt spid="11"/>
                                        </p:tgtEl>
                                        <p:attrNameLst>
                                          <p:attrName>style.visibility</p:attrName>
                                        </p:attrNameLst>
                                      </p:cBhvr>
                                      <p:to>
                                        <p:strVal val="hidden"/>
                                      </p:to>
                                    </p:set>
                                  </p:childTnLst>
                                </p:cTn>
                              </p:par>
                              <p:par>
                                <p:cTn id="103" presetID="23" presetClass="exit" presetSubtype="544" fill="hold" grpId="3" nodeType="withEffect">
                                  <p:stCondLst>
                                    <p:cond delay="0"/>
                                  </p:stCondLst>
                                  <p:childTnLst>
                                    <p:anim calcmode="lin" valueType="num">
                                      <p:cBhvr>
                                        <p:cTn id="104" dur="3000"/>
                                        <p:tgtEl>
                                          <p:spTgt spid="12"/>
                                        </p:tgtEl>
                                        <p:attrNameLst>
                                          <p:attrName>ppt_w</p:attrName>
                                        </p:attrNameLst>
                                      </p:cBhvr>
                                      <p:tavLst>
                                        <p:tav tm="0">
                                          <p:val>
                                            <p:strVal val="ppt_w"/>
                                          </p:val>
                                        </p:tav>
                                        <p:tav tm="100000">
                                          <p:val>
                                            <p:fltVal val="0"/>
                                          </p:val>
                                        </p:tav>
                                      </p:tavLst>
                                    </p:anim>
                                    <p:anim calcmode="lin" valueType="num">
                                      <p:cBhvr>
                                        <p:cTn id="105" dur="3000"/>
                                        <p:tgtEl>
                                          <p:spTgt spid="12"/>
                                        </p:tgtEl>
                                        <p:attrNameLst>
                                          <p:attrName>ppt_h</p:attrName>
                                        </p:attrNameLst>
                                      </p:cBhvr>
                                      <p:tavLst>
                                        <p:tav tm="0">
                                          <p:val>
                                            <p:strVal val="ppt_h"/>
                                          </p:val>
                                        </p:tav>
                                        <p:tav tm="100000">
                                          <p:val>
                                            <p:fltVal val="0"/>
                                          </p:val>
                                        </p:tav>
                                      </p:tavLst>
                                    </p:anim>
                                    <p:anim calcmode="lin" valueType="num">
                                      <p:cBhvr>
                                        <p:cTn id="106" dur="3000"/>
                                        <p:tgtEl>
                                          <p:spTgt spid="12"/>
                                        </p:tgtEl>
                                        <p:attrNameLst>
                                          <p:attrName>ppt_x</p:attrName>
                                        </p:attrNameLst>
                                      </p:cBhvr>
                                      <p:tavLst>
                                        <p:tav tm="0">
                                          <p:val>
                                            <p:strVal val="ppt_x"/>
                                          </p:val>
                                        </p:tav>
                                        <p:tav tm="100000">
                                          <p:val>
                                            <p:fltVal val="0.5"/>
                                          </p:val>
                                        </p:tav>
                                      </p:tavLst>
                                    </p:anim>
                                    <p:anim calcmode="lin" valueType="num">
                                      <p:cBhvr>
                                        <p:cTn id="107" dur="3000"/>
                                        <p:tgtEl>
                                          <p:spTgt spid="12"/>
                                        </p:tgtEl>
                                        <p:attrNameLst>
                                          <p:attrName>ppt_y</p:attrName>
                                        </p:attrNameLst>
                                      </p:cBhvr>
                                      <p:tavLst>
                                        <p:tav tm="0">
                                          <p:val>
                                            <p:strVal val="ppt_y"/>
                                          </p:val>
                                        </p:tav>
                                        <p:tav tm="100000">
                                          <p:val>
                                            <p:fltVal val="0.5"/>
                                          </p:val>
                                        </p:tav>
                                      </p:tavLst>
                                    </p:anim>
                                    <p:set>
                                      <p:cBhvr>
                                        <p:cTn id="108" dur="1" fill="hold">
                                          <p:stCondLst>
                                            <p:cond delay="2999"/>
                                          </p:stCondLst>
                                        </p:cTn>
                                        <p:tgtEl>
                                          <p:spTgt spid="12"/>
                                        </p:tgtEl>
                                        <p:attrNameLst>
                                          <p:attrName>style.visibility</p:attrName>
                                        </p:attrNameLst>
                                      </p:cBhvr>
                                      <p:to>
                                        <p:strVal val="hidden"/>
                                      </p:to>
                                    </p:set>
                                  </p:childTnLst>
                                </p:cTn>
                              </p:par>
                              <p:par>
                                <p:cTn id="109" presetID="23" presetClass="exit" presetSubtype="544" fill="hold" grpId="3" nodeType="withEffect">
                                  <p:stCondLst>
                                    <p:cond delay="0"/>
                                  </p:stCondLst>
                                  <p:childTnLst>
                                    <p:anim calcmode="lin" valueType="num">
                                      <p:cBhvr>
                                        <p:cTn id="110" dur="3000"/>
                                        <p:tgtEl>
                                          <p:spTgt spid="13"/>
                                        </p:tgtEl>
                                        <p:attrNameLst>
                                          <p:attrName>ppt_w</p:attrName>
                                        </p:attrNameLst>
                                      </p:cBhvr>
                                      <p:tavLst>
                                        <p:tav tm="0">
                                          <p:val>
                                            <p:strVal val="ppt_w"/>
                                          </p:val>
                                        </p:tav>
                                        <p:tav tm="100000">
                                          <p:val>
                                            <p:fltVal val="0"/>
                                          </p:val>
                                        </p:tav>
                                      </p:tavLst>
                                    </p:anim>
                                    <p:anim calcmode="lin" valueType="num">
                                      <p:cBhvr>
                                        <p:cTn id="111" dur="3000"/>
                                        <p:tgtEl>
                                          <p:spTgt spid="13"/>
                                        </p:tgtEl>
                                        <p:attrNameLst>
                                          <p:attrName>ppt_h</p:attrName>
                                        </p:attrNameLst>
                                      </p:cBhvr>
                                      <p:tavLst>
                                        <p:tav tm="0">
                                          <p:val>
                                            <p:strVal val="ppt_h"/>
                                          </p:val>
                                        </p:tav>
                                        <p:tav tm="100000">
                                          <p:val>
                                            <p:fltVal val="0"/>
                                          </p:val>
                                        </p:tav>
                                      </p:tavLst>
                                    </p:anim>
                                    <p:anim calcmode="lin" valueType="num">
                                      <p:cBhvr>
                                        <p:cTn id="112" dur="3000"/>
                                        <p:tgtEl>
                                          <p:spTgt spid="13"/>
                                        </p:tgtEl>
                                        <p:attrNameLst>
                                          <p:attrName>ppt_x</p:attrName>
                                        </p:attrNameLst>
                                      </p:cBhvr>
                                      <p:tavLst>
                                        <p:tav tm="0">
                                          <p:val>
                                            <p:strVal val="ppt_x"/>
                                          </p:val>
                                        </p:tav>
                                        <p:tav tm="100000">
                                          <p:val>
                                            <p:fltVal val="0.5"/>
                                          </p:val>
                                        </p:tav>
                                      </p:tavLst>
                                    </p:anim>
                                    <p:anim calcmode="lin" valueType="num">
                                      <p:cBhvr>
                                        <p:cTn id="113" dur="3000"/>
                                        <p:tgtEl>
                                          <p:spTgt spid="13"/>
                                        </p:tgtEl>
                                        <p:attrNameLst>
                                          <p:attrName>ppt_y</p:attrName>
                                        </p:attrNameLst>
                                      </p:cBhvr>
                                      <p:tavLst>
                                        <p:tav tm="0">
                                          <p:val>
                                            <p:strVal val="ppt_y"/>
                                          </p:val>
                                        </p:tav>
                                        <p:tav tm="100000">
                                          <p:val>
                                            <p:fltVal val="0.5"/>
                                          </p:val>
                                        </p:tav>
                                      </p:tavLst>
                                    </p:anim>
                                    <p:set>
                                      <p:cBhvr>
                                        <p:cTn id="114" dur="1" fill="hold">
                                          <p:stCondLst>
                                            <p:cond delay="2999"/>
                                          </p:stCondLst>
                                        </p:cTn>
                                        <p:tgtEl>
                                          <p:spTgt spid="13"/>
                                        </p:tgtEl>
                                        <p:attrNameLst>
                                          <p:attrName>style.visibility</p:attrName>
                                        </p:attrNameLst>
                                      </p:cBhvr>
                                      <p:to>
                                        <p:strVal val="hidden"/>
                                      </p:to>
                                    </p:set>
                                  </p:childTnLst>
                                </p:cTn>
                              </p:par>
                              <p:par>
                                <p:cTn id="115" presetID="23" presetClass="exit" presetSubtype="544" fill="hold" grpId="3" nodeType="withEffect">
                                  <p:stCondLst>
                                    <p:cond delay="0"/>
                                  </p:stCondLst>
                                  <p:childTnLst>
                                    <p:anim calcmode="lin" valueType="num">
                                      <p:cBhvr>
                                        <p:cTn id="116" dur="3000"/>
                                        <p:tgtEl>
                                          <p:spTgt spid="14"/>
                                        </p:tgtEl>
                                        <p:attrNameLst>
                                          <p:attrName>ppt_w</p:attrName>
                                        </p:attrNameLst>
                                      </p:cBhvr>
                                      <p:tavLst>
                                        <p:tav tm="0">
                                          <p:val>
                                            <p:strVal val="ppt_w"/>
                                          </p:val>
                                        </p:tav>
                                        <p:tav tm="100000">
                                          <p:val>
                                            <p:fltVal val="0"/>
                                          </p:val>
                                        </p:tav>
                                      </p:tavLst>
                                    </p:anim>
                                    <p:anim calcmode="lin" valueType="num">
                                      <p:cBhvr>
                                        <p:cTn id="117" dur="3000"/>
                                        <p:tgtEl>
                                          <p:spTgt spid="14"/>
                                        </p:tgtEl>
                                        <p:attrNameLst>
                                          <p:attrName>ppt_h</p:attrName>
                                        </p:attrNameLst>
                                      </p:cBhvr>
                                      <p:tavLst>
                                        <p:tav tm="0">
                                          <p:val>
                                            <p:strVal val="ppt_h"/>
                                          </p:val>
                                        </p:tav>
                                        <p:tav tm="100000">
                                          <p:val>
                                            <p:fltVal val="0"/>
                                          </p:val>
                                        </p:tav>
                                      </p:tavLst>
                                    </p:anim>
                                    <p:anim calcmode="lin" valueType="num">
                                      <p:cBhvr>
                                        <p:cTn id="118" dur="3000"/>
                                        <p:tgtEl>
                                          <p:spTgt spid="14"/>
                                        </p:tgtEl>
                                        <p:attrNameLst>
                                          <p:attrName>ppt_x</p:attrName>
                                        </p:attrNameLst>
                                      </p:cBhvr>
                                      <p:tavLst>
                                        <p:tav tm="0">
                                          <p:val>
                                            <p:strVal val="ppt_x"/>
                                          </p:val>
                                        </p:tav>
                                        <p:tav tm="100000">
                                          <p:val>
                                            <p:fltVal val="0.5"/>
                                          </p:val>
                                        </p:tav>
                                      </p:tavLst>
                                    </p:anim>
                                    <p:anim calcmode="lin" valueType="num">
                                      <p:cBhvr>
                                        <p:cTn id="119" dur="3000"/>
                                        <p:tgtEl>
                                          <p:spTgt spid="14"/>
                                        </p:tgtEl>
                                        <p:attrNameLst>
                                          <p:attrName>ppt_y</p:attrName>
                                        </p:attrNameLst>
                                      </p:cBhvr>
                                      <p:tavLst>
                                        <p:tav tm="0">
                                          <p:val>
                                            <p:strVal val="ppt_y"/>
                                          </p:val>
                                        </p:tav>
                                        <p:tav tm="100000">
                                          <p:val>
                                            <p:fltVal val="0.5"/>
                                          </p:val>
                                        </p:tav>
                                      </p:tavLst>
                                    </p:anim>
                                    <p:set>
                                      <p:cBhvr>
                                        <p:cTn id="120" dur="1" fill="hold">
                                          <p:stCondLst>
                                            <p:cond delay="2999"/>
                                          </p:stCondLst>
                                        </p:cTn>
                                        <p:tgtEl>
                                          <p:spTgt spid="14"/>
                                        </p:tgtEl>
                                        <p:attrNameLst>
                                          <p:attrName>style.visibility</p:attrName>
                                        </p:attrNameLst>
                                      </p:cBhvr>
                                      <p:to>
                                        <p:strVal val="hidden"/>
                                      </p:to>
                                    </p:set>
                                  </p:childTnLst>
                                </p:cTn>
                              </p:par>
                              <p:par>
                                <p:cTn id="121" presetID="23" presetClass="exit" presetSubtype="544" fill="hold" grpId="3" nodeType="withEffect">
                                  <p:stCondLst>
                                    <p:cond delay="0"/>
                                  </p:stCondLst>
                                  <p:childTnLst>
                                    <p:anim calcmode="lin" valueType="num">
                                      <p:cBhvr>
                                        <p:cTn id="122" dur="3000"/>
                                        <p:tgtEl>
                                          <p:spTgt spid="15"/>
                                        </p:tgtEl>
                                        <p:attrNameLst>
                                          <p:attrName>ppt_w</p:attrName>
                                        </p:attrNameLst>
                                      </p:cBhvr>
                                      <p:tavLst>
                                        <p:tav tm="0">
                                          <p:val>
                                            <p:strVal val="ppt_w"/>
                                          </p:val>
                                        </p:tav>
                                        <p:tav tm="100000">
                                          <p:val>
                                            <p:fltVal val="0"/>
                                          </p:val>
                                        </p:tav>
                                      </p:tavLst>
                                    </p:anim>
                                    <p:anim calcmode="lin" valueType="num">
                                      <p:cBhvr>
                                        <p:cTn id="123" dur="3000"/>
                                        <p:tgtEl>
                                          <p:spTgt spid="15"/>
                                        </p:tgtEl>
                                        <p:attrNameLst>
                                          <p:attrName>ppt_h</p:attrName>
                                        </p:attrNameLst>
                                      </p:cBhvr>
                                      <p:tavLst>
                                        <p:tav tm="0">
                                          <p:val>
                                            <p:strVal val="ppt_h"/>
                                          </p:val>
                                        </p:tav>
                                        <p:tav tm="100000">
                                          <p:val>
                                            <p:fltVal val="0"/>
                                          </p:val>
                                        </p:tav>
                                      </p:tavLst>
                                    </p:anim>
                                    <p:anim calcmode="lin" valueType="num">
                                      <p:cBhvr>
                                        <p:cTn id="124" dur="3000"/>
                                        <p:tgtEl>
                                          <p:spTgt spid="15"/>
                                        </p:tgtEl>
                                        <p:attrNameLst>
                                          <p:attrName>ppt_x</p:attrName>
                                        </p:attrNameLst>
                                      </p:cBhvr>
                                      <p:tavLst>
                                        <p:tav tm="0">
                                          <p:val>
                                            <p:strVal val="ppt_x"/>
                                          </p:val>
                                        </p:tav>
                                        <p:tav tm="100000">
                                          <p:val>
                                            <p:fltVal val="0.5"/>
                                          </p:val>
                                        </p:tav>
                                      </p:tavLst>
                                    </p:anim>
                                    <p:anim calcmode="lin" valueType="num">
                                      <p:cBhvr>
                                        <p:cTn id="125" dur="3000"/>
                                        <p:tgtEl>
                                          <p:spTgt spid="15"/>
                                        </p:tgtEl>
                                        <p:attrNameLst>
                                          <p:attrName>ppt_y</p:attrName>
                                        </p:attrNameLst>
                                      </p:cBhvr>
                                      <p:tavLst>
                                        <p:tav tm="0">
                                          <p:val>
                                            <p:strVal val="ppt_y"/>
                                          </p:val>
                                        </p:tav>
                                        <p:tav tm="100000">
                                          <p:val>
                                            <p:fltVal val="0.5"/>
                                          </p:val>
                                        </p:tav>
                                      </p:tavLst>
                                    </p:anim>
                                    <p:set>
                                      <p:cBhvr>
                                        <p:cTn id="126" dur="1" fill="hold">
                                          <p:stCondLst>
                                            <p:cond delay="2999"/>
                                          </p:stCondLst>
                                        </p:cTn>
                                        <p:tgtEl>
                                          <p:spTgt spid="15"/>
                                        </p:tgtEl>
                                        <p:attrNameLst>
                                          <p:attrName>style.visibility</p:attrName>
                                        </p:attrNameLst>
                                      </p:cBhvr>
                                      <p:to>
                                        <p:strVal val="hidden"/>
                                      </p:to>
                                    </p:set>
                                  </p:childTnLst>
                                </p:cTn>
                              </p:par>
                              <p:par>
                                <p:cTn id="127" presetID="8" presetClass="emph" presetSubtype="0" fill="hold" grpId="4" nodeType="withEffect">
                                  <p:stCondLst>
                                    <p:cond delay="0"/>
                                  </p:stCondLst>
                                  <p:childTnLst>
                                    <p:animRot by="21600000">
                                      <p:cBhvr>
                                        <p:cTn id="128" dur="3000" fill="hold"/>
                                        <p:tgtEl>
                                          <p:spTgt spid="8"/>
                                        </p:tgtEl>
                                        <p:attrNameLst>
                                          <p:attrName>r</p:attrName>
                                        </p:attrNameLst>
                                      </p:cBhvr>
                                    </p:animRot>
                                  </p:childTnLst>
                                </p:cTn>
                              </p:par>
                              <p:par>
                                <p:cTn id="129" presetID="8" presetClass="emph" presetSubtype="0" fill="hold" grpId="4" nodeType="withEffect">
                                  <p:stCondLst>
                                    <p:cond delay="0"/>
                                  </p:stCondLst>
                                  <p:childTnLst>
                                    <p:animRot by="21600000">
                                      <p:cBhvr>
                                        <p:cTn id="130" dur="3000" fill="hold"/>
                                        <p:tgtEl>
                                          <p:spTgt spid="9"/>
                                        </p:tgtEl>
                                        <p:attrNameLst>
                                          <p:attrName>r</p:attrName>
                                        </p:attrNameLst>
                                      </p:cBhvr>
                                    </p:animRot>
                                  </p:childTnLst>
                                </p:cTn>
                              </p:par>
                              <p:par>
                                <p:cTn id="131" presetID="8" presetClass="emph" presetSubtype="0" fill="hold" grpId="4" nodeType="withEffect">
                                  <p:stCondLst>
                                    <p:cond delay="0"/>
                                  </p:stCondLst>
                                  <p:childTnLst>
                                    <p:animRot by="21600000">
                                      <p:cBhvr>
                                        <p:cTn id="132" dur="3000" fill="hold"/>
                                        <p:tgtEl>
                                          <p:spTgt spid="10"/>
                                        </p:tgtEl>
                                        <p:attrNameLst>
                                          <p:attrName>r</p:attrName>
                                        </p:attrNameLst>
                                      </p:cBhvr>
                                    </p:animRot>
                                  </p:childTnLst>
                                </p:cTn>
                              </p:par>
                              <p:par>
                                <p:cTn id="133" presetID="8" presetClass="emph" presetSubtype="0" fill="hold" grpId="4" nodeType="withEffect">
                                  <p:stCondLst>
                                    <p:cond delay="0"/>
                                  </p:stCondLst>
                                  <p:childTnLst>
                                    <p:animRot by="21600000">
                                      <p:cBhvr>
                                        <p:cTn id="134" dur="3000" fill="hold"/>
                                        <p:tgtEl>
                                          <p:spTgt spid="11"/>
                                        </p:tgtEl>
                                        <p:attrNameLst>
                                          <p:attrName>r</p:attrName>
                                        </p:attrNameLst>
                                      </p:cBhvr>
                                    </p:animRot>
                                  </p:childTnLst>
                                </p:cTn>
                              </p:par>
                              <p:par>
                                <p:cTn id="135" presetID="8" presetClass="emph" presetSubtype="0" fill="hold" grpId="4" nodeType="withEffect">
                                  <p:stCondLst>
                                    <p:cond delay="0"/>
                                  </p:stCondLst>
                                  <p:childTnLst>
                                    <p:animRot by="21600000">
                                      <p:cBhvr>
                                        <p:cTn id="136" dur="3000" fill="hold"/>
                                        <p:tgtEl>
                                          <p:spTgt spid="12"/>
                                        </p:tgtEl>
                                        <p:attrNameLst>
                                          <p:attrName>r</p:attrName>
                                        </p:attrNameLst>
                                      </p:cBhvr>
                                    </p:animRot>
                                  </p:childTnLst>
                                </p:cTn>
                              </p:par>
                              <p:par>
                                <p:cTn id="137" presetID="8" presetClass="emph" presetSubtype="0" fill="hold" grpId="4" nodeType="withEffect">
                                  <p:stCondLst>
                                    <p:cond delay="0"/>
                                  </p:stCondLst>
                                  <p:childTnLst>
                                    <p:animRot by="21600000">
                                      <p:cBhvr>
                                        <p:cTn id="138" dur="3000" fill="hold"/>
                                        <p:tgtEl>
                                          <p:spTgt spid="13"/>
                                        </p:tgtEl>
                                        <p:attrNameLst>
                                          <p:attrName>r</p:attrName>
                                        </p:attrNameLst>
                                      </p:cBhvr>
                                    </p:animRot>
                                  </p:childTnLst>
                                </p:cTn>
                              </p:par>
                              <p:par>
                                <p:cTn id="139" presetID="8" presetClass="emph" presetSubtype="0" fill="hold" grpId="4" nodeType="withEffect">
                                  <p:stCondLst>
                                    <p:cond delay="0"/>
                                  </p:stCondLst>
                                  <p:childTnLst>
                                    <p:animRot by="21600000">
                                      <p:cBhvr>
                                        <p:cTn id="140" dur="3000" fill="hold"/>
                                        <p:tgtEl>
                                          <p:spTgt spid="14"/>
                                        </p:tgtEl>
                                        <p:attrNameLst>
                                          <p:attrName>r</p:attrName>
                                        </p:attrNameLst>
                                      </p:cBhvr>
                                    </p:animRot>
                                  </p:childTnLst>
                                </p:cTn>
                              </p:par>
                              <p:par>
                                <p:cTn id="141" presetID="8" presetClass="emph" presetSubtype="0" fill="hold" grpId="4" nodeType="withEffect">
                                  <p:stCondLst>
                                    <p:cond delay="0"/>
                                  </p:stCondLst>
                                  <p:childTnLst>
                                    <p:animRot by="21600000">
                                      <p:cBhvr>
                                        <p:cTn id="142" dur="3000" fill="hold"/>
                                        <p:tgtEl>
                                          <p:spTgt spid="15"/>
                                        </p:tgtEl>
                                        <p:attrNameLst>
                                          <p:attrName>r</p:attrName>
                                        </p:attrNameLst>
                                      </p:cBhvr>
                                    </p:animRot>
                                  </p:childTnLst>
                                </p:cTn>
                              </p:par>
                              <p:par>
                                <p:cTn id="143" presetID="23" presetClass="entr" presetSubtype="288" fill="hold" nodeType="withEffect">
                                  <p:stCondLst>
                                    <p:cond delay="0"/>
                                  </p:stCondLst>
                                  <p:childTnLst>
                                    <p:set>
                                      <p:cBhvr>
                                        <p:cTn id="144" dur="1" fill="hold">
                                          <p:stCondLst>
                                            <p:cond delay="0"/>
                                          </p:stCondLst>
                                        </p:cTn>
                                        <p:tgtEl>
                                          <p:spTgt spid="2"/>
                                        </p:tgtEl>
                                        <p:attrNameLst>
                                          <p:attrName>style.visibility</p:attrName>
                                        </p:attrNameLst>
                                      </p:cBhvr>
                                      <p:to>
                                        <p:strVal val="visible"/>
                                      </p:to>
                                    </p:set>
                                    <p:anim calcmode="lin" valueType="num">
                                      <p:cBhvr>
                                        <p:cTn id="145" dur="3000" fill="hold"/>
                                        <p:tgtEl>
                                          <p:spTgt spid="2"/>
                                        </p:tgtEl>
                                        <p:attrNameLst>
                                          <p:attrName>ppt_w</p:attrName>
                                        </p:attrNameLst>
                                      </p:cBhvr>
                                      <p:tavLst>
                                        <p:tav tm="0">
                                          <p:val>
                                            <p:strVal val="4/3*#ppt_w"/>
                                          </p:val>
                                        </p:tav>
                                        <p:tav tm="100000">
                                          <p:val>
                                            <p:strVal val="#ppt_w"/>
                                          </p:val>
                                        </p:tav>
                                      </p:tavLst>
                                    </p:anim>
                                    <p:anim calcmode="lin" valueType="num">
                                      <p:cBhvr>
                                        <p:cTn id="146" dur="3000" fill="hold"/>
                                        <p:tgtEl>
                                          <p:spTgt spid="2"/>
                                        </p:tgtEl>
                                        <p:attrNameLst>
                                          <p:attrName>ppt_h</p:attrName>
                                        </p:attrNameLst>
                                      </p:cBhvr>
                                      <p:tavLst>
                                        <p:tav tm="0">
                                          <p:val>
                                            <p:strVal val="4/3*#ppt_h"/>
                                          </p:val>
                                        </p:tav>
                                        <p:tav tm="100000">
                                          <p:val>
                                            <p:strVal val="#ppt_h"/>
                                          </p:val>
                                        </p:tav>
                                      </p:tavLst>
                                    </p:anim>
                                  </p:childTnLst>
                                </p:cTn>
                              </p:par>
                              <p:par>
                                <p:cTn id="147" presetID="21" presetClass="entr" presetSubtype="2"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Effect transition="in" filter="wheel(2)">
                                      <p:cBhvr>
                                        <p:cTn id="149" dur="3000"/>
                                        <p:tgtEl>
                                          <p:spTgt spid="2"/>
                                        </p:tgtEl>
                                      </p:cBhvr>
                                    </p:animEffect>
                                  </p:childTnLst>
                                </p:cTn>
                              </p:par>
                            </p:childTnLst>
                          </p:cTn>
                        </p:par>
                        <p:par>
                          <p:cTn id="150" fill="hold">
                            <p:stCondLst>
                              <p:cond delay="3000"/>
                            </p:stCondLst>
                            <p:childTnLst>
                              <p:par>
                                <p:cTn id="151" presetID="52" presetClass="entr" presetSubtype="0" fill="hold" nodeType="afterEffect">
                                  <p:stCondLst>
                                    <p:cond delay="0"/>
                                  </p:stCondLst>
                                  <p:childTnLst>
                                    <p:set>
                                      <p:cBhvr>
                                        <p:cTn id="152" dur="1" fill="hold">
                                          <p:stCondLst>
                                            <p:cond delay="0"/>
                                          </p:stCondLst>
                                        </p:cTn>
                                        <p:tgtEl>
                                          <p:spTgt spid="18"/>
                                        </p:tgtEl>
                                        <p:attrNameLst>
                                          <p:attrName>style.visibility</p:attrName>
                                        </p:attrNameLst>
                                      </p:cBhvr>
                                      <p:to>
                                        <p:strVal val="visible"/>
                                      </p:to>
                                    </p:set>
                                    <p:animScale>
                                      <p:cBhvr>
                                        <p:cTn id="153"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4" dur="2000" decel="50000" fill="hold">
                                          <p:stCondLst>
                                            <p:cond delay="0"/>
                                          </p:stCondLst>
                                        </p:cTn>
                                        <p:tgtEl>
                                          <p:spTgt spid="18"/>
                                        </p:tgtEl>
                                        <p:attrNameLst>
                                          <p:attrName>ppt_x</p:attrName>
                                          <p:attrName>ppt_y</p:attrName>
                                        </p:attrNameLst>
                                      </p:cBhvr>
                                    </p:animMotion>
                                    <p:animEffect transition="in" filter="fade">
                                      <p:cBhvr>
                                        <p:cTn id="155" dur="2000"/>
                                        <p:tgtEl>
                                          <p:spTgt spid="18"/>
                                        </p:tgtEl>
                                      </p:cBhvr>
                                    </p:animEffect>
                                  </p:childTnLst>
                                </p:cTn>
                              </p:par>
                            </p:childTnLst>
                          </p:cTn>
                        </p:par>
                        <p:par>
                          <p:cTn id="156" fill="hold">
                            <p:stCondLst>
                              <p:cond delay="5000"/>
                            </p:stCondLst>
                            <p:childTnLst>
                              <p:par>
                                <p:cTn id="157" presetID="52" presetClass="entr" presetSubtype="0" fill="hold" nodeType="afterEffect">
                                  <p:stCondLst>
                                    <p:cond delay="0"/>
                                  </p:stCondLst>
                                  <p:childTnLst>
                                    <p:set>
                                      <p:cBhvr>
                                        <p:cTn id="158" dur="1" fill="hold">
                                          <p:stCondLst>
                                            <p:cond delay="0"/>
                                          </p:stCondLst>
                                        </p:cTn>
                                        <p:tgtEl>
                                          <p:spTgt spid="19"/>
                                        </p:tgtEl>
                                        <p:attrNameLst>
                                          <p:attrName>style.visibility</p:attrName>
                                        </p:attrNameLst>
                                      </p:cBhvr>
                                      <p:to>
                                        <p:strVal val="visible"/>
                                      </p:to>
                                    </p:set>
                                    <p:animScale>
                                      <p:cBhvr>
                                        <p:cTn id="159"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0" dur="2000" decel="50000" fill="hold">
                                          <p:stCondLst>
                                            <p:cond delay="0"/>
                                          </p:stCondLst>
                                        </p:cTn>
                                        <p:tgtEl>
                                          <p:spTgt spid="19"/>
                                        </p:tgtEl>
                                        <p:attrNameLst>
                                          <p:attrName>ppt_x</p:attrName>
                                          <p:attrName>ppt_y</p:attrName>
                                        </p:attrNameLst>
                                      </p:cBhvr>
                                    </p:animMotion>
                                    <p:animEffect transition="in" filter="fade">
                                      <p:cBhvr>
                                        <p:cTn id="161" dur="2000"/>
                                        <p:tgtEl>
                                          <p:spTgt spid="19"/>
                                        </p:tgtEl>
                                      </p:cBhvr>
                                    </p:animEffect>
                                  </p:childTnLst>
                                </p:cTn>
                              </p:par>
                            </p:childTnLst>
                          </p:cTn>
                        </p:par>
                        <p:par>
                          <p:cTn id="162" fill="hold">
                            <p:stCondLst>
                              <p:cond delay="7000"/>
                            </p:stCondLst>
                            <p:childTnLst>
                              <p:par>
                                <p:cTn id="163" presetID="52" presetClass="entr" presetSubtype="0" fill="hold" nodeType="afterEffect">
                                  <p:stCondLst>
                                    <p:cond delay="0"/>
                                  </p:stCondLst>
                                  <p:childTnLst>
                                    <p:set>
                                      <p:cBhvr>
                                        <p:cTn id="164" dur="1" fill="hold">
                                          <p:stCondLst>
                                            <p:cond delay="0"/>
                                          </p:stCondLst>
                                        </p:cTn>
                                        <p:tgtEl>
                                          <p:spTgt spid="20"/>
                                        </p:tgtEl>
                                        <p:attrNameLst>
                                          <p:attrName>style.visibility</p:attrName>
                                        </p:attrNameLst>
                                      </p:cBhvr>
                                      <p:to>
                                        <p:strVal val="visible"/>
                                      </p:to>
                                    </p:set>
                                    <p:animScale>
                                      <p:cBhvr>
                                        <p:cTn id="165" dur="2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6" dur="2000" decel="50000" fill="hold">
                                          <p:stCondLst>
                                            <p:cond delay="0"/>
                                          </p:stCondLst>
                                        </p:cTn>
                                        <p:tgtEl>
                                          <p:spTgt spid="20"/>
                                        </p:tgtEl>
                                        <p:attrNameLst>
                                          <p:attrName>ppt_x</p:attrName>
                                          <p:attrName>ppt_y</p:attrName>
                                        </p:attrNameLst>
                                      </p:cBhvr>
                                    </p:animMotion>
                                    <p:animEffect transition="in" filter="fade">
                                      <p:cBhvr>
                                        <p:cTn id="167" dur="2000"/>
                                        <p:tgtEl>
                                          <p:spTgt spid="20"/>
                                        </p:tgtEl>
                                      </p:cBhvr>
                                    </p:animEffect>
                                  </p:childTnLst>
                                </p:cTn>
                              </p:par>
                            </p:childTnLst>
                          </p:cTn>
                        </p:par>
                        <p:par>
                          <p:cTn id="168" fill="hold">
                            <p:stCondLst>
                              <p:cond delay="9000"/>
                            </p:stCondLst>
                            <p:childTnLst>
                              <p:par>
                                <p:cTn id="169" presetID="52" presetClass="entr" presetSubtype="0" fill="hold" nodeType="afterEffect">
                                  <p:stCondLst>
                                    <p:cond delay="0"/>
                                  </p:stCondLst>
                                  <p:childTnLst>
                                    <p:set>
                                      <p:cBhvr>
                                        <p:cTn id="170" dur="1" fill="hold">
                                          <p:stCondLst>
                                            <p:cond delay="0"/>
                                          </p:stCondLst>
                                        </p:cTn>
                                        <p:tgtEl>
                                          <p:spTgt spid="21"/>
                                        </p:tgtEl>
                                        <p:attrNameLst>
                                          <p:attrName>style.visibility</p:attrName>
                                        </p:attrNameLst>
                                      </p:cBhvr>
                                      <p:to>
                                        <p:strVal val="visible"/>
                                      </p:to>
                                    </p:set>
                                    <p:animScale>
                                      <p:cBhvr>
                                        <p:cTn id="171" dur="2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2" dur="2000" decel="50000" fill="hold">
                                          <p:stCondLst>
                                            <p:cond delay="0"/>
                                          </p:stCondLst>
                                        </p:cTn>
                                        <p:tgtEl>
                                          <p:spTgt spid="21"/>
                                        </p:tgtEl>
                                        <p:attrNameLst>
                                          <p:attrName>ppt_x</p:attrName>
                                          <p:attrName>ppt_y</p:attrName>
                                        </p:attrNameLst>
                                      </p:cBhvr>
                                    </p:animMotion>
                                    <p:animEffect transition="in" filter="fade">
                                      <p:cBhvr>
                                        <p:cTn id="173" dur="2000"/>
                                        <p:tgtEl>
                                          <p:spTgt spid="21"/>
                                        </p:tgtEl>
                                      </p:cBhvr>
                                    </p:animEffect>
                                  </p:childTnLst>
                                </p:cTn>
                              </p:par>
                            </p:childTnLst>
                          </p:cTn>
                        </p:par>
                        <p:par>
                          <p:cTn id="174" fill="hold">
                            <p:stCondLst>
                              <p:cond delay="11000"/>
                            </p:stCondLst>
                            <p:childTnLst>
                              <p:par>
                                <p:cTn id="175" presetID="52" presetClass="entr" presetSubtype="0" fill="hold" nodeType="afterEffect">
                                  <p:stCondLst>
                                    <p:cond delay="0"/>
                                  </p:stCondLst>
                                  <p:childTnLst>
                                    <p:set>
                                      <p:cBhvr>
                                        <p:cTn id="176" dur="1" fill="hold">
                                          <p:stCondLst>
                                            <p:cond delay="0"/>
                                          </p:stCondLst>
                                        </p:cTn>
                                        <p:tgtEl>
                                          <p:spTgt spid="22"/>
                                        </p:tgtEl>
                                        <p:attrNameLst>
                                          <p:attrName>style.visibility</p:attrName>
                                        </p:attrNameLst>
                                      </p:cBhvr>
                                      <p:to>
                                        <p:strVal val="visible"/>
                                      </p:to>
                                    </p:set>
                                    <p:animScale>
                                      <p:cBhvr>
                                        <p:cTn id="177" dur="2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8" dur="2000" decel="50000" fill="hold">
                                          <p:stCondLst>
                                            <p:cond delay="0"/>
                                          </p:stCondLst>
                                        </p:cTn>
                                        <p:tgtEl>
                                          <p:spTgt spid="22"/>
                                        </p:tgtEl>
                                        <p:attrNameLst>
                                          <p:attrName>ppt_x</p:attrName>
                                          <p:attrName>ppt_y</p:attrName>
                                        </p:attrNameLst>
                                      </p:cBhvr>
                                    </p:animMotion>
                                    <p:animEffect transition="in" filter="fade">
                                      <p:cBhvr>
                                        <p:cTn id="179" dur="2000"/>
                                        <p:tgtEl>
                                          <p:spTgt spid="22"/>
                                        </p:tgtEl>
                                      </p:cBhvr>
                                    </p:animEffect>
                                  </p:childTnLst>
                                </p:cTn>
                              </p:par>
                            </p:childTnLst>
                          </p:cTn>
                        </p:par>
                        <p:par>
                          <p:cTn id="180" fill="hold">
                            <p:stCondLst>
                              <p:cond delay="13000"/>
                            </p:stCondLst>
                            <p:childTnLst>
                              <p:par>
                                <p:cTn id="181" presetID="52" presetClass="entr" presetSubtype="0" fill="hold" nodeType="afterEffect">
                                  <p:stCondLst>
                                    <p:cond delay="0"/>
                                  </p:stCondLst>
                                  <p:childTnLst>
                                    <p:set>
                                      <p:cBhvr>
                                        <p:cTn id="182" dur="1" fill="hold">
                                          <p:stCondLst>
                                            <p:cond delay="0"/>
                                          </p:stCondLst>
                                        </p:cTn>
                                        <p:tgtEl>
                                          <p:spTgt spid="23"/>
                                        </p:tgtEl>
                                        <p:attrNameLst>
                                          <p:attrName>style.visibility</p:attrName>
                                        </p:attrNameLst>
                                      </p:cBhvr>
                                      <p:to>
                                        <p:strVal val="visible"/>
                                      </p:to>
                                    </p:set>
                                    <p:animScale>
                                      <p:cBhvr>
                                        <p:cTn id="183" dur="2000" decel="50000" fill="hold">
                                          <p:stCondLst>
                                            <p:cond delay="0"/>
                                          </p:stCondLst>
                                        </p:cTn>
                                        <p:tgtEl>
                                          <p:spTgt spid="2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4" dur="2000" decel="50000" fill="hold">
                                          <p:stCondLst>
                                            <p:cond delay="0"/>
                                          </p:stCondLst>
                                        </p:cTn>
                                        <p:tgtEl>
                                          <p:spTgt spid="23"/>
                                        </p:tgtEl>
                                        <p:attrNameLst>
                                          <p:attrName>ppt_x</p:attrName>
                                          <p:attrName>ppt_y</p:attrName>
                                        </p:attrNameLst>
                                      </p:cBhvr>
                                    </p:animMotion>
                                    <p:animEffect transition="in" filter="fade">
                                      <p:cBhvr>
                                        <p:cTn id="185" dur="2000"/>
                                        <p:tgtEl>
                                          <p:spTgt spid="23"/>
                                        </p:tgtEl>
                                      </p:cBhvr>
                                    </p:animEffect>
                                  </p:childTnLst>
                                </p:cTn>
                              </p:par>
                            </p:childTnLst>
                          </p:cTn>
                        </p:par>
                        <p:par>
                          <p:cTn id="186" fill="hold">
                            <p:stCondLst>
                              <p:cond delay="15000"/>
                            </p:stCondLst>
                            <p:childTnLst>
                              <p:par>
                                <p:cTn id="187" presetID="52" presetClass="entr" presetSubtype="0" fill="hold" nodeType="afterEffect">
                                  <p:stCondLst>
                                    <p:cond delay="0"/>
                                  </p:stCondLst>
                                  <p:childTnLst>
                                    <p:set>
                                      <p:cBhvr>
                                        <p:cTn id="188" dur="1" fill="hold">
                                          <p:stCondLst>
                                            <p:cond delay="0"/>
                                          </p:stCondLst>
                                        </p:cTn>
                                        <p:tgtEl>
                                          <p:spTgt spid="24"/>
                                        </p:tgtEl>
                                        <p:attrNameLst>
                                          <p:attrName>style.visibility</p:attrName>
                                        </p:attrNameLst>
                                      </p:cBhvr>
                                      <p:to>
                                        <p:strVal val="visible"/>
                                      </p:to>
                                    </p:set>
                                    <p:animScale>
                                      <p:cBhvr>
                                        <p:cTn id="189" dur="2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0" dur="2000" decel="50000" fill="hold">
                                          <p:stCondLst>
                                            <p:cond delay="0"/>
                                          </p:stCondLst>
                                        </p:cTn>
                                        <p:tgtEl>
                                          <p:spTgt spid="24"/>
                                        </p:tgtEl>
                                        <p:attrNameLst>
                                          <p:attrName>ppt_x</p:attrName>
                                          <p:attrName>ppt_y</p:attrName>
                                        </p:attrNameLst>
                                      </p:cBhvr>
                                    </p:animMotion>
                                    <p:animEffect transition="in" filter="fade">
                                      <p:cBhvr>
                                        <p:cTn id="191" dur="2000"/>
                                        <p:tgtEl>
                                          <p:spTgt spid="24"/>
                                        </p:tgtEl>
                                      </p:cBhvr>
                                    </p:animEffect>
                                  </p:childTnLst>
                                </p:cTn>
                              </p:par>
                            </p:childTnLst>
                          </p:cTn>
                        </p:par>
                        <p:par>
                          <p:cTn id="192" fill="hold">
                            <p:stCondLst>
                              <p:cond delay="17000"/>
                            </p:stCondLst>
                            <p:childTnLst>
                              <p:par>
                                <p:cTn id="193" presetID="52" presetClass="entr" presetSubtype="0" fill="hold" nodeType="afterEffect">
                                  <p:stCondLst>
                                    <p:cond delay="0"/>
                                  </p:stCondLst>
                                  <p:childTnLst>
                                    <p:set>
                                      <p:cBhvr>
                                        <p:cTn id="194" dur="1" fill="hold">
                                          <p:stCondLst>
                                            <p:cond delay="0"/>
                                          </p:stCondLst>
                                        </p:cTn>
                                        <p:tgtEl>
                                          <p:spTgt spid="25"/>
                                        </p:tgtEl>
                                        <p:attrNameLst>
                                          <p:attrName>style.visibility</p:attrName>
                                        </p:attrNameLst>
                                      </p:cBhvr>
                                      <p:to>
                                        <p:strVal val="visible"/>
                                      </p:to>
                                    </p:set>
                                    <p:animScale>
                                      <p:cBhvr>
                                        <p:cTn id="195" dur="2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6" dur="2000" decel="50000" fill="hold">
                                          <p:stCondLst>
                                            <p:cond delay="0"/>
                                          </p:stCondLst>
                                        </p:cTn>
                                        <p:tgtEl>
                                          <p:spTgt spid="25"/>
                                        </p:tgtEl>
                                        <p:attrNameLst>
                                          <p:attrName>ppt_x</p:attrName>
                                          <p:attrName>ppt_y</p:attrName>
                                        </p:attrNameLst>
                                      </p:cBhvr>
                                    </p:animMotion>
                                    <p:animEffect transition="in" filter="fade">
                                      <p:cBhvr>
                                        <p:cTn id="197" dur="2000"/>
                                        <p:tgtEl>
                                          <p:spTgt spid="25"/>
                                        </p:tgtEl>
                                      </p:cBhvr>
                                    </p:animEffect>
                                  </p:childTnLst>
                                </p:cTn>
                              </p:par>
                            </p:childTnLst>
                          </p:cTn>
                        </p:par>
                        <p:par>
                          <p:cTn id="198" fill="hold">
                            <p:stCondLst>
                              <p:cond delay="19000"/>
                            </p:stCondLst>
                            <p:childTnLst>
                              <p:par>
                                <p:cTn id="199" presetID="2" presetClass="entr" presetSubtype="12" fill="hold" nodeType="afterEffect">
                                  <p:stCondLst>
                                    <p:cond delay="0"/>
                                  </p:stCondLst>
                                  <p:childTnLst>
                                    <p:set>
                                      <p:cBhvr>
                                        <p:cTn id="200" dur="1" fill="hold">
                                          <p:stCondLst>
                                            <p:cond delay="0"/>
                                          </p:stCondLst>
                                        </p:cTn>
                                        <p:tgtEl>
                                          <p:spTgt spid="45058"/>
                                        </p:tgtEl>
                                        <p:attrNameLst>
                                          <p:attrName>style.visibility</p:attrName>
                                        </p:attrNameLst>
                                      </p:cBhvr>
                                      <p:to>
                                        <p:strVal val="visible"/>
                                      </p:to>
                                    </p:set>
                                    <p:anim calcmode="lin" valueType="num">
                                      <p:cBhvr additive="base">
                                        <p:cTn id="201" dur="2000" fill="hold"/>
                                        <p:tgtEl>
                                          <p:spTgt spid="45058"/>
                                        </p:tgtEl>
                                        <p:attrNameLst>
                                          <p:attrName>ppt_x</p:attrName>
                                        </p:attrNameLst>
                                      </p:cBhvr>
                                      <p:tavLst>
                                        <p:tav tm="0">
                                          <p:val>
                                            <p:strVal val="0-#ppt_w/2"/>
                                          </p:val>
                                        </p:tav>
                                        <p:tav tm="100000">
                                          <p:val>
                                            <p:strVal val="#ppt_x"/>
                                          </p:val>
                                        </p:tav>
                                      </p:tavLst>
                                    </p:anim>
                                    <p:anim calcmode="lin" valueType="num">
                                      <p:cBhvr additive="base">
                                        <p:cTn id="202" dur="2000" fill="hold"/>
                                        <p:tgtEl>
                                          <p:spTgt spid="450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357422" y="1428742"/>
            <a:ext cx="4500594" cy="2862322"/>
          </a:xfrm>
          <a:prstGeom prst="rect">
            <a:avLst/>
          </a:prstGeom>
          <a:noFill/>
        </p:spPr>
        <p:txBody>
          <a:bodyPr wrap="square" rtlCol="0">
            <a:spAutoFit/>
          </a:bodyPr>
          <a:lstStyle/>
          <a:p>
            <a:r>
              <a:rPr lang="es-PE" sz="2000" dirty="0" smtClean="0">
                <a:latin typeface="AR CENA" pitchFamily="2" charset="0"/>
              </a:rPr>
              <a:t>El esfuerzo, el empeño que ponemos en conseguir lo que queremos, es lo que le da valor a nuestros sueños. Porque cuando lo damos todo, cuando nos encontramos en ese momento en el que estamos dispuestos a perder sin que esto detenga nuestros pasos, entonces estamos preparados para llegar hasta donde nos propongamos.</a:t>
            </a:r>
          </a:p>
          <a:p>
            <a:endParaRPr lang="es-PE" sz="2000"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50000">
              <a:srgbClr val="00297A">
                <a:shade val="67500"/>
                <a:satMod val="115000"/>
              </a:srgbClr>
            </a:gs>
            <a:gs pos="100000">
              <a:srgbClr val="00297A">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a:off x="1714480" y="1500181"/>
            <a:ext cx="3071834" cy="2500330"/>
          </a:xfrm>
          <a:prstGeom prst="rect">
            <a:avLst/>
          </a:prstGeom>
        </p:spPr>
      </p:pic>
      <p:pic>
        <p:nvPicPr>
          <p:cNvPr id="4" name="3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4779428">
            <a:off x="2970054" y="-229126"/>
            <a:ext cx="3071834" cy="2500330"/>
          </a:xfrm>
          <a:prstGeom prst="rect">
            <a:avLst/>
          </a:prstGeom>
        </p:spPr>
      </p:pic>
      <p:pic>
        <p:nvPicPr>
          <p:cNvPr id="5" name="4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8379450">
            <a:off x="4373099" y="1268467"/>
            <a:ext cx="3071834" cy="2500330"/>
          </a:xfrm>
          <a:prstGeom prst="rect">
            <a:avLst/>
          </a:prstGeom>
        </p:spPr>
      </p:pic>
      <p:pic>
        <p:nvPicPr>
          <p:cNvPr id="6" name="5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5121960">
            <a:off x="3127436" y="2882492"/>
            <a:ext cx="3071834" cy="2500330"/>
          </a:xfrm>
          <a:prstGeom prst="rect">
            <a:avLst/>
          </a:prstGeom>
        </p:spPr>
      </p:pic>
      <p:pic>
        <p:nvPicPr>
          <p:cNvPr id="7" name="6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742041">
            <a:off x="1875158" y="585684"/>
            <a:ext cx="3071834" cy="2500330"/>
          </a:xfrm>
          <a:prstGeom prst="rect">
            <a:avLst/>
          </a:prstGeom>
        </p:spPr>
      </p:pic>
      <p:pic>
        <p:nvPicPr>
          <p:cNvPr id="8" name="7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6524849">
            <a:off x="3784866" y="391732"/>
            <a:ext cx="3071834" cy="2500330"/>
          </a:xfrm>
          <a:prstGeom prst="rect">
            <a:avLst/>
          </a:prstGeom>
        </p:spPr>
      </p:pic>
      <p:pic>
        <p:nvPicPr>
          <p:cNvPr id="9" name="8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3247200">
            <a:off x="4015530" y="2414218"/>
            <a:ext cx="3071834" cy="2500330"/>
          </a:xfrm>
          <a:prstGeom prst="rect">
            <a:avLst/>
          </a:prstGeom>
        </p:spPr>
      </p:pic>
      <p:pic>
        <p:nvPicPr>
          <p:cNvPr id="10" name="9 Imagen" descr="circle-447982_640.png"/>
          <p:cNvPicPr>
            <a:picLocks noChangeAspect="1"/>
          </p:cNvPicPr>
          <p:nvPr/>
        </p:nvPicPr>
        <p:blipFill>
          <a:blip r:embed="rId3">
            <a:duotone>
              <a:schemeClr val="bg2">
                <a:shade val="45000"/>
                <a:satMod val="135000"/>
              </a:schemeClr>
              <a:prstClr val="white"/>
            </a:duotone>
            <a:lum bright="40000" contrast="40000"/>
          </a:blip>
          <a:stretch>
            <a:fillRect/>
          </a:stretch>
        </p:blipFill>
        <p:spPr>
          <a:xfrm rot="17487117">
            <a:off x="2046715" y="2422495"/>
            <a:ext cx="3071834" cy="2500330"/>
          </a:xfrm>
          <a:prstGeom prst="rect">
            <a:avLst/>
          </a:prstGeom>
        </p:spPr>
      </p:pic>
      <p:sp>
        <p:nvSpPr>
          <p:cNvPr id="11" name="10 Rectángulo"/>
          <p:cNvSpPr/>
          <p:nvPr/>
        </p:nvSpPr>
        <p:spPr>
          <a:xfrm>
            <a:off x="-285784" y="-285770"/>
            <a:ext cx="9715568" cy="5715040"/>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10000">
              <a:srgbClr val="FFFF00"/>
            </a:gs>
            <a:gs pos="50000">
              <a:srgbClr val="9CB86E"/>
            </a:gs>
            <a:gs pos="100000">
              <a:srgbClr val="156B13"/>
            </a:gs>
          </a:gsLst>
          <a:lin ang="0" scaled="0"/>
        </a:gradFill>
        <a:effectLst/>
      </p:bgPr>
    </p:bg>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19339625">
            <a:off x="-375227" y="163664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19339625">
            <a:off x="196244" y="1636642"/>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696343" y="1636644"/>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1267814" y="163664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767915" y="1636642"/>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2339386" y="1636641"/>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839485" y="163664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3410956" y="1636642"/>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911019" y="1636642"/>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4482490" y="1636641"/>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982589" y="163664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5554060" y="1636642"/>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6054161" y="1636641"/>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625632" y="1636640"/>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3080535">
            <a:off x="-379872"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191601"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691667"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1263171"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834675" y="3428824"/>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2406180"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906277" y="3428824"/>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3477749"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977848" y="3428824"/>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4549320"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5049387"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692328"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6192394"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763898" y="3428823"/>
            <a:ext cx="2857488" cy="214314"/>
          </a:xfrm>
          <a:prstGeom prst="rect">
            <a:avLst/>
          </a:prstGeom>
          <a:gradFill flip="none" rotWithShape="1">
            <a:gsLst>
              <a:gs pos="0">
                <a:srgbClr val="00B050"/>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0-#ppt_w/2"/>
                                          </p:val>
                                        </p:tav>
                                        <p:tav tm="100000">
                                          <p:val>
                                            <p:strVal val="#ppt_x"/>
                                          </p:val>
                                        </p:tav>
                                      </p:tavLst>
                                    </p:anim>
                                    <p:anim calcmode="lin" valueType="num">
                                      <p:cBhvr additive="base">
                                        <p:cTn id="74" dur="2000" fill="hold"/>
                                        <p:tgtEl>
                                          <p:spTgt spid="19"/>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0-#ppt_w/2"/>
                                          </p:val>
                                        </p:tav>
                                        <p:tav tm="100000">
                                          <p:val>
                                            <p:strVal val="#ppt_x"/>
                                          </p:val>
                                        </p:tav>
                                      </p:tavLst>
                                    </p:anim>
                                    <p:anim calcmode="lin" valueType="num">
                                      <p:cBhvr additive="base">
                                        <p:cTn id="78" dur="2000" fill="hold"/>
                                        <p:tgtEl>
                                          <p:spTgt spid="20"/>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0-#ppt_w/2"/>
                                          </p:val>
                                        </p:tav>
                                        <p:tav tm="100000">
                                          <p:val>
                                            <p:strVal val="#ppt_x"/>
                                          </p:val>
                                        </p:tav>
                                      </p:tavLst>
                                    </p:anim>
                                    <p:anim calcmode="lin" valueType="num">
                                      <p:cBhvr additive="base">
                                        <p:cTn id="82" dur="2000" fill="hold"/>
                                        <p:tgtEl>
                                          <p:spTgt spid="21"/>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0-#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0-#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0-#ppt_w/2"/>
                                          </p:val>
                                        </p:tav>
                                        <p:tav tm="100000">
                                          <p:val>
                                            <p:strVal val="#ppt_x"/>
                                          </p:val>
                                        </p:tav>
                                      </p:tavLst>
                                    </p:anim>
                                    <p:anim calcmode="lin" valueType="num">
                                      <p:cBhvr additive="base">
                                        <p:cTn id="98" dur="2000" fill="hold"/>
                                        <p:tgtEl>
                                          <p:spTgt spid="25"/>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0-#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0-#ppt_w/2"/>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0-#ppt_w/2"/>
                                          </p:val>
                                        </p:tav>
                                        <p:tav tm="100000">
                                          <p:val>
                                            <p:strVal val="#ppt_x"/>
                                          </p:val>
                                        </p:tav>
                                      </p:tavLst>
                                    </p:anim>
                                    <p:anim calcmode="lin" valueType="num">
                                      <p:cBhvr additive="base">
                                        <p:cTn id="118" dur="2000" fill="hold"/>
                                        <p:tgtEl>
                                          <p:spTgt spid="30"/>
                                        </p:tgtEl>
                                        <p:attrNameLst>
                                          <p:attrName>ppt_y</p:attrName>
                                        </p:attrNameLst>
                                      </p:cBhvr>
                                      <p:tavLst>
                                        <p:tav tm="0">
                                          <p:val>
                                            <p:strVal val="0-#ppt_h/2"/>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3"/>
                                        </p:tgtEl>
                                        <p:attrNameLst>
                                          <p:attrName>style.visibility</p:attrName>
                                        </p:attrNameLst>
                                      </p:cBhvr>
                                      <p:to>
                                        <p:strVal val="visible"/>
                                      </p:to>
                                    </p:set>
                                    <p:animEffect transition="in" filter="blinds(vertical)">
                                      <p:cBhvr>
                                        <p:cTn id="121" dur="2000"/>
                                        <p:tgtEl>
                                          <p:spTgt spid="3"/>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linds(vertical)">
                                      <p:cBhvr>
                                        <p:cTn id="124" dur="2000"/>
                                        <p:tgtEl>
                                          <p:spTgt spid="4"/>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5"/>
                                        </p:tgtEl>
                                        <p:attrNameLst>
                                          <p:attrName>style.visibility</p:attrName>
                                        </p:attrNameLst>
                                      </p:cBhvr>
                                      <p:to>
                                        <p:strVal val="visible"/>
                                      </p:to>
                                    </p:set>
                                    <p:animEffect transition="in" filter="blinds(vertical)">
                                      <p:cBhvr>
                                        <p:cTn id="127" dur="2000"/>
                                        <p:tgtEl>
                                          <p:spTgt spid="5"/>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6"/>
                                        </p:tgtEl>
                                        <p:attrNameLst>
                                          <p:attrName>style.visibility</p:attrName>
                                        </p:attrNameLst>
                                      </p:cBhvr>
                                      <p:to>
                                        <p:strVal val="visible"/>
                                      </p:to>
                                    </p:set>
                                    <p:animEffect transition="in" filter="blinds(vertical)">
                                      <p:cBhvr>
                                        <p:cTn id="130" dur="2000"/>
                                        <p:tgtEl>
                                          <p:spTgt spid="6"/>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7"/>
                                        </p:tgtEl>
                                        <p:attrNameLst>
                                          <p:attrName>style.visibility</p:attrName>
                                        </p:attrNameLst>
                                      </p:cBhvr>
                                      <p:to>
                                        <p:strVal val="visible"/>
                                      </p:to>
                                    </p:set>
                                    <p:animEffect transition="in" filter="blinds(vertical)">
                                      <p:cBhvr>
                                        <p:cTn id="133" dur="2000"/>
                                        <p:tgtEl>
                                          <p:spTgt spid="7"/>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8"/>
                                        </p:tgtEl>
                                        <p:attrNameLst>
                                          <p:attrName>style.visibility</p:attrName>
                                        </p:attrNameLst>
                                      </p:cBhvr>
                                      <p:to>
                                        <p:strVal val="visible"/>
                                      </p:to>
                                    </p:set>
                                    <p:animEffect transition="in" filter="blinds(vertical)">
                                      <p:cBhvr>
                                        <p:cTn id="136" dur="2000"/>
                                        <p:tgtEl>
                                          <p:spTgt spid="8"/>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9"/>
                                        </p:tgtEl>
                                        <p:attrNameLst>
                                          <p:attrName>style.visibility</p:attrName>
                                        </p:attrNameLst>
                                      </p:cBhvr>
                                      <p:to>
                                        <p:strVal val="visible"/>
                                      </p:to>
                                    </p:set>
                                    <p:animEffect transition="in" filter="blinds(vertical)">
                                      <p:cBhvr>
                                        <p:cTn id="139" dur="2000"/>
                                        <p:tgtEl>
                                          <p:spTgt spid="9"/>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0"/>
                                        </p:tgtEl>
                                        <p:attrNameLst>
                                          <p:attrName>style.visibility</p:attrName>
                                        </p:attrNameLst>
                                      </p:cBhvr>
                                      <p:to>
                                        <p:strVal val="visible"/>
                                      </p:to>
                                    </p:set>
                                    <p:animEffect transition="in" filter="blinds(vertical)">
                                      <p:cBhvr>
                                        <p:cTn id="142" dur="2000"/>
                                        <p:tgtEl>
                                          <p:spTgt spid="10"/>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1"/>
                                        </p:tgtEl>
                                        <p:attrNameLst>
                                          <p:attrName>style.visibility</p:attrName>
                                        </p:attrNameLst>
                                      </p:cBhvr>
                                      <p:to>
                                        <p:strVal val="visible"/>
                                      </p:to>
                                    </p:set>
                                    <p:animEffect transition="in" filter="blinds(vertical)">
                                      <p:cBhvr>
                                        <p:cTn id="145" dur="2000"/>
                                        <p:tgtEl>
                                          <p:spTgt spid="11"/>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2"/>
                                        </p:tgtEl>
                                        <p:attrNameLst>
                                          <p:attrName>style.visibility</p:attrName>
                                        </p:attrNameLst>
                                      </p:cBhvr>
                                      <p:to>
                                        <p:strVal val="visible"/>
                                      </p:to>
                                    </p:set>
                                    <p:animEffect transition="in" filter="blinds(vertical)">
                                      <p:cBhvr>
                                        <p:cTn id="148" dur="2000"/>
                                        <p:tgtEl>
                                          <p:spTgt spid="12"/>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3"/>
                                        </p:tgtEl>
                                        <p:attrNameLst>
                                          <p:attrName>style.visibility</p:attrName>
                                        </p:attrNameLst>
                                      </p:cBhvr>
                                      <p:to>
                                        <p:strVal val="visible"/>
                                      </p:to>
                                    </p:set>
                                    <p:animEffect transition="in" filter="blinds(vertical)">
                                      <p:cBhvr>
                                        <p:cTn id="151" dur="2000"/>
                                        <p:tgtEl>
                                          <p:spTgt spid="13"/>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4"/>
                                        </p:tgtEl>
                                        <p:attrNameLst>
                                          <p:attrName>style.visibility</p:attrName>
                                        </p:attrNameLst>
                                      </p:cBhvr>
                                      <p:to>
                                        <p:strVal val="visible"/>
                                      </p:to>
                                    </p:set>
                                    <p:animEffect transition="in" filter="blinds(vertical)">
                                      <p:cBhvr>
                                        <p:cTn id="154" dur="2000"/>
                                        <p:tgtEl>
                                          <p:spTgt spid="14"/>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5"/>
                                        </p:tgtEl>
                                        <p:attrNameLst>
                                          <p:attrName>style.visibility</p:attrName>
                                        </p:attrNameLst>
                                      </p:cBhvr>
                                      <p:to>
                                        <p:strVal val="visible"/>
                                      </p:to>
                                    </p:set>
                                    <p:animEffect transition="in" filter="blinds(vertical)">
                                      <p:cBhvr>
                                        <p:cTn id="157" dur="2000"/>
                                        <p:tgtEl>
                                          <p:spTgt spid="15"/>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6"/>
                                        </p:tgtEl>
                                        <p:attrNameLst>
                                          <p:attrName>style.visibility</p:attrName>
                                        </p:attrNameLst>
                                      </p:cBhvr>
                                      <p:to>
                                        <p:strVal val="visible"/>
                                      </p:to>
                                    </p:set>
                                    <p:animEffect transition="in" filter="blinds(vertical)">
                                      <p:cBhvr>
                                        <p:cTn id="160" dur="2000"/>
                                        <p:tgtEl>
                                          <p:spTgt spid="16"/>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7"/>
                                        </p:tgtEl>
                                        <p:attrNameLst>
                                          <p:attrName>style.visibility</p:attrName>
                                        </p:attrNameLst>
                                      </p:cBhvr>
                                      <p:to>
                                        <p:strVal val="visible"/>
                                      </p:to>
                                    </p:set>
                                    <p:animEffect transition="in" filter="blinds(vertical)">
                                      <p:cBhvr>
                                        <p:cTn id="163" dur="2000"/>
                                        <p:tgtEl>
                                          <p:spTgt spid="17"/>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18"/>
                                        </p:tgtEl>
                                        <p:attrNameLst>
                                          <p:attrName>style.visibility</p:attrName>
                                        </p:attrNameLst>
                                      </p:cBhvr>
                                      <p:to>
                                        <p:strVal val="visible"/>
                                      </p:to>
                                    </p:set>
                                    <p:animEffect transition="in" filter="blinds(vertical)">
                                      <p:cBhvr>
                                        <p:cTn id="166" dur="2000"/>
                                        <p:tgtEl>
                                          <p:spTgt spid="18"/>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19"/>
                                        </p:tgtEl>
                                        <p:attrNameLst>
                                          <p:attrName>style.visibility</p:attrName>
                                        </p:attrNameLst>
                                      </p:cBhvr>
                                      <p:to>
                                        <p:strVal val="visible"/>
                                      </p:to>
                                    </p:set>
                                    <p:animEffect transition="in" filter="blinds(vertical)">
                                      <p:cBhvr>
                                        <p:cTn id="169" dur="2000"/>
                                        <p:tgtEl>
                                          <p:spTgt spid="19"/>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0"/>
                                        </p:tgtEl>
                                        <p:attrNameLst>
                                          <p:attrName>style.visibility</p:attrName>
                                        </p:attrNameLst>
                                      </p:cBhvr>
                                      <p:to>
                                        <p:strVal val="visible"/>
                                      </p:to>
                                    </p:set>
                                    <p:animEffect transition="in" filter="blinds(vertical)">
                                      <p:cBhvr>
                                        <p:cTn id="172" dur="2000"/>
                                        <p:tgtEl>
                                          <p:spTgt spid="20"/>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1"/>
                                        </p:tgtEl>
                                        <p:attrNameLst>
                                          <p:attrName>style.visibility</p:attrName>
                                        </p:attrNameLst>
                                      </p:cBhvr>
                                      <p:to>
                                        <p:strVal val="visible"/>
                                      </p:to>
                                    </p:set>
                                    <p:animEffect transition="in" filter="blinds(vertical)">
                                      <p:cBhvr>
                                        <p:cTn id="175" dur="2000"/>
                                        <p:tgtEl>
                                          <p:spTgt spid="21"/>
                                        </p:tgtEl>
                                      </p:cBhvr>
                                    </p:animEffect>
                                  </p:childTnLst>
                                </p:cTn>
                              </p:par>
                              <p:par>
                                <p:cTn id="176" presetID="3" presetClass="entr" presetSubtype="5" fill="hold" grpId="1" nodeType="withEffect">
                                  <p:stCondLst>
                                    <p:cond delay="0"/>
                                  </p:stCondLst>
                                  <p:childTnLst>
                                    <p:set>
                                      <p:cBhvr>
                                        <p:cTn id="177" dur="1" fill="hold">
                                          <p:stCondLst>
                                            <p:cond delay="0"/>
                                          </p:stCondLst>
                                        </p:cTn>
                                        <p:tgtEl>
                                          <p:spTgt spid="22"/>
                                        </p:tgtEl>
                                        <p:attrNameLst>
                                          <p:attrName>style.visibility</p:attrName>
                                        </p:attrNameLst>
                                      </p:cBhvr>
                                      <p:to>
                                        <p:strVal val="visible"/>
                                      </p:to>
                                    </p:set>
                                    <p:animEffect transition="in" filter="blinds(vertical)">
                                      <p:cBhvr>
                                        <p:cTn id="178" dur="2000"/>
                                        <p:tgtEl>
                                          <p:spTgt spid="22"/>
                                        </p:tgtEl>
                                      </p:cBhvr>
                                    </p:animEffect>
                                  </p:childTnLst>
                                </p:cTn>
                              </p:par>
                              <p:par>
                                <p:cTn id="179" presetID="3" presetClass="entr" presetSubtype="5" fill="hold" grpId="1" nodeType="withEffect">
                                  <p:stCondLst>
                                    <p:cond delay="0"/>
                                  </p:stCondLst>
                                  <p:childTnLst>
                                    <p:set>
                                      <p:cBhvr>
                                        <p:cTn id="180" dur="1" fill="hold">
                                          <p:stCondLst>
                                            <p:cond delay="0"/>
                                          </p:stCondLst>
                                        </p:cTn>
                                        <p:tgtEl>
                                          <p:spTgt spid="23"/>
                                        </p:tgtEl>
                                        <p:attrNameLst>
                                          <p:attrName>style.visibility</p:attrName>
                                        </p:attrNameLst>
                                      </p:cBhvr>
                                      <p:to>
                                        <p:strVal val="visible"/>
                                      </p:to>
                                    </p:set>
                                    <p:animEffect transition="in" filter="blinds(vertical)">
                                      <p:cBhvr>
                                        <p:cTn id="181" dur="2000"/>
                                        <p:tgtEl>
                                          <p:spTgt spid="23"/>
                                        </p:tgtEl>
                                      </p:cBhvr>
                                    </p:animEffect>
                                  </p:childTnLst>
                                </p:cTn>
                              </p:par>
                              <p:par>
                                <p:cTn id="182" presetID="3" presetClass="entr" presetSubtype="5" fill="hold" grpId="1" nodeType="withEffect">
                                  <p:stCondLst>
                                    <p:cond delay="0"/>
                                  </p:stCondLst>
                                  <p:childTnLst>
                                    <p:set>
                                      <p:cBhvr>
                                        <p:cTn id="183" dur="1" fill="hold">
                                          <p:stCondLst>
                                            <p:cond delay="0"/>
                                          </p:stCondLst>
                                        </p:cTn>
                                        <p:tgtEl>
                                          <p:spTgt spid="24"/>
                                        </p:tgtEl>
                                        <p:attrNameLst>
                                          <p:attrName>style.visibility</p:attrName>
                                        </p:attrNameLst>
                                      </p:cBhvr>
                                      <p:to>
                                        <p:strVal val="visible"/>
                                      </p:to>
                                    </p:set>
                                    <p:animEffect transition="in" filter="blinds(vertical)">
                                      <p:cBhvr>
                                        <p:cTn id="184" dur="2000"/>
                                        <p:tgtEl>
                                          <p:spTgt spid="24"/>
                                        </p:tgtEl>
                                      </p:cBhvr>
                                    </p:animEffect>
                                  </p:childTnLst>
                                </p:cTn>
                              </p:par>
                              <p:par>
                                <p:cTn id="185" presetID="3" presetClass="entr" presetSubtype="5" fill="hold" grpId="1" nodeType="withEffect">
                                  <p:stCondLst>
                                    <p:cond delay="0"/>
                                  </p:stCondLst>
                                  <p:childTnLst>
                                    <p:set>
                                      <p:cBhvr>
                                        <p:cTn id="186" dur="1" fill="hold">
                                          <p:stCondLst>
                                            <p:cond delay="0"/>
                                          </p:stCondLst>
                                        </p:cTn>
                                        <p:tgtEl>
                                          <p:spTgt spid="25"/>
                                        </p:tgtEl>
                                        <p:attrNameLst>
                                          <p:attrName>style.visibility</p:attrName>
                                        </p:attrNameLst>
                                      </p:cBhvr>
                                      <p:to>
                                        <p:strVal val="visible"/>
                                      </p:to>
                                    </p:set>
                                    <p:animEffect transition="in" filter="blinds(vertical)">
                                      <p:cBhvr>
                                        <p:cTn id="187" dur="2000"/>
                                        <p:tgtEl>
                                          <p:spTgt spid="25"/>
                                        </p:tgtEl>
                                      </p:cBhvr>
                                    </p:animEffect>
                                  </p:childTnLst>
                                </p:cTn>
                              </p:par>
                              <p:par>
                                <p:cTn id="188" presetID="3" presetClass="entr" presetSubtype="5" fill="hold" grpId="1" nodeType="withEffect">
                                  <p:stCondLst>
                                    <p:cond delay="0"/>
                                  </p:stCondLst>
                                  <p:childTnLst>
                                    <p:set>
                                      <p:cBhvr>
                                        <p:cTn id="189" dur="1" fill="hold">
                                          <p:stCondLst>
                                            <p:cond delay="0"/>
                                          </p:stCondLst>
                                        </p:cTn>
                                        <p:tgtEl>
                                          <p:spTgt spid="26"/>
                                        </p:tgtEl>
                                        <p:attrNameLst>
                                          <p:attrName>style.visibility</p:attrName>
                                        </p:attrNameLst>
                                      </p:cBhvr>
                                      <p:to>
                                        <p:strVal val="visible"/>
                                      </p:to>
                                    </p:set>
                                    <p:animEffect transition="in" filter="blinds(vertical)">
                                      <p:cBhvr>
                                        <p:cTn id="190" dur="2000"/>
                                        <p:tgtEl>
                                          <p:spTgt spid="26"/>
                                        </p:tgtEl>
                                      </p:cBhvr>
                                    </p:animEffect>
                                  </p:childTnLst>
                                </p:cTn>
                              </p:par>
                              <p:par>
                                <p:cTn id="191" presetID="3" presetClass="entr" presetSubtype="5"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Effect transition="in" filter="blinds(vertical)">
                                      <p:cBhvr>
                                        <p:cTn id="193" dur="2000"/>
                                        <p:tgtEl>
                                          <p:spTgt spid="27"/>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8"/>
                                        </p:tgtEl>
                                        <p:attrNameLst>
                                          <p:attrName>style.visibility</p:attrName>
                                        </p:attrNameLst>
                                      </p:cBhvr>
                                      <p:to>
                                        <p:strVal val="visible"/>
                                      </p:to>
                                    </p:set>
                                    <p:animEffect transition="in" filter="blinds(vertical)">
                                      <p:cBhvr>
                                        <p:cTn id="196" dur="2000"/>
                                        <p:tgtEl>
                                          <p:spTgt spid="28"/>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29"/>
                                        </p:tgtEl>
                                        <p:attrNameLst>
                                          <p:attrName>style.visibility</p:attrName>
                                        </p:attrNameLst>
                                      </p:cBhvr>
                                      <p:to>
                                        <p:strVal val="visible"/>
                                      </p:to>
                                    </p:set>
                                    <p:animEffect transition="in" filter="blinds(vertical)">
                                      <p:cBhvr>
                                        <p:cTn id="199" dur="2000"/>
                                        <p:tgtEl>
                                          <p:spTgt spid="29"/>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0"/>
                                        </p:tgtEl>
                                        <p:attrNameLst>
                                          <p:attrName>style.visibility</p:attrName>
                                        </p:attrNameLst>
                                      </p:cBhvr>
                                      <p:to>
                                        <p:strVal val="visible"/>
                                      </p:to>
                                    </p:set>
                                    <p:animEffect transition="in" filter="blinds(vertical)">
                                      <p:cBhvr>
                                        <p:cTn id="202" dur="2000"/>
                                        <p:tgtEl>
                                          <p:spTgt spid="30"/>
                                        </p:tgtEl>
                                      </p:cBhvr>
                                    </p:animEffect>
                                  </p:childTnLst>
                                </p:cTn>
                              </p:par>
                            </p:childTnLst>
                          </p:cTn>
                        </p:par>
                        <p:par>
                          <p:cTn id="203" fill="hold">
                            <p:stCondLst>
                              <p:cond delay="2000"/>
                            </p:stCondLst>
                            <p:childTnLst>
                              <p:par>
                                <p:cTn id="204" presetID="2" presetClass="exit" presetSubtype="2" fill="hold" grpId="2" nodeType="afterEffect">
                                  <p:stCondLst>
                                    <p:cond delay="0"/>
                                  </p:stCondLst>
                                  <p:childTnLst>
                                    <p:anim calcmode="lin" valueType="num">
                                      <p:cBhvr additive="base">
                                        <p:cTn id="205" dur="2000"/>
                                        <p:tgtEl>
                                          <p:spTgt spid="3"/>
                                        </p:tgtEl>
                                        <p:attrNameLst>
                                          <p:attrName>ppt_x</p:attrName>
                                        </p:attrNameLst>
                                      </p:cBhvr>
                                      <p:tavLst>
                                        <p:tav tm="0">
                                          <p:val>
                                            <p:strVal val="ppt_x"/>
                                          </p:val>
                                        </p:tav>
                                        <p:tav tm="100000">
                                          <p:val>
                                            <p:strVal val="1+ppt_w/2"/>
                                          </p:val>
                                        </p:tav>
                                      </p:tavLst>
                                    </p:anim>
                                    <p:anim calcmode="lin" valueType="num">
                                      <p:cBhvr additive="base">
                                        <p:cTn id="206" dur="2000"/>
                                        <p:tgtEl>
                                          <p:spTgt spid="3"/>
                                        </p:tgtEl>
                                        <p:attrNameLst>
                                          <p:attrName>ppt_y</p:attrName>
                                        </p:attrNameLst>
                                      </p:cBhvr>
                                      <p:tavLst>
                                        <p:tav tm="0">
                                          <p:val>
                                            <p:strVal val="ppt_y"/>
                                          </p:val>
                                        </p:tav>
                                        <p:tav tm="100000">
                                          <p:val>
                                            <p:strVal val="ppt_y"/>
                                          </p:val>
                                        </p:tav>
                                      </p:tavLst>
                                    </p:anim>
                                    <p:set>
                                      <p:cBhvr>
                                        <p:cTn id="207" dur="1" fill="hold">
                                          <p:stCondLst>
                                            <p:cond delay="1999"/>
                                          </p:stCondLst>
                                        </p:cTn>
                                        <p:tgtEl>
                                          <p:spTgt spid="3"/>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4"/>
                                        </p:tgtEl>
                                        <p:attrNameLst>
                                          <p:attrName>ppt_x</p:attrName>
                                        </p:attrNameLst>
                                      </p:cBhvr>
                                      <p:tavLst>
                                        <p:tav tm="0">
                                          <p:val>
                                            <p:strVal val="ppt_x"/>
                                          </p:val>
                                        </p:tav>
                                        <p:tav tm="100000">
                                          <p:val>
                                            <p:strVal val="1+ppt_w/2"/>
                                          </p:val>
                                        </p:tav>
                                      </p:tavLst>
                                    </p:anim>
                                    <p:anim calcmode="lin" valueType="num">
                                      <p:cBhvr additive="base">
                                        <p:cTn id="210" dur="2000"/>
                                        <p:tgtEl>
                                          <p:spTgt spid="4"/>
                                        </p:tgtEl>
                                        <p:attrNameLst>
                                          <p:attrName>ppt_y</p:attrName>
                                        </p:attrNameLst>
                                      </p:cBhvr>
                                      <p:tavLst>
                                        <p:tav tm="0">
                                          <p:val>
                                            <p:strVal val="ppt_y"/>
                                          </p:val>
                                        </p:tav>
                                        <p:tav tm="100000">
                                          <p:val>
                                            <p:strVal val="ppt_y"/>
                                          </p:val>
                                        </p:tav>
                                      </p:tavLst>
                                    </p:anim>
                                    <p:set>
                                      <p:cBhvr>
                                        <p:cTn id="211" dur="1" fill="hold">
                                          <p:stCondLst>
                                            <p:cond delay="1999"/>
                                          </p:stCondLst>
                                        </p:cTn>
                                        <p:tgtEl>
                                          <p:spTgt spid="4"/>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5"/>
                                        </p:tgtEl>
                                        <p:attrNameLst>
                                          <p:attrName>ppt_x</p:attrName>
                                        </p:attrNameLst>
                                      </p:cBhvr>
                                      <p:tavLst>
                                        <p:tav tm="0">
                                          <p:val>
                                            <p:strVal val="ppt_x"/>
                                          </p:val>
                                        </p:tav>
                                        <p:tav tm="100000">
                                          <p:val>
                                            <p:strVal val="1+ppt_w/2"/>
                                          </p:val>
                                        </p:tav>
                                      </p:tavLst>
                                    </p:anim>
                                    <p:anim calcmode="lin" valueType="num">
                                      <p:cBhvr additive="base">
                                        <p:cTn id="214" dur="2000"/>
                                        <p:tgtEl>
                                          <p:spTgt spid="5"/>
                                        </p:tgtEl>
                                        <p:attrNameLst>
                                          <p:attrName>ppt_y</p:attrName>
                                        </p:attrNameLst>
                                      </p:cBhvr>
                                      <p:tavLst>
                                        <p:tav tm="0">
                                          <p:val>
                                            <p:strVal val="ppt_y"/>
                                          </p:val>
                                        </p:tav>
                                        <p:tav tm="100000">
                                          <p:val>
                                            <p:strVal val="ppt_y"/>
                                          </p:val>
                                        </p:tav>
                                      </p:tavLst>
                                    </p:anim>
                                    <p:set>
                                      <p:cBhvr>
                                        <p:cTn id="215" dur="1" fill="hold">
                                          <p:stCondLst>
                                            <p:cond delay="1999"/>
                                          </p:stCondLst>
                                        </p:cTn>
                                        <p:tgtEl>
                                          <p:spTgt spid="5"/>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ppt_y"/>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ppt_y"/>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1+ppt_w/2"/>
                                          </p:val>
                                        </p:tav>
                                      </p:tavLst>
                                    </p:anim>
                                    <p:anim calcmode="lin" valueType="num">
                                      <p:cBhvr additive="base">
                                        <p:cTn id="226" dur="2000"/>
                                        <p:tgtEl>
                                          <p:spTgt spid="8"/>
                                        </p:tgtEl>
                                        <p:attrNameLst>
                                          <p:attrName>ppt_y</p:attrName>
                                        </p:attrNameLst>
                                      </p:cBhvr>
                                      <p:tavLst>
                                        <p:tav tm="0">
                                          <p:val>
                                            <p:strVal val="ppt_y"/>
                                          </p:val>
                                        </p:tav>
                                        <p:tav tm="100000">
                                          <p:val>
                                            <p:strVal val="ppt_y"/>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9"/>
                                        </p:tgtEl>
                                        <p:attrNameLst>
                                          <p:attrName>ppt_x</p:attrName>
                                        </p:attrNameLst>
                                      </p:cBhvr>
                                      <p:tavLst>
                                        <p:tav tm="0">
                                          <p:val>
                                            <p:strVal val="ppt_x"/>
                                          </p:val>
                                        </p:tav>
                                        <p:tav tm="100000">
                                          <p:val>
                                            <p:strVal val="1+ppt_w/2"/>
                                          </p:val>
                                        </p:tav>
                                      </p:tavLst>
                                    </p:anim>
                                    <p:anim calcmode="lin" valueType="num">
                                      <p:cBhvr additive="base">
                                        <p:cTn id="230" dur="2000"/>
                                        <p:tgtEl>
                                          <p:spTgt spid="9"/>
                                        </p:tgtEl>
                                        <p:attrNameLst>
                                          <p:attrName>ppt_y</p:attrName>
                                        </p:attrNameLst>
                                      </p:cBhvr>
                                      <p:tavLst>
                                        <p:tav tm="0">
                                          <p:val>
                                            <p:strVal val="ppt_y"/>
                                          </p:val>
                                        </p:tav>
                                        <p:tav tm="100000">
                                          <p:val>
                                            <p:strVal val="ppt_y"/>
                                          </p:val>
                                        </p:tav>
                                      </p:tavLst>
                                    </p:anim>
                                    <p:set>
                                      <p:cBhvr>
                                        <p:cTn id="231" dur="1" fill="hold">
                                          <p:stCondLst>
                                            <p:cond delay="1999"/>
                                          </p:stCondLst>
                                        </p:cTn>
                                        <p:tgtEl>
                                          <p:spTgt spid="9"/>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0"/>
                                        </p:tgtEl>
                                        <p:attrNameLst>
                                          <p:attrName>ppt_x</p:attrName>
                                        </p:attrNameLst>
                                      </p:cBhvr>
                                      <p:tavLst>
                                        <p:tav tm="0">
                                          <p:val>
                                            <p:strVal val="ppt_x"/>
                                          </p:val>
                                        </p:tav>
                                        <p:tav tm="100000">
                                          <p:val>
                                            <p:strVal val="1+ppt_w/2"/>
                                          </p:val>
                                        </p:tav>
                                      </p:tavLst>
                                    </p:anim>
                                    <p:anim calcmode="lin" valueType="num">
                                      <p:cBhvr additive="base">
                                        <p:cTn id="234" dur="2000"/>
                                        <p:tgtEl>
                                          <p:spTgt spid="10"/>
                                        </p:tgtEl>
                                        <p:attrNameLst>
                                          <p:attrName>ppt_y</p:attrName>
                                        </p:attrNameLst>
                                      </p:cBhvr>
                                      <p:tavLst>
                                        <p:tav tm="0">
                                          <p:val>
                                            <p:strVal val="ppt_y"/>
                                          </p:val>
                                        </p:tav>
                                        <p:tav tm="100000">
                                          <p:val>
                                            <p:strVal val="ppt_y"/>
                                          </p:val>
                                        </p:tav>
                                      </p:tavLst>
                                    </p:anim>
                                    <p:set>
                                      <p:cBhvr>
                                        <p:cTn id="235" dur="1" fill="hold">
                                          <p:stCondLst>
                                            <p:cond delay="1999"/>
                                          </p:stCondLst>
                                        </p:cTn>
                                        <p:tgtEl>
                                          <p:spTgt spid="10"/>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1"/>
                                        </p:tgtEl>
                                        <p:attrNameLst>
                                          <p:attrName>ppt_x</p:attrName>
                                        </p:attrNameLst>
                                      </p:cBhvr>
                                      <p:tavLst>
                                        <p:tav tm="0">
                                          <p:val>
                                            <p:strVal val="ppt_x"/>
                                          </p:val>
                                        </p:tav>
                                        <p:tav tm="100000">
                                          <p:val>
                                            <p:strVal val="1+ppt_w/2"/>
                                          </p:val>
                                        </p:tav>
                                      </p:tavLst>
                                    </p:anim>
                                    <p:anim calcmode="lin" valueType="num">
                                      <p:cBhvr additive="base">
                                        <p:cTn id="238" dur="2000"/>
                                        <p:tgtEl>
                                          <p:spTgt spid="11"/>
                                        </p:tgtEl>
                                        <p:attrNameLst>
                                          <p:attrName>ppt_y</p:attrName>
                                        </p:attrNameLst>
                                      </p:cBhvr>
                                      <p:tavLst>
                                        <p:tav tm="0">
                                          <p:val>
                                            <p:strVal val="ppt_y"/>
                                          </p:val>
                                        </p:tav>
                                        <p:tav tm="100000">
                                          <p:val>
                                            <p:strVal val="ppt_y"/>
                                          </p:val>
                                        </p:tav>
                                      </p:tavLst>
                                    </p:anim>
                                    <p:set>
                                      <p:cBhvr>
                                        <p:cTn id="239" dur="1" fill="hold">
                                          <p:stCondLst>
                                            <p:cond delay="1999"/>
                                          </p:stCondLst>
                                        </p:cTn>
                                        <p:tgtEl>
                                          <p:spTgt spid="11"/>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2"/>
                                        </p:tgtEl>
                                        <p:attrNameLst>
                                          <p:attrName>ppt_x</p:attrName>
                                        </p:attrNameLst>
                                      </p:cBhvr>
                                      <p:tavLst>
                                        <p:tav tm="0">
                                          <p:val>
                                            <p:strVal val="ppt_x"/>
                                          </p:val>
                                        </p:tav>
                                        <p:tav tm="100000">
                                          <p:val>
                                            <p:strVal val="1+ppt_w/2"/>
                                          </p:val>
                                        </p:tav>
                                      </p:tavLst>
                                    </p:anim>
                                    <p:anim calcmode="lin" valueType="num">
                                      <p:cBhvr additive="base">
                                        <p:cTn id="242" dur="2000"/>
                                        <p:tgtEl>
                                          <p:spTgt spid="12"/>
                                        </p:tgtEl>
                                        <p:attrNameLst>
                                          <p:attrName>ppt_y</p:attrName>
                                        </p:attrNameLst>
                                      </p:cBhvr>
                                      <p:tavLst>
                                        <p:tav tm="0">
                                          <p:val>
                                            <p:strVal val="ppt_y"/>
                                          </p:val>
                                        </p:tav>
                                        <p:tav tm="100000">
                                          <p:val>
                                            <p:strVal val="ppt_y"/>
                                          </p:val>
                                        </p:tav>
                                      </p:tavLst>
                                    </p:anim>
                                    <p:set>
                                      <p:cBhvr>
                                        <p:cTn id="243" dur="1" fill="hold">
                                          <p:stCondLst>
                                            <p:cond delay="1999"/>
                                          </p:stCondLst>
                                        </p:cTn>
                                        <p:tgtEl>
                                          <p:spTgt spid="12"/>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3"/>
                                        </p:tgtEl>
                                        <p:attrNameLst>
                                          <p:attrName>ppt_x</p:attrName>
                                        </p:attrNameLst>
                                      </p:cBhvr>
                                      <p:tavLst>
                                        <p:tav tm="0">
                                          <p:val>
                                            <p:strVal val="ppt_x"/>
                                          </p:val>
                                        </p:tav>
                                        <p:tav tm="100000">
                                          <p:val>
                                            <p:strVal val="1+ppt_w/2"/>
                                          </p:val>
                                        </p:tav>
                                      </p:tavLst>
                                    </p:anim>
                                    <p:anim calcmode="lin" valueType="num">
                                      <p:cBhvr additive="base">
                                        <p:cTn id="246" dur="2000"/>
                                        <p:tgtEl>
                                          <p:spTgt spid="13"/>
                                        </p:tgtEl>
                                        <p:attrNameLst>
                                          <p:attrName>ppt_y</p:attrName>
                                        </p:attrNameLst>
                                      </p:cBhvr>
                                      <p:tavLst>
                                        <p:tav tm="0">
                                          <p:val>
                                            <p:strVal val="ppt_y"/>
                                          </p:val>
                                        </p:tav>
                                        <p:tav tm="100000">
                                          <p:val>
                                            <p:strVal val="ppt_y"/>
                                          </p:val>
                                        </p:tav>
                                      </p:tavLst>
                                    </p:anim>
                                    <p:set>
                                      <p:cBhvr>
                                        <p:cTn id="247" dur="1" fill="hold">
                                          <p:stCondLst>
                                            <p:cond delay="1999"/>
                                          </p:stCondLst>
                                        </p:cTn>
                                        <p:tgtEl>
                                          <p:spTgt spid="13"/>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4"/>
                                        </p:tgtEl>
                                        <p:attrNameLst>
                                          <p:attrName>ppt_x</p:attrName>
                                        </p:attrNameLst>
                                      </p:cBhvr>
                                      <p:tavLst>
                                        <p:tav tm="0">
                                          <p:val>
                                            <p:strVal val="ppt_x"/>
                                          </p:val>
                                        </p:tav>
                                        <p:tav tm="100000">
                                          <p:val>
                                            <p:strVal val="1+ppt_w/2"/>
                                          </p:val>
                                        </p:tav>
                                      </p:tavLst>
                                    </p:anim>
                                    <p:anim calcmode="lin" valueType="num">
                                      <p:cBhvr additive="base">
                                        <p:cTn id="250" dur="2000"/>
                                        <p:tgtEl>
                                          <p:spTgt spid="14"/>
                                        </p:tgtEl>
                                        <p:attrNameLst>
                                          <p:attrName>ppt_y</p:attrName>
                                        </p:attrNameLst>
                                      </p:cBhvr>
                                      <p:tavLst>
                                        <p:tav tm="0">
                                          <p:val>
                                            <p:strVal val="ppt_y"/>
                                          </p:val>
                                        </p:tav>
                                        <p:tav tm="100000">
                                          <p:val>
                                            <p:strVal val="ppt_y"/>
                                          </p:val>
                                        </p:tav>
                                      </p:tavLst>
                                    </p:anim>
                                    <p:set>
                                      <p:cBhvr>
                                        <p:cTn id="251" dur="1" fill="hold">
                                          <p:stCondLst>
                                            <p:cond delay="1999"/>
                                          </p:stCondLst>
                                        </p:cTn>
                                        <p:tgtEl>
                                          <p:spTgt spid="14"/>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1+ppt_w/2"/>
                                          </p:val>
                                        </p:tav>
                                      </p:tavLst>
                                    </p:anim>
                                    <p:anim calcmode="lin" valueType="num">
                                      <p:cBhvr additive="base">
                                        <p:cTn id="254" dur="2000"/>
                                        <p:tgtEl>
                                          <p:spTgt spid="15"/>
                                        </p:tgtEl>
                                        <p:attrNameLst>
                                          <p:attrName>ppt_y</p:attrName>
                                        </p:attrNameLst>
                                      </p:cBhvr>
                                      <p:tavLst>
                                        <p:tav tm="0">
                                          <p:val>
                                            <p:strVal val="ppt_y"/>
                                          </p:val>
                                        </p:tav>
                                        <p:tav tm="100000">
                                          <p:val>
                                            <p:strVal val="ppt_y"/>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6"/>
                                        </p:tgtEl>
                                        <p:attrNameLst>
                                          <p:attrName>ppt_x</p:attrName>
                                        </p:attrNameLst>
                                      </p:cBhvr>
                                      <p:tavLst>
                                        <p:tav tm="0">
                                          <p:val>
                                            <p:strVal val="ppt_x"/>
                                          </p:val>
                                        </p:tav>
                                        <p:tav tm="100000">
                                          <p:val>
                                            <p:strVal val="1+ppt_w/2"/>
                                          </p:val>
                                        </p:tav>
                                      </p:tavLst>
                                    </p:anim>
                                    <p:anim calcmode="lin" valueType="num">
                                      <p:cBhvr additive="base">
                                        <p:cTn id="258" dur="2000"/>
                                        <p:tgtEl>
                                          <p:spTgt spid="16"/>
                                        </p:tgtEl>
                                        <p:attrNameLst>
                                          <p:attrName>ppt_y</p:attrName>
                                        </p:attrNameLst>
                                      </p:cBhvr>
                                      <p:tavLst>
                                        <p:tav tm="0">
                                          <p:val>
                                            <p:strVal val="ppt_y"/>
                                          </p:val>
                                        </p:tav>
                                        <p:tav tm="100000">
                                          <p:val>
                                            <p:strVal val="ppt_y"/>
                                          </p:val>
                                        </p:tav>
                                      </p:tavLst>
                                    </p:anim>
                                    <p:set>
                                      <p:cBhvr>
                                        <p:cTn id="259" dur="1" fill="hold">
                                          <p:stCondLst>
                                            <p:cond delay="1999"/>
                                          </p:stCondLst>
                                        </p:cTn>
                                        <p:tgtEl>
                                          <p:spTgt spid="16"/>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7"/>
                                        </p:tgtEl>
                                        <p:attrNameLst>
                                          <p:attrName>ppt_x</p:attrName>
                                        </p:attrNameLst>
                                      </p:cBhvr>
                                      <p:tavLst>
                                        <p:tav tm="0">
                                          <p:val>
                                            <p:strVal val="ppt_x"/>
                                          </p:val>
                                        </p:tav>
                                        <p:tav tm="100000">
                                          <p:val>
                                            <p:strVal val="0-ppt_w/2"/>
                                          </p:val>
                                        </p:tav>
                                      </p:tavLst>
                                    </p:anim>
                                    <p:anim calcmode="lin" valueType="num">
                                      <p:cBhvr additive="base">
                                        <p:cTn id="262" dur="2000"/>
                                        <p:tgtEl>
                                          <p:spTgt spid="17"/>
                                        </p:tgtEl>
                                        <p:attrNameLst>
                                          <p:attrName>ppt_y</p:attrName>
                                        </p:attrNameLst>
                                      </p:cBhvr>
                                      <p:tavLst>
                                        <p:tav tm="0">
                                          <p:val>
                                            <p:strVal val="ppt_y"/>
                                          </p:val>
                                        </p:tav>
                                        <p:tav tm="100000">
                                          <p:val>
                                            <p:strVal val="ppt_y"/>
                                          </p:val>
                                        </p:tav>
                                      </p:tavLst>
                                    </p:anim>
                                    <p:set>
                                      <p:cBhvr>
                                        <p:cTn id="263" dur="1" fill="hold">
                                          <p:stCondLst>
                                            <p:cond delay="1999"/>
                                          </p:stCondLst>
                                        </p:cTn>
                                        <p:tgtEl>
                                          <p:spTgt spid="17"/>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8"/>
                                        </p:tgtEl>
                                        <p:attrNameLst>
                                          <p:attrName>ppt_x</p:attrName>
                                        </p:attrNameLst>
                                      </p:cBhvr>
                                      <p:tavLst>
                                        <p:tav tm="0">
                                          <p:val>
                                            <p:strVal val="ppt_x"/>
                                          </p:val>
                                        </p:tav>
                                        <p:tav tm="100000">
                                          <p:val>
                                            <p:strVal val="0-ppt_w/2"/>
                                          </p:val>
                                        </p:tav>
                                      </p:tavLst>
                                    </p:anim>
                                    <p:anim calcmode="lin" valueType="num">
                                      <p:cBhvr additive="base">
                                        <p:cTn id="266" dur="2000"/>
                                        <p:tgtEl>
                                          <p:spTgt spid="18"/>
                                        </p:tgtEl>
                                        <p:attrNameLst>
                                          <p:attrName>ppt_y</p:attrName>
                                        </p:attrNameLst>
                                      </p:cBhvr>
                                      <p:tavLst>
                                        <p:tav tm="0">
                                          <p:val>
                                            <p:strVal val="ppt_y"/>
                                          </p:val>
                                        </p:tav>
                                        <p:tav tm="100000">
                                          <p:val>
                                            <p:strVal val="ppt_y"/>
                                          </p:val>
                                        </p:tav>
                                      </p:tavLst>
                                    </p:anim>
                                    <p:set>
                                      <p:cBhvr>
                                        <p:cTn id="267" dur="1" fill="hold">
                                          <p:stCondLst>
                                            <p:cond delay="1999"/>
                                          </p:stCondLst>
                                        </p:cTn>
                                        <p:tgtEl>
                                          <p:spTgt spid="18"/>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19"/>
                                        </p:tgtEl>
                                        <p:attrNameLst>
                                          <p:attrName>ppt_x</p:attrName>
                                        </p:attrNameLst>
                                      </p:cBhvr>
                                      <p:tavLst>
                                        <p:tav tm="0">
                                          <p:val>
                                            <p:strVal val="ppt_x"/>
                                          </p:val>
                                        </p:tav>
                                        <p:tav tm="100000">
                                          <p:val>
                                            <p:strVal val="0-ppt_w/2"/>
                                          </p:val>
                                        </p:tav>
                                      </p:tavLst>
                                    </p:anim>
                                    <p:anim calcmode="lin" valueType="num">
                                      <p:cBhvr additive="base">
                                        <p:cTn id="270" dur="2000"/>
                                        <p:tgtEl>
                                          <p:spTgt spid="19"/>
                                        </p:tgtEl>
                                        <p:attrNameLst>
                                          <p:attrName>ppt_y</p:attrName>
                                        </p:attrNameLst>
                                      </p:cBhvr>
                                      <p:tavLst>
                                        <p:tav tm="0">
                                          <p:val>
                                            <p:strVal val="ppt_y"/>
                                          </p:val>
                                        </p:tav>
                                        <p:tav tm="100000">
                                          <p:val>
                                            <p:strVal val="ppt_y"/>
                                          </p:val>
                                        </p:tav>
                                      </p:tavLst>
                                    </p:anim>
                                    <p:set>
                                      <p:cBhvr>
                                        <p:cTn id="271" dur="1" fill="hold">
                                          <p:stCondLst>
                                            <p:cond delay="1999"/>
                                          </p:stCondLst>
                                        </p:cTn>
                                        <p:tgtEl>
                                          <p:spTgt spid="19"/>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0"/>
                                        </p:tgtEl>
                                        <p:attrNameLst>
                                          <p:attrName>ppt_x</p:attrName>
                                        </p:attrNameLst>
                                      </p:cBhvr>
                                      <p:tavLst>
                                        <p:tav tm="0">
                                          <p:val>
                                            <p:strVal val="ppt_x"/>
                                          </p:val>
                                        </p:tav>
                                        <p:tav tm="100000">
                                          <p:val>
                                            <p:strVal val="0-ppt_w/2"/>
                                          </p:val>
                                        </p:tav>
                                      </p:tavLst>
                                    </p:anim>
                                    <p:anim calcmode="lin" valueType="num">
                                      <p:cBhvr additive="base">
                                        <p:cTn id="274" dur="2000"/>
                                        <p:tgtEl>
                                          <p:spTgt spid="20"/>
                                        </p:tgtEl>
                                        <p:attrNameLst>
                                          <p:attrName>ppt_y</p:attrName>
                                        </p:attrNameLst>
                                      </p:cBhvr>
                                      <p:tavLst>
                                        <p:tav tm="0">
                                          <p:val>
                                            <p:strVal val="ppt_y"/>
                                          </p:val>
                                        </p:tav>
                                        <p:tav tm="100000">
                                          <p:val>
                                            <p:strVal val="ppt_y"/>
                                          </p:val>
                                        </p:tav>
                                      </p:tavLst>
                                    </p:anim>
                                    <p:set>
                                      <p:cBhvr>
                                        <p:cTn id="275" dur="1" fill="hold">
                                          <p:stCondLst>
                                            <p:cond delay="1999"/>
                                          </p:stCondLst>
                                        </p:cTn>
                                        <p:tgtEl>
                                          <p:spTgt spid="20"/>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1"/>
                                        </p:tgtEl>
                                        <p:attrNameLst>
                                          <p:attrName>ppt_x</p:attrName>
                                        </p:attrNameLst>
                                      </p:cBhvr>
                                      <p:tavLst>
                                        <p:tav tm="0">
                                          <p:val>
                                            <p:strVal val="ppt_x"/>
                                          </p:val>
                                        </p:tav>
                                        <p:tav tm="100000">
                                          <p:val>
                                            <p:strVal val="0-ppt_w/2"/>
                                          </p:val>
                                        </p:tav>
                                      </p:tavLst>
                                    </p:anim>
                                    <p:anim calcmode="lin" valueType="num">
                                      <p:cBhvr additive="base">
                                        <p:cTn id="278" dur="2000"/>
                                        <p:tgtEl>
                                          <p:spTgt spid="21"/>
                                        </p:tgtEl>
                                        <p:attrNameLst>
                                          <p:attrName>ppt_y</p:attrName>
                                        </p:attrNameLst>
                                      </p:cBhvr>
                                      <p:tavLst>
                                        <p:tav tm="0">
                                          <p:val>
                                            <p:strVal val="ppt_y"/>
                                          </p:val>
                                        </p:tav>
                                        <p:tav tm="100000">
                                          <p:val>
                                            <p:strVal val="ppt_y"/>
                                          </p:val>
                                        </p:tav>
                                      </p:tavLst>
                                    </p:anim>
                                    <p:set>
                                      <p:cBhvr>
                                        <p:cTn id="279" dur="1" fill="hold">
                                          <p:stCondLst>
                                            <p:cond delay="1999"/>
                                          </p:stCondLst>
                                        </p:cTn>
                                        <p:tgtEl>
                                          <p:spTgt spid="21"/>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2"/>
                                        </p:tgtEl>
                                        <p:attrNameLst>
                                          <p:attrName>ppt_x</p:attrName>
                                        </p:attrNameLst>
                                      </p:cBhvr>
                                      <p:tavLst>
                                        <p:tav tm="0">
                                          <p:val>
                                            <p:strVal val="ppt_x"/>
                                          </p:val>
                                        </p:tav>
                                        <p:tav tm="100000">
                                          <p:val>
                                            <p:strVal val="0-ppt_w/2"/>
                                          </p:val>
                                        </p:tav>
                                      </p:tavLst>
                                    </p:anim>
                                    <p:anim calcmode="lin" valueType="num">
                                      <p:cBhvr additive="base">
                                        <p:cTn id="282" dur="2000"/>
                                        <p:tgtEl>
                                          <p:spTgt spid="22"/>
                                        </p:tgtEl>
                                        <p:attrNameLst>
                                          <p:attrName>ppt_y</p:attrName>
                                        </p:attrNameLst>
                                      </p:cBhvr>
                                      <p:tavLst>
                                        <p:tav tm="0">
                                          <p:val>
                                            <p:strVal val="ppt_y"/>
                                          </p:val>
                                        </p:tav>
                                        <p:tav tm="100000">
                                          <p:val>
                                            <p:strVal val="ppt_y"/>
                                          </p:val>
                                        </p:tav>
                                      </p:tavLst>
                                    </p:anim>
                                    <p:set>
                                      <p:cBhvr>
                                        <p:cTn id="283" dur="1" fill="hold">
                                          <p:stCondLst>
                                            <p:cond delay="1999"/>
                                          </p:stCondLst>
                                        </p:cTn>
                                        <p:tgtEl>
                                          <p:spTgt spid="22"/>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3"/>
                                        </p:tgtEl>
                                        <p:attrNameLst>
                                          <p:attrName>ppt_x</p:attrName>
                                        </p:attrNameLst>
                                      </p:cBhvr>
                                      <p:tavLst>
                                        <p:tav tm="0">
                                          <p:val>
                                            <p:strVal val="ppt_x"/>
                                          </p:val>
                                        </p:tav>
                                        <p:tav tm="100000">
                                          <p:val>
                                            <p:strVal val="0-ppt_w/2"/>
                                          </p:val>
                                        </p:tav>
                                      </p:tavLst>
                                    </p:anim>
                                    <p:anim calcmode="lin" valueType="num">
                                      <p:cBhvr additive="base">
                                        <p:cTn id="286" dur="2000"/>
                                        <p:tgtEl>
                                          <p:spTgt spid="23"/>
                                        </p:tgtEl>
                                        <p:attrNameLst>
                                          <p:attrName>ppt_y</p:attrName>
                                        </p:attrNameLst>
                                      </p:cBhvr>
                                      <p:tavLst>
                                        <p:tav tm="0">
                                          <p:val>
                                            <p:strVal val="ppt_y"/>
                                          </p:val>
                                        </p:tav>
                                        <p:tav tm="100000">
                                          <p:val>
                                            <p:strVal val="ppt_y"/>
                                          </p:val>
                                        </p:tav>
                                      </p:tavLst>
                                    </p:anim>
                                    <p:set>
                                      <p:cBhvr>
                                        <p:cTn id="287" dur="1" fill="hold">
                                          <p:stCondLst>
                                            <p:cond delay="1999"/>
                                          </p:stCondLst>
                                        </p:cTn>
                                        <p:tgtEl>
                                          <p:spTgt spid="23"/>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4"/>
                                        </p:tgtEl>
                                        <p:attrNameLst>
                                          <p:attrName>ppt_x</p:attrName>
                                        </p:attrNameLst>
                                      </p:cBhvr>
                                      <p:tavLst>
                                        <p:tav tm="0">
                                          <p:val>
                                            <p:strVal val="ppt_x"/>
                                          </p:val>
                                        </p:tav>
                                        <p:tav tm="100000">
                                          <p:val>
                                            <p:strVal val="0-ppt_w/2"/>
                                          </p:val>
                                        </p:tav>
                                      </p:tavLst>
                                    </p:anim>
                                    <p:anim calcmode="lin" valueType="num">
                                      <p:cBhvr additive="base">
                                        <p:cTn id="290" dur="2000"/>
                                        <p:tgtEl>
                                          <p:spTgt spid="24"/>
                                        </p:tgtEl>
                                        <p:attrNameLst>
                                          <p:attrName>ppt_y</p:attrName>
                                        </p:attrNameLst>
                                      </p:cBhvr>
                                      <p:tavLst>
                                        <p:tav tm="0">
                                          <p:val>
                                            <p:strVal val="ppt_y"/>
                                          </p:val>
                                        </p:tav>
                                        <p:tav tm="100000">
                                          <p:val>
                                            <p:strVal val="ppt_y"/>
                                          </p:val>
                                        </p:tav>
                                      </p:tavLst>
                                    </p:anim>
                                    <p:set>
                                      <p:cBhvr>
                                        <p:cTn id="291" dur="1" fill="hold">
                                          <p:stCondLst>
                                            <p:cond delay="1999"/>
                                          </p:stCondLst>
                                        </p:cTn>
                                        <p:tgtEl>
                                          <p:spTgt spid="24"/>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5"/>
                                        </p:tgtEl>
                                        <p:attrNameLst>
                                          <p:attrName>ppt_x</p:attrName>
                                        </p:attrNameLst>
                                      </p:cBhvr>
                                      <p:tavLst>
                                        <p:tav tm="0">
                                          <p:val>
                                            <p:strVal val="ppt_x"/>
                                          </p:val>
                                        </p:tav>
                                        <p:tav tm="100000">
                                          <p:val>
                                            <p:strVal val="0-ppt_w/2"/>
                                          </p:val>
                                        </p:tav>
                                      </p:tavLst>
                                    </p:anim>
                                    <p:anim calcmode="lin" valueType="num">
                                      <p:cBhvr additive="base">
                                        <p:cTn id="294" dur="2000"/>
                                        <p:tgtEl>
                                          <p:spTgt spid="25"/>
                                        </p:tgtEl>
                                        <p:attrNameLst>
                                          <p:attrName>ppt_y</p:attrName>
                                        </p:attrNameLst>
                                      </p:cBhvr>
                                      <p:tavLst>
                                        <p:tav tm="0">
                                          <p:val>
                                            <p:strVal val="ppt_y"/>
                                          </p:val>
                                        </p:tav>
                                        <p:tav tm="100000">
                                          <p:val>
                                            <p:strVal val="ppt_y"/>
                                          </p:val>
                                        </p:tav>
                                      </p:tavLst>
                                    </p:anim>
                                    <p:set>
                                      <p:cBhvr>
                                        <p:cTn id="295" dur="1" fill="hold">
                                          <p:stCondLst>
                                            <p:cond delay="1999"/>
                                          </p:stCondLst>
                                        </p:cTn>
                                        <p:tgtEl>
                                          <p:spTgt spid="25"/>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6"/>
                                        </p:tgtEl>
                                        <p:attrNameLst>
                                          <p:attrName>ppt_x</p:attrName>
                                        </p:attrNameLst>
                                      </p:cBhvr>
                                      <p:tavLst>
                                        <p:tav tm="0">
                                          <p:val>
                                            <p:strVal val="ppt_x"/>
                                          </p:val>
                                        </p:tav>
                                        <p:tav tm="100000">
                                          <p:val>
                                            <p:strVal val="0-ppt_w/2"/>
                                          </p:val>
                                        </p:tav>
                                      </p:tavLst>
                                    </p:anim>
                                    <p:anim calcmode="lin" valueType="num">
                                      <p:cBhvr additive="base">
                                        <p:cTn id="298" dur="2000"/>
                                        <p:tgtEl>
                                          <p:spTgt spid="26"/>
                                        </p:tgtEl>
                                        <p:attrNameLst>
                                          <p:attrName>ppt_y</p:attrName>
                                        </p:attrNameLst>
                                      </p:cBhvr>
                                      <p:tavLst>
                                        <p:tav tm="0">
                                          <p:val>
                                            <p:strVal val="ppt_y"/>
                                          </p:val>
                                        </p:tav>
                                        <p:tav tm="100000">
                                          <p:val>
                                            <p:strVal val="ppt_y"/>
                                          </p:val>
                                        </p:tav>
                                      </p:tavLst>
                                    </p:anim>
                                    <p:set>
                                      <p:cBhvr>
                                        <p:cTn id="299" dur="1" fill="hold">
                                          <p:stCondLst>
                                            <p:cond delay="1999"/>
                                          </p:stCondLst>
                                        </p:cTn>
                                        <p:tgtEl>
                                          <p:spTgt spid="26"/>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7"/>
                                        </p:tgtEl>
                                        <p:attrNameLst>
                                          <p:attrName>ppt_x</p:attrName>
                                        </p:attrNameLst>
                                      </p:cBhvr>
                                      <p:tavLst>
                                        <p:tav tm="0">
                                          <p:val>
                                            <p:strVal val="ppt_x"/>
                                          </p:val>
                                        </p:tav>
                                        <p:tav tm="100000">
                                          <p:val>
                                            <p:strVal val="0-ppt_w/2"/>
                                          </p:val>
                                        </p:tav>
                                      </p:tavLst>
                                    </p:anim>
                                    <p:anim calcmode="lin" valueType="num">
                                      <p:cBhvr additive="base">
                                        <p:cTn id="302" dur="2000"/>
                                        <p:tgtEl>
                                          <p:spTgt spid="27"/>
                                        </p:tgtEl>
                                        <p:attrNameLst>
                                          <p:attrName>ppt_y</p:attrName>
                                        </p:attrNameLst>
                                      </p:cBhvr>
                                      <p:tavLst>
                                        <p:tav tm="0">
                                          <p:val>
                                            <p:strVal val="ppt_y"/>
                                          </p:val>
                                        </p:tav>
                                        <p:tav tm="100000">
                                          <p:val>
                                            <p:strVal val="ppt_y"/>
                                          </p:val>
                                        </p:tav>
                                      </p:tavLst>
                                    </p:anim>
                                    <p:set>
                                      <p:cBhvr>
                                        <p:cTn id="303" dur="1" fill="hold">
                                          <p:stCondLst>
                                            <p:cond delay="1999"/>
                                          </p:stCondLst>
                                        </p:cTn>
                                        <p:tgtEl>
                                          <p:spTgt spid="27"/>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8"/>
                                        </p:tgtEl>
                                        <p:attrNameLst>
                                          <p:attrName>ppt_x</p:attrName>
                                        </p:attrNameLst>
                                      </p:cBhvr>
                                      <p:tavLst>
                                        <p:tav tm="0">
                                          <p:val>
                                            <p:strVal val="ppt_x"/>
                                          </p:val>
                                        </p:tav>
                                        <p:tav tm="100000">
                                          <p:val>
                                            <p:strVal val="0-ppt_w/2"/>
                                          </p:val>
                                        </p:tav>
                                      </p:tavLst>
                                    </p:anim>
                                    <p:anim calcmode="lin" valueType="num">
                                      <p:cBhvr additive="base">
                                        <p:cTn id="306" dur="2000"/>
                                        <p:tgtEl>
                                          <p:spTgt spid="28"/>
                                        </p:tgtEl>
                                        <p:attrNameLst>
                                          <p:attrName>ppt_y</p:attrName>
                                        </p:attrNameLst>
                                      </p:cBhvr>
                                      <p:tavLst>
                                        <p:tav tm="0">
                                          <p:val>
                                            <p:strVal val="ppt_y"/>
                                          </p:val>
                                        </p:tav>
                                        <p:tav tm="100000">
                                          <p:val>
                                            <p:strVal val="ppt_y"/>
                                          </p:val>
                                        </p:tav>
                                      </p:tavLst>
                                    </p:anim>
                                    <p:set>
                                      <p:cBhvr>
                                        <p:cTn id="307" dur="1" fill="hold">
                                          <p:stCondLst>
                                            <p:cond delay="1999"/>
                                          </p:stCondLst>
                                        </p:cTn>
                                        <p:tgtEl>
                                          <p:spTgt spid="28"/>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29"/>
                                        </p:tgtEl>
                                        <p:attrNameLst>
                                          <p:attrName>ppt_x</p:attrName>
                                        </p:attrNameLst>
                                      </p:cBhvr>
                                      <p:tavLst>
                                        <p:tav tm="0">
                                          <p:val>
                                            <p:strVal val="ppt_x"/>
                                          </p:val>
                                        </p:tav>
                                        <p:tav tm="100000">
                                          <p:val>
                                            <p:strVal val="0-ppt_w/2"/>
                                          </p:val>
                                        </p:tav>
                                      </p:tavLst>
                                    </p:anim>
                                    <p:anim calcmode="lin" valueType="num">
                                      <p:cBhvr additive="base">
                                        <p:cTn id="310" dur="2000"/>
                                        <p:tgtEl>
                                          <p:spTgt spid="29"/>
                                        </p:tgtEl>
                                        <p:attrNameLst>
                                          <p:attrName>ppt_y</p:attrName>
                                        </p:attrNameLst>
                                      </p:cBhvr>
                                      <p:tavLst>
                                        <p:tav tm="0">
                                          <p:val>
                                            <p:strVal val="ppt_y"/>
                                          </p:val>
                                        </p:tav>
                                        <p:tav tm="100000">
                                          <p:val>
                                            <p:strVal val="ppt_y"/>
                                          </p:val>
                                        </p:tav>
                                      </p:tavLst>
                                    </p:anim>
                                    <p:set>
                                      <p:cBhvr>
                                        <p:cTn id="311" dur="1" fill="hold">
                                          <p:stCondLst>
                                            <p:cond delay="1999"/>
                                          </p:stCondLst>
                                        </p:cTn>
                                        <p:tgtEl>
                                          <p:spTgt spid="29"/>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30"/>
                                        </p:tgtEl>
                                        <p:attrNameLst>
                                          <p:attrName>ppt_x</p:attrName>
                                        </p:attrNameLst>
                                      </p:cBhvr>
                                      <p:tavLst>
                                        <p:tav tm="0">
                                          <p:val>
                                            <p:strVal val="ppt_x"/>
                                          </p:val>
                                        </p:tav>
                                        <p:tav tm="100000">
                                          <p:val>
                                            <p:strVal val="0-ppt_w/2"/>
                                          </p:val>
                                        </p:tav>
                                      </p:tavLst>
                                    </p:anim>
                                    <p:anim calcmode="lin" valueType="num">
                                      <p:cBhvr additive="base">
                                        <p:cTn id="314" dur="2000"/>
                                        <p:tgtEl>
                                          <p:spTgt spid="30"/>
                                        </p:tgtEl>
                                        <p:attrNameLst>
                                          <p:attrName>ppt_y</p:attrName>
                                        </p:attrNameLst>
                                      </p:cBhvr>
                                      <p:tavLst>
                                        <p:tav tm="0">
                                          <p:val>
                                            <p:strVal val="ppt_y"/>
                                          </p:val>
                                        </p:tav>
                                        <p:tav tm="100000">
                                          <p:val>
                                            <p:strVal val="ppt_y"/>
                                          </p:val>
                                        </p:tav>
                                      </p:tavLst>
                                    </p:anim>
                                    <p:set>
                                      <p:cBhvr>
                                        <p:cTn id="315" dur="1" fill="hold">
                                          <p:stCondLst>
                                            <p:cond delay="1999"/>
                                          </p:stCondLst>
                                        </p:cTn>
                                        <p:tgtEl>
                                          <p:spTgt spid="30"/>
                                        </p:tgtEl>
                                        <p:attrNameLst>
                                          <p:attrName>style.visibility</p:attrName>
                                        </p:attrNameLst>
                                      </p:cBhvr>
                                      <p:to>
                                        <p:strVal val="hidden"/>
                                      </p:to>
                                    </p:set>
                                  </p:childTnLst>
                                </p:cTn>
                              </p:par>
                              <p:par>
                                <p:cTn id="316" presetID="3" presetClass="exit" presetSubtype="5" fill="hold" grpId="3" nodeType="withEffect">
                                  <p:stCondLst>
                                    <p:cond delay="0"/>
                                  </p:stCondLst>
                                  <p:childTnLst>
                                    <p:animEffect transition="out" filter="blinds(vertical)">
                                      <p:cBhvr>
                                        <p:cTn id="317" dur="2000"/>
                                        <p:tgtEl>
                                          <p:spTgt spid="3"/>
                                        </p:tgtEl>
                                      </p:cBhvr>
                                    </p:animEffect>
                                    <p:set>
                                      <p:cBhvr>
                                        <p:cTn id="318" dur="1" fill="hold">
                                          <p:stCondLst>
                                            <p:cond delay="1999"/>
                                          </p:stCondLst>
                                        </p:cTn>
                                        <p:tgtEl>
                                          <p:spTgt spid="3"/>
                                        </p:tgtEl>
                                        <p:attrNameLst>
                                          <p:attrName>style.visibility</p:attrName>
                                        </p:attrNameLst>
                                      </p:cBhvr>
                                      <p:to>
                                        <p:strVal val="hidden"/>
                                      </p:to>
                                    </p:set>
                                  </p:childTnLst>
                                </p:cTn>
                              </p:par>
                              <p:par>
                                <p:cTn id="319" presetID="3" presetClass="exit" presetSubtype="5" fill="hold" grpId="3" nodeType="withEffect">
                                  <p:stCondLst>
                                    <p:cond delay="0"/>
                                  </p:stCondLst>
                                  <p:childTnLst>
                                    <p:animEffect transition="out" filter="blinds(vertical)">
                                      <p:cBhvr>
                                        <p:cTn id="320" dur="2000"/>
                                        <p:tgtEl>
                                          <p:spTgt spid="4"/>
                                        </p:tgtEl>
                                      </p:cBhvr>
                                    </p:animEffect>
                                    <p:set>
                                      <p:cBhvr>
                                        <p:cTn id="321" dur="1" fill="hold">
                                          <p:stCondLst>
                                            <p:cond delay="1999"/>
                                          </p:stCondLst>
                                        </p:cTn>
                                        <p:tgtEl>
                                          <p:spTgt spid="4"/>
                                        </p:tgtEl>
                                        <p:attrNameLst>
                                          <p:attrName>style.visibility</p:attrName>
                                        </p:attrNameLst>
                                      </p:cBhvr>
                                      <p:to>
                                        <p:strVal val="hidden"/>
                                      </p:to>
                                    </p:set>
                                  </p:childTnLst>
                                </p:cTn>
                              </p:par>
                              <p:par>
                                <p:cTn id="322" presetID="3" presetClass="exit" presetSubtype="5" fill="hold" grpId="3" nodeType="withEffect">
                                  <p:stCondLst>
                                    <p:cond delay="0"/>
                                  </p:stCondLst>
                                  <p:childTnLst>
                                    <p:animEffect transition="out" filter="blinds(vertical)">
                                      <p:cBhvr>
                                        <p:cTn id="323" dur="2000"/>
                                        <p:tgtEl>
                                          <p:spTgt spid="5"/>
                                        </p:tgtEl>
                                      </p:cBhvr>
                                    </p:animEffect>
                                    <p:set>
                                      <p:cBhvr>
                                        <p:cTn id="324" dur="1" fill="hold">
                                          <p:stCondLst>
                                            <p:cond delay="1999"/>
                                          </p:stCondLst>
                                        </p:cTn>
                                        <p:tgtEl>
                                          <p:spTgt spid="5"/>
                                        </p:tgtEl>
                                        <p:attrNameLst>
                                          <p:attrName>style.visibility</p:attrName>
                                        </p:attrNameLst>
                                      </p:cBhvr>
                                      <p:to>
                                        <p:strVal val="hidden"/>
                                      </p:to>
                                    </p:set>
                                  </p:childTnLst>
                                </p:cTn>
                              </p:par>
                              <p:par>
                                <p:cTn id="325" presetID="3" presetClass="exit" presetSubtype="5" fill="hold" grpId="3" nodeType="withEffect">
                                  <p:stCondLst>
                                    <p:cond delay="0"/>
                                  </p:stCondLst>
                                  <p:childTnLst>
                                    <p:animEffect transition="out" filter="blinds(vertical)">
                                      <p:cBhvr>
                                        <p:cTn id="326" dur="2000"/>
                                        <p:tgtEl>
                                          <p:spTgt spid="6"/>
                                        </p:tgtEl>
                                      </p:cBhvr>
                                    </p:animEffect>
                                    <p:set>
                                      <p:cBhvr>
                                        <p:cTn id="327" dur="1" fill="hold">
                                          <p:stCondLst>
                                            <p:cond delay="1999"/>
                                          </p:stCondLst>
                                        </p:cTn>
                                        <p:tgtEl>
                                          <p:spTgt spid="6"/>
                                        </p:tgtEl>
                                        <p:attrNameLst>
                                          <p:attrName>style.visibility</p:attrName>
                                        </p:attrNameLst>
                                      </p:cBhvr>
                                      <p:to>
                                        <p:strVal val="hidden"/>
                                      </p:to>
                                    </p:set>
                                  </p:childTnLst>
                                </p:cTn>
                              </p:par>
                              <p:par>
                                <p:cTn id="328" presetID="3" presetClass="exit" presetSubtype="5" fill="hold" grpId="3" nodeType="withEffect">
                                  <p:stCondLst>
                                    <p:cond delay="0"/>
                                  </p:stCondLst>
                                  <p:childTnLst>
                                    <p:animEffect transition="out" filter="blinds(vertical)">
                                      <p:cBhvr>
                                        <p:cTn id="329" dur="2000"/>
                                        <p:tgtEl>
                                          <p:spTgt spid="7"/>
                                        </p:tgtEl>
                                      </p:cBhvr>
                                    </p:animEffect>
                                    <p:set>
                                      <p:cBhvr>
                                        <p:cTn id="330" dur="1" fill="hold">
                                          <p:stCondLst>
                                            <p:cond delay="1999"/>
                                          </p:stCondLst>
                                        </p:cTn>
                                        <p:tgtEl>
                                          <p:spTgt spid="7"/>
                                        </p:tgtEl>
                                        <p:attrNameLst>
                                          <p:attrName>style.visibility</p:attrName>
                                        </p:attrNameLst>
                                      </p:cBhvr>
                                      <p:to>
                                        <p:strVal val="hidden"/>
                                      </p:to>
                                    </p:set>
                                  </p:childTnLst>
                                </p:cTn>
                              </p:par>
                              <p:par>
                                <p:cTn id="331" presetID="3" presetClass="exit" presetSubtype="5" fill="hold" grpId="3" nodeType="withEffect">
                                  <p:stCondLst>
                                    <p:cond delay="0"/>
                                  </p:stCondLst>
                                  <p:childTnLst>
                                    <p:animEffect transition="out" filter="blinds(vertical)">
                                      <p:cBhvr>
                                        <p:cTn id="332" dur="2000"/>
                                        <p:tgtEl>
                                          <p:spTgt spid="8"/>
                                        </p:tgtEl>
                                      </p:cBhvr>
                                    </p:animEffect>
                                    <p:set>
                                      <p:cBhvr>
                                        <p:cTn id="333" dur="1" fill="hold">
                                          <p:stCondLst>
                                            <p:cond delay="1999"/>
                                          </p:stCondLst>
                                        </p:cTn>
                                        <p:tgtEl>
                                          <p:spTgt spid="8"/>
                                        </p:tgtEl>
                                        <p:attrNameLst>
                                          <p:attrName>style.visibility</p:attrName>
                                        </p:attrNameLst>
                                      </p:cBhvr>
                                      <p:to>
                                        <p:strVal val="hidden"/>
                                      </p:to>
                                    </p:set>
                                  </p:childTnLst>
                                </p:cTn>
                              </p:par>
                              <p:par>
                                <p:cTn id="334" presetID="3" presetClass="exit" presetSubtype="5" fill="hold" grpId="3" nodeType="withEffect">
                                  <p:stCondLst>
                                    <p:cond delay="0"/>
                                  </p:stCondLst>
                                  <p:childTnLst>
                                    <p:animEffect transition="out" filter="blinds(vertical)">
                                      <p:cBhvr>
                                        <p:cTn id="335" dur="2000"/>
                                        <p:tgtEl>
                                          <p:spTgt spid="9"/>
                                        </p:tgtEl>
                                      </p:cBhvr>
                                    </p:animEffect>
                                    <p:set>
                                      <p:cBhvr>
                                        <p:cTn id="336" dur="1" fill="hold">
                                          <p:stCondLst>
                                            <p:cond delay="1999"/>
                                          </p:stCondLst>
                                        </p:cTn>
                                        <p:tgtEl>
                                          <p:spTgt spid="9"/>
                                        </p:tgtEl>
                                        <p:attrNameLst>
                                          <p:attrName>style.visibility</p:attrName>
                                        </p:attrNameLst>
                                      </p:cBhvr>
                                      <p:to>
                                        <p:strVal val="hidden"/>
                                      </p:to>
                                    </p:set>
                                  </p:childTnLst>
                                </p:cTn>
                              </p:par>
                              <p:par>
                                <p:cTn id="337" presetID="3" presetClass="exit" presetSubtype="5" fill="hold" grpId="3" nodeType="withEffect">
                                  <p:stCondLst>
                                    <p:cond delay="0"/>
                                  </p:stCondLst>
                                  <p:childTnLst>
                                    <p:animEffect transition="out" filter="blinds(vertical)">
                                      <p:cBhvr>
                                        <p:cTn id="338" dur="2000"/>
                                        <p:tgtEl>
                                          <p:spTgt spid="10"/>
                                        </p:tgtEl>
                                      </p:cBhvr>
                                    </p:animEffect>
                                    <p:set>
                                      <p:cBhvr>
                                        <p:cTn id="339" dur="1" fill="hold">
                                          <p:stCondLst>
                                            <p:cond delay="1999"/>
                                          </p:stCondLst>
                                        </p:cTn>
                                        <p:tgtEl>
                                          <p:spTgt spid="10"/>
                                        </p:tgtEl>
                                        <p:attrNameLst>
                                          <p:attrName>style.visibility</p:attrName>
                                        </p:attrNameLst>
                                      </p:cBhvr>
                                      <p:to>
                                        <p:strVal val="hidden"/>
                                      </p:to>
                                    </p:set>
                                  </p:childTnLst>
                                </p:cTn>
                              </p:par>
                              <p:par>
                                <p:cTn id="340" presetID="3" presetClass="exit" presetSubtype="5" fill="hold" grpId="3" nodeType="withEffect">
                                  <p:stCondLst>
                                    <p:cond delay="0"/>
                                  </p:stCondLst>
                                  <p:childTnLst>
                                    <p:animEffect transition="out" filter="blinds(vertical)">
                                      <p:cBhvr>
                                        <p:cTn id="341" dur="2000"/>
                                        <p:tgtEl>
                                          <p:spTgt spid="11"/>
                                        </p:tgtEl>
                                      </p:cBhvr>
                                    </p:animEffect>
                                    <p:set>
                                      <p:cBhvr>
                                        <p:cTn id="342" dur="1" fill="hold">
                                          <p:stCondLst>
                                            <p:cond delay="1999"/>
                                          </p:stCondLst>
                                        </p:cTn>
                                        <p:tgtEl>
                                          <p:spTgt spid="11"/>
                                        </p:tgtEl>
                                        <p:attrNameLst>
                                          <p:attrName>style.visibility</p:attrName>
                                        </p:attrNameLst>
                                      </p:cBhvr>
                                      <p:to>
                                        <p:strVal val="hidden"/>
                                      </p:to>
                                    </p:set>
                                  </p:childTnLst>
                                </p:cTn>
                              </p:par>
                              <p:par>
                                <p:cTn id="343" presetID="3" presetClass="exit" presetSubtype="5" fill="hold" grpId="3" nodeType="withEffect">
                                  <p:stCondLst>
                                    <p:cond delay="0"/>
                                  </p:stCondLst>
                                  <p:childTnLst>
                                    <p:animEffect transition="out" filter="blinds(vertical)">
                                      <p:cBhvr>
                                        <p:cTn id="344" dur="2000"/>
                                        <p:tgtEl>
                                          <p:spTgt spid="12"/>
                                        </p:tgtEl>
                                      </p:cBhvr>
                                    </p:animEffect>
                                    <p:set>
                                      <p:cBhvr>
                                        <p:cTn id="345" dur="1" fill="hold">
                                          <p:stCondLst>
                                            <p:cond delay="1999"/>
                                          </p:stCondLst>
                                        </p:cTn>
                                        <p:tgtEl>
                                          <p:spTgt spid="12"/>
                                        </p:tgtEl>
                                        <p:attrNameLst>
                                          <p:attrName>style.visibility</p:attrName>
                                        </p:attrNameLst>
                                      </p:cBhvr>
                                      <p:to>
                                        <p:strVal val="hidden"/>
                                      </p:to>
                                    </p:set>
                                  </p:childTnLst>
                                </p:cTn>
                              </p:par>
                              <p:par>
                                <p:cTn id="346" presetID="3" presetClass="exit" presetSubtype="5" fill="hold" grpId="3" nodeType="withEffect">
                                  <p:stCondLst>
                                    <p:cond delay="0"/>
                                  </p:stCondLst>
                                  <p:childTnLst>
                                    <p:animEffect transition="out" filter="blinds(vertical)">
                                      <p:cBhvr>
                                        <p:cTn id="347" dur="2000"/>
                                        <p:tgtEl>
                                          <p:spTgt spid="13"/>
                                        </p:tgtEl>
                                      </p:cBhvr>
                                    </p:animEffect>
                                    <p:set>
                                      <p:cBhvr>
                                        <p:cTn id="348" dur="1" fill="hold">
                                          <p:stCondLst>
                                            <p:cond delay="1999"/>
                                          </p:stCondLst>
                                        </p:cTn>
                                        <p:tgtEl>
                                          <p:spTgt spid="13"/>
                                        </p:tgtEl>
                                        <p:attrNameLst>
                                          <p:attrName>style.visibility</p:attrName>
                                        </p:attrNameLst>
                                      </p:cBhvr>
                                      <p:to>
                                        <p:strVal val="hidden"/>
                                      </p:to>
                                    </p:set>
                                  </p:childTnLst>
                                </p:cTn>
                              </p:par>
                              <p:par>
                                <p:cTn id="349" presetID="3" presetClass="exit" presetSubtype="5" fill="hold" grpId="3" nodeType="withEffect">
                                  <p:stCondLst>
                                    <p:cond delay="0"/>
                                  </p:stCondLst>
                                  <p:childTnLst>
                                    <p:animEffect transition="out" filter="blinds(vertical)">
                                      <p:cBhvr>
                                        <p:cTn id="350" dur="2000"/>
                                        <p:tgtEl>
                                          <p:spTgt spid="14"/>
                                        </p:tgtEl>
                                      </p:cBhvr>
                                    </p:animEffect>
                                    <p:set>
                                      <p:cBhvr>
                                        <p:cTn id="351" dur="1" fill="hold">
                                          <p:stCondLst>
                                            <p:cond delay="1999"/>
                                          </p:stCondLst>
                                        </p:cTn>
                                        <p:tgtEl>
                                          <p:spTgt spid="14"/>
                                        </p:tgtEl>
                                        <p:attrNameLst>
                                          <p:attrName>style.visibility</p:attrName>
                                        </p:attrNameLst>
                                      </p:cBhvr>
                                      <p:to>
                                        <p:strVal val="hidden"/>
                                      </p:to>
                                    </p:set>
                                  </p:childTnLst>
                                </p:cTn>
                              </p:par>
                              <p:par>
                                <p:cTn id="352" presetID="3" presetClass="exit" presetSubtype="5" fill="hold" grpId="3" nodeType="withEffect">
                                  <p:stCondLst>
                                    <p:cond delay="0"/>
                                  </p:stCondLst>
                                  <p:childTnLst>
                                    <p:animEffect transition="out" filter="blinds(vertical)">
                                      <p:cBhvr>
                                        <p:cTn id="353" dur="2000"/>
                                        <p:tgtEl>
                                          <p:spTgt spid="15"/>
                                        </p:tgtEl>
                                      </p:cBhvr>
                                    </p:animEffect>
                                    <p:set>
                                      <p:cBhvr>
                                        <p:cTn id="354" dur="1" fill="hold">
                                          <p:stCondLst>
                                            <p:cond delay="1999"/>
                                          </p:stCondLst>
                                        </p:cTn>
                                        <p:tgtEl>
                                          <p:spTgt spid="15"/>
                                        </p:tgtEl>
                                        <p:attrNameLst>
                                          <p:attrName>style.visibility</p:attrName>
                                        </p:attrNameLst>
                                      </p:cBhvr>
                                      <p:to>
                                        <p:strVal val="hidden"/>
                                      </p:to>
                                    </p:set>
                                  </p:childTnLst>
                                </p:cTn>
                              </p:par>
                              <p:par>
                                <p:cTn id="355" presetID="3" presetClass="exit" presetSubtype="5" fill="hold" grpId="3" nodeType="withEffect">
                                  <p:stCondLst>
                                    <p:cond delay="0"/>
                                  </p:stCondLst>
                                  <p:childTnLst>
                                    <p:animEffect transition="out" filter="blinds(vertical)">
                                      <p:cBhvr>
                                        <p:cTn id="356" dur="2000"/>
                                        <p:tgtEl>
                                          <p:spTgt spid="16"/>
                                        </p:tgtEl>
                                      </p:cBhvr>
                                    </p:animEffect>
                                    <p:set>
                                      <p:cBhvr>
                                        <p:cTn id="357" dur="1" fill="hold">
                                          <p:stCondLst>
                                            <p:cond delay="1999"/>
                                          </p:stCondLst>
                                        </p:cTn>
                                        <p:tgtEl>
                                          <p:spTgt spid="16"/>
                                        </p:tgtEl>
                                        <p:attrNameLst>
                                          <p:attrName>style.visibility</p:attrName>
                                        </p:attrNameLst>
                                      </p:cBhvr>
                                      <p:to>
                                        <p:strVal val="hidden"/>
                                      </p:to>
                                    </p:set>
                                  </p:childTnLst>
                                </p:cTn>
                              </p:par>
                              <p:par>
                                <p:cTn id="358" presetID="3" presetClass="exit" presetSubtype="5" fill="hold" grpId="3" nodeType="withEffect">
                                  <p:stCondLst>
                                    <p:cond delay="0"/>
                                  </p:stCondLst>
                                  <p:childTnLst>
                                    <p:animEffect transition="out" filter="blinds(vertical)">
                                      <p:cBhvr>
                                        <p:cTn id="359" dur="2000"/>
                                        <p:tgtEl>
                                          <p:spTgt spid="17"/>
                                        </p:tgtEl>
                                      </p:cBhvr>
                                    </p:animEffect>
                                    <p:set>
                                      <p:cBhvr>
                                        <p:cTn id="360" dur="1" fill="hold">
                                          <p:stCondLst>
                                            <p:cond delay="1999"/>
                                          </p:stCondLst>
                                        </p:cTn>
                                        <p:tgtEl>
                                          <p:spTgt spid="17"/>
                                        </p:tgtEl>
                                        <p:attrNameLst>
                                          <p:attrName>style.visibility</p:attrName>
                                        </p:attrNameLst>
                                      </p:cBhvr>
                                      <p:to>
                                        <p:strVal val="hidden"/>
                                      </p:to>
                                    </p:set>
                                  </p:childTnLst>
                                </p:cTn>
                              </p:par>
                              <p:par>
                                <p:cTn id="361" presetID="3" presetClass="exit" presetSubtype="5" fill="hold" grpId="3" nodeType="withEffect">
                                  <p:stCondLst>
                                    <p:cond delay="0"/>
                                  </p:stCondLst>
                                  <p:childTnLst>
                                    <p:animEffect transition="out" filter="blinds(vertical)">
                                      <p:cBhvr>
                                        <p:cTn id="362" dur="2000"/>
                                        <p:tgtEl>
                                          <p:spTgt spid="18"/>
                                        </p:tgtEl>
                                      </p:cBhvr>
                                    </p:animEffect>
                                    <p:set>
                                      <p:cBhvr>
                                        <p:cTn id="363" dur="1" fill="hold">
                                          <p:stCondLst>
                                            <p:cond delay="1999"/>
                                          </p:stCondLst>
                                        </p:cTn>
                                        <p:tgtEl>
                                          <p:spTgt spid="18"/>
                                        </p:tgtEl>
                                        <p:attrNameLst>
                                          <p:attrName>style.visibility</p:attrName>
                                        </p:attrNameLst>
                                      </p:cBhvr>
                                      <p:to>
                                        <p:strVal val="hidden"/>
                                      </p:to>
                                    </p:set>
                                  </p:childTnLst>
                                </p:cTn>
                              </p:par>
                              <p:par>
                                <p:cTn id="364" presetID="3" presetClass="exit" presetSubtype="5" fill="hold" grpId="3" nodeType="withEffect">
                                  <p:stCondLst>
                                    <p:cond delay="0"/>
                                  </p:stCondLst>
                                  <p:childTnLst>
                                    <p:animEffect transition="out" filter="blinds(vertical)">
                                      <p:cBhvr>
                                        <p:cTn id="365" dur="2000"/>
                                        <p:tgtEl>
                                          <p:spTgt spid="19"/>
                                        </p:tgtEl>
                                      </p:cBhvr>
                                    </p:animEffect>
                                    <p:set>
                                      <p:cBhvr>
                                        <p:cTn id="366" dur="1" fill="hold">
                                          <p:stCondLst>
                                            <p:cond delay="1999"/>
                                          </p:stCondLst>
                                        </p:cTn>
                                        <p:tgtEl>
                                          <p:spTgt spid="19"/>
                                        </p:tgtEl>
                                        <p:attrNameLst>
                                          <p:attrName>style.visibility</p:attrName>
                                        </p:attrNameLst>
                                      </p:cBhvr>
                                      <p:to>
                                        <p:strVal val="hidden"/>
                                      </p:to>
                                    </p:set>
                                  </p:childTnLst>
                                </p:cTn>
                              </p:par>
                              <p:par>
                                <p:cTn id="367" presetID="3" presetClass="exit" presetSubtype="5" fill="hold" grpId="3" nodeType="withEffect">
                                  <p:stCondLst>
                                    <p:cond delay="0"/>
                                  </p:stCondLst>
                                  <p:childTnLst>
                                    <p:animEffect transition="out" filter="blinds(vertical)">
                                      <p:cBhvr>
                                        <p:cTn id="368" dur="2000"/>
                                        <p:tgtEl>
                                          <p:spTgt spid="20"/>
                                        </p:tgtEl>
                                      </p:cBhvr>
                                    </p:animEffect>
                                    <p:set>
                                      <p:cBhvr>
                                        <p:cTn id="369" dur="1" fill="hold">
                                          <p:stCondLst>
                                            <p:cond delay="1999"/>
                                          </p:stCondLst>
                                        </p:cTn>
                                        <p:tgtEl>
                                          <p:spTgt spid="20"/>
                                        </p:tgtEl>
                                        <p:attrNameLst>
                                          <p:attrName>style.visibility</p:attrName>
                                        </p:attrNameLst>
                                      </p:cBhvr>
                                      <p:to>
                                        <p:strVal val="hidden"/>
                                      </p:to>
                                    </p:set>
                                  </p:childTnLst>
                                </p:cTn>
                              </p:par>
                              <p:par>
                                <p:cTn id="370" presetID="3" presetClass="exit" presetSubtype="5" fill="hold" grpId="3" nodeType="withEffect">
                                  <p:stCondLst>
                                    <p:cond delay="0"/>
                                  </p:stCondLst>
                                  <p:childTnLst>
                                    <p:animEffect transition="out" filter="blinds(vertical)">
                                      <p:cBhvr>
                                        <p:cTn id="371" dur="2000"/>
                                        <p:tgtEl>
                                          <p:spTgt spid="21"/>
                                        </p:tgtEl>
                                      </p:cBhvr>
                                    </p:animEffect>
                                    <p:set>
                                      <p:cBhvr>
                                        <p:cTn id="372" dur="1" fill="hold">
                                          <p:stCondLst>
                                            <p:cond delay="1999"/>
                                          </p:stCondLst>
                                        </p:cTn>
                                        <p:tgtEl>
                                          <p:spTgt spid="21"/>
                                        </p:tgtEl>
                                        <p:attrNameLst>
                                          <p:attrName>style.visibility</p:attrName>
                                        </p:attrNameLst>
                                      </p:cBhvr>
                                      <p:to>
                                        <p:strVal val="hidden"/>
                                      </p:to>
                                    </p:set>
                                  </p:childTnLst>
                                </p:cTn>
                              </p:par>
                              <p:par>
                                <p:cTn id="373" presetID="3" presetClass="exit" presetSubtype="5" fill="hold" grpId="3" nodeType="withEffect">
                                  <p:stCondLst>
                                    <p:cond delay="0"/>
                                  </p:stCondLst>
                                  <p:childTnLst>
                                    <p:animEffect transition="out" filter="blinds(vertical)">
                                      <p:cBhvr>
                                        <p:cTn id="374" dur="2000"/>
                                        <p:tgtEl>
                                          <p:spTgt spid="22"/>
                                        </p:tgtEl>
                                      </p:cBhvr>
                                    </p:animEffect>
                                    <p:set>
                                      <p:cBhvr>
                                        <p:cTn id="375" dur="1" fill="hold">
                                          <p:stCondLst>
                                            <p:cond delay="1999"/>
                                          </p:stCondLst>
                                        </p:cTn>
                                        <p:tgtEl>
                                          <p:spTgt spid="22"/>
                                        </p:tgtEl>
                                        <p:attrNameLst>
                                          <p:attrName>style.visibility</p:attrName>
                                        </p:attrNameLst>
                                      </p:cBhvr>
                                      <p:to>
                                        <p:strVal val="hidden"/>
                                      </p:to>
                                    </p:set>
                                  </p:childTnLst>
                                </p:cTn>
                              </p:par>
                              <p:par>
                                <p:cTn id="376" presetID="3" presetClass="exit" presetSubtype="5" fill="hold" grpId="3" nodeType="withEffect">
                                  <p:stCondLst>
                                    <p:cond delay="0"/>
                                  </p:stCondLst>
                                  <p:childTnLst>
                                    <p:animEffect transition="out" filter="blinds(vertical)">
                                      <p:cBhvr>
                                        <p:cTn id="377" dur="2000"/>
                                        <p:tgtEl>
                                          <p:spTgt spid="23"/>
                                        </p:tgtEl>
                                      </p:cBhvr>
                                    </p:animEffect>
                                    <p:set>
                                      <p:cBhvr>
                                        <p:cTn id="378" dur="1" fill="hold">
                                          <p:stCondLst>
                                            <p:cond delay="1999"/>
                                          </p:stCondLst>
                                        </p:cTn>
                                        <p:tgtEl>
                                          <p:spTgt spid="23"/>
                                        </p:tgtEl>
                                        <p:attrNameLst>
                                          <p:attrName>style.visibility</p:attrName>
                                        </p:attrNameLst>
                                      </p:cBhvr>
                                      <p:to>
                                        <p:strVal val="hidden"/>
                                      </p:to>
                                    </p:set>
                                  </p:childTnLst>
                                </p:cTn>
                              </p:par>
                              <p:par>
                                <p:cTn id="379" presetID="3" presetClass="exit" presetSubtype="5" fill="hold" grpId="3" nodeType="withEffect">
                                  <p:stCondLst>
                                    <p:cond delay="0"/>
                                  </p:stCondLst>
                                  <p:childTnLst>
                                    <p:animEffect transition="out" filter="blinds(vertical)">
                                      <p:cBhvr>
                                        <p:cTn id="380" dur="2000"/>
                                        <p:tgtEl>
                                          <p:spTgt spid="24"/>
                                        </p:tgtEl>
                                      </p:cBhvr>
                                    </p:animEffect>
                                    <p:set>
                                      <p:cBhvr>
                                        <p:cTn id="381" dur="1" fill="hold">
                                          <p:stCondLst>
                                            <p:cond delay="1999"/>
                                          </p:stCondLst>
                                        </p:cTn>
                                        <p:tgtEl>
                                          <p:spTgt spid="24"/>
                                        </p:tgtEl>
                                        <p:attrNameLst>
                                          <p:attrName>style.visibility</p:attrName>
                                        </p:attrNameLst>
                                      </p:cBhvr>
                                      <p:to>
                                        <p:strVal val="hidden"/>
                                      </p:to>
                                    </p:set>
                                  </p:childTnLst>
                                </p:cTn>
                              </p:par>
                              <p:par>
                                <p:cTn id="382" presetID="3" presetClass="exit" presetSubtype="5" fill="hold" grpId="3" nodeType="withEffect">
                                  <p:stCondLst>
                                    <p:cond delay="0"/>
                                  </p:stCondLst>
                                  <p:childTnLst>
                                    <p:animEffect transition="out" filter="blinds(vertical)">
                                      <p:cBhvr>
                                        <p:cTn id="383" dur="2000"/>
                                        <p:tgtEl>
                                          <p:spTgt spid="25"/>
                                        </p:tgtEl>
                                      </p:cBhvr>
                                    </p:animEffect>
                                    <p:set>
                                      <p:cBhvr>
                                        <p:cTn id="384" dur="1" fill="hold">
                                          <p:stCondLst>
                                            <p:cond delay="1999"/>
                                          </p:stCondLst>
                                        </p:cTn>
                                        <p:tgtEl>
                                          <p:spTgt spid="25"/>
                                        </p:tgtEl>
                                        <p:attrNameLst>
                                          <p:attrName>style.visibility</p:attrName>
                                        </p:attrNameLst>
                                      </p:cBhvr>
                                      <p:to>
                                        <p:strVal val="hidden"/>
                                      </p:to>
                                    </p:set>
                                  </p:childTnLst>
                                </p:cTn>
                              </p:par>
                              <p:par>
                                <p:cTn id="385" presetID="3" presetClass="exit" presetSubtype="5" fill="hold" grpId="3" nodeType="withEffect">
                                  <p:stCondLst>
                                    <p:cond delay="0"/>
                                  </p:stCondLst>
                                  <p:childTnLst>
                                    <p:animEffect transition="out" filter="blinds(vertical)">
                                      <p:cBhvr>
                                        <p:cTn id="386" dur="2000"/>
                                        <p:tgtEl>
                                          <p:spTgt spid="26"/>
                                        </p:tgtEl>
                                      </p:cBhvr>
                                    </p:animEffect>
                                    <p:set>
                                      <p:cBhvr>
                                        <p:cTn id="387" dur="1" fill="hold">
                                          <p:stCondLst>
                                            <p:cond delay="1999"/>
                                          </p:stCondLst>
                                        </p:cTn>
                                        <p:tgtEl>
                                          <p:spTgt spid="26"/>
                                        </p:tgtEl>
                                        <p:attrNameLst>
                                          <p:attrName>style.visibility</p:attrName>
                                        </p:attrNameLst>
                                      </p:cBhvr>
                                      <p:to>
                                        <p:strVal val="hidden"/>
                                      </p:to>
                                    </p:set>
                                  </p:childTnLst>
                                </p:cTn>
                              </p:par>
                              <p:par>
                                <p:cTn id="388" presetID="3" presetClass="exit" presetSubtype="5" fill="hold" grpId="3" nodeType="withEffect">
                                  <p:stCondLst>
                                    <p:cond delay="0"/>
                                  </p:stCondLst>
                                  <p:childTnLst>
                                    <p:animEffect transition="out" filter="blinds(vertical)">
                                      <p:cBhvr>
                                        <p:cTn id="389" dur="2000"/>
                                        <p:tgtEl>
                                          <p:spTgt spid="27"/>
                                        </p:tgtEl>
                                      </p:cBhvr>
                                    </p:animEffect>
                                    <p:set>
                                      <p:cBhvr>
                                        <p:cTn id="390" dur="1" fill="hold">
                                          <p:stCondLst>
                                            <p:cond delay="1999"/>
                                          </p:stCondLst>
                                        </p:cTn>
                                        <p:tgtEl>
                                          <p:spTgt spid="27"/>
                                        </p:tgtEl>
                                        <p:attrNameLst>
                                          <p:attrName>style.visibility</p:attrName>
                                        </p:attrNameLst>
                                      </p:cBhvr>
                                      <p:to>
                                        <p:strVal val="hidden"/>
                                      </p:to>
                                    </p:set>
                                  </p:childTnLst>
                                </p:cTn>
                              </p:par>
                              <p:par>
                                <p:cTn id="391" presetID="3" presetClass="exit" presetSubtype="5" fill="hold" grpId="3" nodeType="withEffect">
                                  <p:stCondLst>
                                    <p:cond delay="0"/>
                                  </p:stCondLst>
                                  <p:childTnLst>
                                    <p:animEffect transition="out" filter="blinds(vertical)">
                                      <p:cBhvr>
                                        <p:cTn id="392" dur="2000"/>
                                        <p:tgtEl>
                                          <p:spTgt spid="28"/>
                                        </p:tgtEl>
                                      </p:cBhvr>
                                    </p:animEffect>
                                    <p:set>
                                      <p:cBhvr>
                                        <p:cTn id="393" dur="1" fill="hold">
                                          <p:stCondLst>
                                            <p:cond delay="1999"/>
                                          </p:stCondLst>
                                        </p:cTn>
                                        <p:tgtEl>
                                          <p:spTgt spid="28"/>
                                        </p:tgtEl>
                                        <p:attrNameLst>
                                          <p:attrName>style.visibility</p:attrName>
                                        </p:attrNameLst>
                                      </p:cBhvr>
                                      <p:to>
                                        <p:strVal val="hidden"/>
                                      </p:to>
                                    </p:set>
                                  </p:childTnLst>
                                </p:cTn>
                              </p:par>
                              <p:par>
                                <p:cTn id="394" presetID="3" presetClass="exit" presetSubtype="5" fill="hold" grpId="3" nodeType="withEffect">
                                  <p:stCondLst>
                                    <p:cond delay="0"/>
                                  </p:stCondLst>
                                  <p:childTnLst>
                                    <p:animEffect transition="out" filter="blinds(vertical)">
                                      <p:cBhvr>
                                        <p:cTn id="395" dur="2000"/>
                                        <p:tgtEl>
                                          <p:spTgt spid="29"/>
                                        </p:tgtEl>
                                      </p:cBhvr>
                                    </p:animEffect>
                                    <p:set>
                                      <p:cBhvr>
                                        <p:cTn id="396" dur="1" fill="hold">
                                          <p:stCondLst>
                                            <p:cond delay="1999"/>
                                          </p:stCondLst>
                                        </p:cTn>
                                        <p:tgtEl>
                                          <p:spTgt spid="29"/>
                                        </p:tgtEl>
                                        <p:attrNameLst>
                                          <p:attrName>style.visibility</p:attrName>
                                        </p:attrNameLst>
                                      </p:cBhvr>
                                      <p:to>
                                        <p:strVal val="hidden"/>
                                      </p:to>
                                    </p:set>
                                  </p:childTnLst>
                                </p:cTn>
                              </p:par>
                              <p:par>
                                <p:cTn id="397" presetID="3" presetClass="exit" presetSubtype="5" fill="hold" grpId="3" nodeType="withEffect">
                                  <p:stCondLst>
                                    <p:cond delay="0"/>
                                  </p:stCondLst>
                                  <p:childTnLst>
                                    <p:animEffect transition="out" filter="blinds(vertical)">
                                      <p:cBhvr>
                                        <p:cTn id="398" dur="2000"/>
                                        <p:tgtEl>
                                          <p:spTgt spid="30"/>
                                        </p:tgtEl>
                                      </p:cBhvr>
                                    </p:animEffect>
                                    <p:set>
                                      <p:cBhvr>
                                        <p:cTn id="399" dur="1" fill="hold">
                                          <p:stCondLst>
                                            <p:cond delay="1999"/>
                                          </p:stCondLst>
                                        </p:cTn>
                                        <p:tgtEl>
                                          <p:spTgt spid="30"/>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strVal val="4/3*#ppt_w"/>
                                          </p:val>
                                        </p:tav>
                                        <p:tav tm="100000">
                                          <p:val>
                                            <p:strVal val="#ppt_w"/>
                                          </p:val>
                                        </p:tav>
                                      </p:tavLst>
                                    </p:anim>
                                    <p:anim calcmode="lin" valueType="num">
                                      <p:cBhvr>
                                        <p:cTn id="403" dur="2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357422" y="1500180"/>
            <a:ext cx="4500593" cy="2308324"/>
          </a:xfrm>
          <a:prstGeom prst="rect">
            <a:avLst/>
          </a:prstGeom>
          <a:noFill/>
        </p:spPr>
        <p:txBody>
          <a:bodyPr wrap="square" rtlCol="0">
            <a:spAutoFit/>
          </a:bodyPr>
          <a:lstStyle/>
          <a:p>
            <a:r>
              <a:rPr lang="es-PE" dirty="0" smtClean="0">
                <a:latin typeface="AR CENA" pitchFamily="2" charset="0"/>
              </a:rPr>
              <a:t>Sin embargo, hay muchas barreras que tendremos que sortear. Piedras camufladas de errores, de conformismo, de miedo… Muchas ocasiones en las que saborearemos la oportunidad de volver atrás, a nuestra zona de confort. Esa que nos llama a cada instante mientras busca justificar que regresemos a ella con cada problema que intuimos en el horizonte.</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002A7E">
                <a:shade val="67500"/>
                <a:satMod val="115000"/>
              </a:srgbClr>
            </a:gs>
            <a:gs pos="100000">
              <a:srgbClr val="002A7E">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a:off x="4429124" y="0"/>
            <a:ext cx="1857388" cy="5143500"/>
          </a:xfrm>
          <a:prstGeom prst="moon">
            <a:avLst>
              <a:gd name="adj" fmla="val 1229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797956" y="0"/>
            <a:ext cx="1702606" cy="514350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flipH="1">
            <a:off x="2512204" y="357166"/>
            <a:ext cx="1702606" cy="460773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4714876" y="285728"/>
            <a:ext cx="1857388" cy="4661330"/>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a:off x="5000628" y="714356"/>
            <a:ext cx="1857388" cy="4179123"/>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2226452" y="714356"/>
            <a:ext cx="1702606" cy="4125545"/>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940700" y="1142984"/>
            <a:ext cx="1702606" cy="358976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flipH="1">
            <a:off x="1654948" y="1428736"/>
            <a:ext cx="1702606" cy="310755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298286" y="1214422"/>
            <a:ext cx="1702606" cy="3536181"/>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a:off x="5595945" y="1500174"/>
            <a:ext cx="1547823" cy="3107553"/>
          </a:xfrm>
          <a:prstGeom prst="moon">
            <a:avLst>
              <a:gd name="adj" fmla="val 12115"/>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5"/>
                                        </p:tgtEl>
                                        <p:attrNameLst>
                                          <p:attrName>style.visibility</p:attrName>
                                        </p:attrNameLst>
                                      </p:cBhvr>
                                      <p:to>
                                        <p:strVal val="visible"/>
                                      </p:to>
                                    </p:set>
                                    <p:anim calcmode="lin" valueType="num">
                                      <p:cBhvr additive="base">
                                        <p:cTn id="9" dur="3000" fill="hold"/>
                                        <p:tgtEl>
                                          <p:spTgt spid="5"/>
                                        </p:tgtEl>
                                        <p:attrNameLst>
                                          <p:attrName>ppt_x</p:attrName>
                                        </p:attrNameLst>
                                      </p:cBhvr>
                                      <p:tavLst>
                                        <p:tav tm="0">
                                          <p:val>
                                            <p:strVal val="1+#ppt_w/2"/>
                                          </p:val>
                                        </p:tav>
                                        <p:tav tm="100000">
                                          <p:val>
                                            <p:strVal val="#ppt_x"/>
                                          </p:val>
                                        </p:tav>
                                      </p:tavLst>
                                    </p:anim>
                                    <p:anim calcmode="lin" valueType="num">
                                      <p:cBhvr additive="base">
                                        <p:cTn id="10" dur="3000" fill="hold"/>
                                        <p:tgtEl>
                                          <p:spTgt spid="5"/>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9"/>
                                        </p:tgtEl>
                                        <p:attrNameLst>
                                          <p:attrName>style.visibility</p:attrName>
                                        </p:attrNameLst>
                                      </p:cBhvr>
                                      <p:to>
                                        <p:strVal val="visible"/>
                                      </p:to>
                                    </p:set>
                                    <p:anim calcmode="lin" valueType="num">
                                      <p:cBhvr additive="base">
                                        <p:cTn id="17" dur="3000" fill="hold"/>
                                        <p:tgtEl>
                                          <p:spTgt spid="9"/>
                                        </p:tgtEl>
                                        <p:attrNameLst>
                                          <p:attrName>ppt_x</p:attrName>
                                        </p:attrNameLst>
                                      </p:cBhvr>
                                      <p:tavLst>
                                        <p:tav tm="0">
                                          <p:val>
                                            <p:strVal val="1+#ppt_w/2"/>
                                          </p:val>
                                        </p:tav>
                                        <p:tav tm="100000">
                                          <p:val>
                                            <p:strVal val="#ppt_x"/>
                                          </p:val>
                                        </p:tav>
                                      </p:tavLst>
                                    </p:anim>
                                    <p:anim calcmode="lin" valueType="num">
                                      <p:cBhvr additive="base">
                                        <p:cTn id="18" dur="3000" fill="hold"/>
                                        <p:tgtEl>
                                          <p:spTgt spid="9"/>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3000" fill="hold"/>
                                        <p:tgtEl>
                                          <p:spTgt spid="11"/>
                                        </p:tgtEl>
                                        <p:attrNameLst>
                                          <p:attrName>ppt_x</p:attrName>
                                        </p:attrNameLst>
                                      </p:cBhvr>
                                      <p:tavLst>
                                        <p:tav tm="0">
                                          <p:val>
                                            <p:strVal val="1+#ppt_w/2"/>
                                          </p:val>
                                        </p:tav>
                                        <p:tav tm="100000">
                                          <p:val>
                                            <p:strVal val="#ppt_x"/>
                                          </p:val>
                                        </p:tav>
                                      </p:tavLst>
                                    </p:anim>
                                    <p:anim calcmode="lin" valueType="num">
                                      <p:cBhvr additive="base">
                                        <p:cTn id="26" dur="3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4"/>
                                        </p:tgtEl>
                                        <p:attrNameLst>
                                          <p:attrName>style.visibility</p:attrName>
                                        </p:attrNameLst>
                                      </p:cBhvr>
                                      <p:to>
                                        <p:strVal val="visible"/>
                                      </p:to>
                                    </p:set>
                                    <p:anim calcmode="lin" valueType="num">
                                      <p:cBhvr additive="base">
                                        <p:cTn id="29" dur="3000" fill="hold"/>
                                        <p:tgtEl>
                                          <p:spTgt spid="4"/>
                                        </p:tgtEl>
                                        <p:attrNameLst>
                                          <p:attrName>ppt_x</p:attrName>
                                        </p:attrNameLst>
                                      </p:cBhvr>
                                      <p:tavLst>
                                        <p:tav tm="0">
                                          <p:val>
                                            <p:strVal val="0-#ppt_w/2"/>
                                          </p:val>
                                        </p:tav>
                                        <p:tav tm="100000">
                                          <p:val>
                                            <p:strVal val="#ppt_x"/>
                                          </p:val>
                                        </p:tav>
                                      </p:tavLst>
                                    </p:anim>
                                    <p:anim calcmode="lin" valueType="num">
                                      <p:cBhvr additive="base">
                                        <p:cTn id="30" dur="3000" fill="hold"/>
                                        <p:tgtEl>
                                          <p:spTgt spid="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7"/>
                                        </p:tgtEl>
                                        <p:attrNameLst>
                                          <p:attrName>style.visibility</p:attrName>
                                        </p:attrNameLst>
                                      </p:cBhvr>
                                      <p:to>
                                        <p:strVal val="visible"/>
                                      </p:to>
                                    </p:set>
                                    <p:anim calcmode="lin" valueType="num">
                                      <p:cBhvr additive="base">
                                        <p:cTn id="33" dur="3000" fill="hold"/>
                                        <p:tgtEl>
                                          <p:spTgt spid="7"/>
                                        </p:tgtEl>
                                        <p:attrNameLst>
                                          <p:attrName>ppt_x</p:attrName>
                                        </p:attrNameLst>
                                      </p:cBhvr>
                                      <p:tavLst>
                                        <p:tav tm="0">
                                          <p:val>
                                            <p:strVal val="0-#ppt_w/2"/>
                                          </p:val>
                                        </p:tav>
                                        <p:tav tm="100000">
                                          <p:val>
                                            <p:strVal val="#ppt_x"/>
                                          </p:val>
                                        </p:tav>
                                      </p:tavLst>
                                    </p:anim>
                                    <p:anim calcmode="lin" valueType="num">
                                      <p:cBhvr additive="base">
                                        <p:cTn id="34" dur="3000" fill="hold"/>
                                        <p:tgtEl>
                                          <p:spTgt spid="7"/>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8"/>
                                        </p:tgtEl>
                                        <p:attrNameLst>
                                          <p:attrName>style.visibility</p:attrName>
                                        </p:attrNameLst>
                                      </p:cBhvr>
                                      <p:to>
                                        <p:strVal val="visible"/>
                                      </p:to>
                                    </p:set>
                                    <p:anim calcmode="lin" valueType="num">
                                      <p:cBhvr additive="base">
                                        <p:cTn id="37" dur="3000" fill="hold"/>
                                        <p:tgtEl>
                                          <p:spTgt spid="8"/>
                                        </p:tgtEl>
                                        <p:attrNameLst>
                                          <p:attrName>ppt_x</p:attrName>
                                        </p:attrNameLst>
                                      </p:cBhvr>
                                      <p:tavLst>
                                        <p:tav tm="0">
                                          <p:val>
                                            <p:strVal val="0-#ppt_w/2"/>
                                          </p:val>
                                        </p:tav>
                                        <p:tav tm="100000">
                                          <p:val>
                                            <p:strVal val="#ppt_x"/>
                                          </p:val>
                                        </p:tav>
                                      </p:tavLst>
                                    </p:anim>
                                    <p:anim calcmode="lin" valueType="num">
                                      <p:cBhvr additive="base">
                                        <p:cTn id="38" dur="30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0-#ppt_w/2"/>
                                          </p:val>
                                        </p:tav>
                                        <p:tav tm="100000">
                                          <p:val>
                                            <p:strVal val="#ppt_x"/>
                                          </p:val>
                                        </p:tav>
                                      </p:tavLst>
                                    </p:anim>
                                    <p:anim calcmode="lin" valueType="num">
                                      <p:cBhvr additive="base">
                                        <p:cTn id="42" dur="3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3000" fill="hold"/>
                                        <p:tgtEl>
                                          <p:spTgt spid="13"/>
                                        </p:tgtEl>
                                        <p:attrNameLst>
                                          <p:attrName>ppt_x</p:attrName>
                                        </p:attrNameLst>
                                      </p:cBhvr>
                                      <p:tavLst>
                                        <p:tav tm="0">
                                          <p:val>
                                            <p:strVal val="0-#ppt_w/2"/>
                                          </p:val>
                                        </p:tav>
                                        <p:tav tm="100000">
                                          <p:val>
                                            <p:strVal val="#ppt_x"/>
                                          </p:val>
                                        </p:tav>
                                      </p:tavLst>
                                    </p:anim>
                                    <p:anim calcmode="lin" valueType="num">
                                      <p:cBhvr additive="base">
                                        <p:cTn id="46" dur="3000" fill="hold"/>
                                        <p:tgtEl>
                                          <p:spTgt spid="13"/>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4"/>
                                        </p:tgtEl>
                                        <p:attrNameLst>
                                          <p:attrName>style.visibility</p:attrName>
                                        </p:attrNameLst>
                                      </p:cBhvr>
                                      <p:to>
                                        <p:strVal val="visible"/>
                                      </p:to>
                                    </p:set>
                                    <p:animEffect transition="in" filter="plus(in)">
                                      <p:cBhvr>
                                        <p:cTn id="49" dur="3000"/>
                                        <p:tgtEl>
                                          <p:spTgt spid="4"/>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5"/>
                                        </p:tgtEl>
                                        <p:attrNameLst>
                                          <p:attrName>style.visibility</p:attrName>
                                        </p:attrNameLst>
                                      </p:cBhvr>
                                      <p:to>
                                        <p:strVal val="visible"/>
                                      </p:to>
                                    </p:set>
                                    <p:animEffect transition="in" filter="plus(in)">
                                      <p:cBhvr>
                                        <p:cTn id="52" dur="3000"/>
                                        <p:tgtEl>
                                          <p:spTgt spid="5"/>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6"/>
                                        </p:tgtEl>
                                        <p:attrNameLst>
                                          <p:attrName>style.visibility</p:attrName>
                                        </p:attrNameLst>
                                      </p:cBhvr>
                                      <p:to>
                                        <p:strVal val="visible"/>
                                      </p:to>
                                    </p:set>
                                    <p:animEffect transition="in" filter="plus(in)">
                                      <p:cBhvr>
                                        <p:cTn id="55" dur="3000"/>
                                        <p:tgtEl>
                                          <p:spTgt spid="6"/>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7"/>
                                        </p:tgtEl>
                                        <p:attrNameLst>
                                          <p:attrName>style.visibility</p:attrName>
                                        </p:attrNameLst>
                                      </p:cBhvr>
                                      <p:to>
                                        <p:strVal val="visible"/>
                                      </p:to>
                                    </p:set>
                                    <p:animEffect transition="in" filter="plus(in)">
                                      <p:cBhvr>
                                        <p:cTn id="58" dur="3000"/>
                                        <p:tgtEl>
                                          <p:spTgt spid="7"/>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8"/>
                                        </p:tgtEl>
                                        <p:attrNameLst>
                                          <p:attrName>style.visibility</p:attrName>
                                        </p:attrNameLst>
                                      </p:cBhvr>
                                      <p:to>
                                        <p:strVal val="visible"/>
                                      </p:to>
                                    </p:set>
                                    <p:animEffect transition="in" filter="plus(in)">
                                      <p:cBhvr>
                                        <p:cTn id="61" dur="3000"/>
                                        <p:tgtEl>
                                          <p:spTgt spid="8"/>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9"/>
                                        </p:tgtEl>
                                        <p:attrNameLst>
                                          <p:attrName>style.visibility</p:attrName>
                                        </p:attrNameLst>
                                      </p:cBhvr>
                                      <p:to>
                                        <p:strVal val="visible"/>
                                      </p:to>
                                    </p:set>
                                    <p:animEffect transition="in" filter="plus(in)">
                                      <p:cBhvr>
                                        <p:cTn id="64" dur="3000"/>
                                        <p:tgtEl>
                                          <p:spTgt spid="9"/>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10"/>
                                        </p:tgtEl>
                                        <p:attrNameLst>
                                          <p:attrName>style.visibility</p:attrName>
                                        </p:attrNameLst>
                                      </p:cBhvr>
                                      <p:to>
                                        <p:strVal val="visible"/>
                                      </p:to>
                                    </p:set>
                                    <p:animEffect transition="in" filter="plus(in)">
                                      <p:cBhvr>
                                        <p:cTn id="67" dur="3000"/>
                                        <p:tgtEl>
                                          <p:spTgt spid="10"/>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1"/>
                                        </p:tgtEl>
                                        <p:attrNameLst>
                                          <p:attrName>style.visibility</p:attrName>
                                        </p:attrNameLst>
                                      </p:cBhvr>
                                      <p:to>
                                        <p:strVal val="visible"/>
                                      </p:to>
                                    </p:set>
                                    <p:animEffect transition="in" filter="plus(in)">
                                      <p:cBhvr>
                                        <p:cTn id="70" dur="3000"/>
                                        <p:tgtEl>
                                          <p:spTgt spid="11"/>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2"/>
                                        </p:tgtEl>
                                        <p:attrNameLst>
                                          <p:attrName>style.visibility</p:attrName>
                                        </p:attrNameLst>
                                      </p:cBhvr>
                                      <p:to>
                                        <p:strVal val="visible"/>
                                      </p:to>
                                    </p:set>
                                    <p:animEffect transition="in" filter="plus(in)">
                                      <p:cBhvr>
                                        <p:cTn id="73" dur="3000"/>
                                        <p:tgtEl>
                                          <p:spTgt spid="12"/>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3"/>
                                        </p:tgtEl>
                                        <p:attrNameLst>
                                          <p:attrName>style.visibility</p:attrName>
                                        </p:attrNameLst>
                                      </p:cBhvr>
                                      <p:to>
                                        <p:strVal val="visible"/>
                                      </p:to>
                                    </p:set>
                                    <p:animEffect transition="in" filter="plus(in)">
                                      <p:cBhvr>
                                        <p:cTn id="76" dur="3000"/>
                                        <p:tgtEl>
                                          <p:spTgt spid="13"/>
                                        </p:tgtEl>
                                      </p:cBhvr>
                                    </p:animEffect>
                                  </p:childTnLst>
                                </p:cTn>
                              </p:par>
                              <p:par>
                                <p:cTn id="77" presetID="3" presetClass="exit" presetSubtype="10" fill="hold" grpId="2" nodeType="withEffect">
                                  <p:stCondLst>
                                    <p:cond delay="0"/>
                                  </p:stCondLst>
                                  <p:iterate type="lt">
                                    <p:tmPct val="0"/>
                                  </p:iterate>
                                  <p:childTnLst>
                                    <p:animEffect transition="out" filter="blinds(horizontal)">
                                      <p:cBhvr>
                                        <p:cTn id="78" dur="3000"/>
                                        <p:tgtEl>
                                          <p:spTgt spid="4"/>
                                        </p:tgtEl>
                                      </p:cBhvr>
                                    </p:animEffect>
                                    <p:set>
                                      <p:cBhvr>
                                        <p:cTn id="79" dur="1" fill="hold">
                                          <p:stCondLst>
                                            <p:cond delay="2999"/>
                                          </p:stCondLst>
                                        </p:cTn>
                                        <p:tgtEl>
                                          <p:spTgt spid="4"/>
                                        </p:tgtEl>
                                        <p:attrNameLst>
                                          <p:attrName>style.visibility</p:attrName>
                                        </p:attrNameLst>
                                      </p:cBhvr>
                                      <p:to>
                                        <p:strVal val="hidden"/>
                                      </p:to>
                                    </p:set>
                                  </p:childTnLst>
                                </p:cTn>
                              </p:par>
                              <p:par>
                                <p:cTn id="80" presetID="3" presetClass="exit" presetSubtype="10" fill="hold" grpId="2" nodeType="withEffect">
                                  <p:stCondLst>
                                    <p:cond delay="0"/>
                                  </p:stCondLst>
                                  <p:iterate type="lt">
                                    <p:tmPct val="0"/>
                                  </p:iterate>
                                  <p:childTnLst>
                                    <p:animEffect transition="out" filter="blinds(horizontal)">
                                      <p:cBhvr>
                                        <p:cTn id="81" dur="3000"/>
                                        <p:tgtEl>
                                          <p:spTgt spid="5"/>
                                        </p:tgtEl>
                                      </p:cBhvr>
                                    </p:animEffect>
                                    <p:set>
                                      <p:cBhvr>
                                        <p:cTn id="82" dur="1" fill="hold">
                                          <p:stCondLst>
                                            <p:cond delay="2999"/>
                                          </p:stCondLst>
                                        </p:cTn>
                                        <p:tgtEl>
                                          <p:spTgt spid="5"/>
                                        </p:tgtEl>
                                        <p:attrNameLst>
                                          <p:attrName>style.visibility</p:attrName>
                                        </p:attrNameLst>
                                      </p:cBhvr>
                                      <p:to>
                                        <p:strVal val="hidden"/>
                                      </p:to>
                                    </p:set>
                                  </p:childTnLst>
                                </p:cTn>
                              </p:par>
                              <p:par>
                                <p:cTn id="83" presetID="3" presetClass="exit" presetSubtype="10" fill="hold" grpId="2" nodeType="withEffect">
                                  <p:stCondLst>
                                    <p:cond delay="0"/>
                                  </p:stCondLst>
                                  <p:iterate type="lt">
                                    <p:tmPct val="0"/>
                                  </p:iterate>
                                  <p:childTnLst>
                                    <p:animEffect transition="out" filter="blinds(horizontal)">
                                      <p:cBhvr>
                                        <p:cTn id="84" dur="3000"/>
                                        <p:tgtEl>
                                          <p:spTgt spid="6"/>
                                        </p:tgtEl>
                                      </p:cBhvr>
                                    </p:animEffect>
                                    <p:set>
                                      <p:cBhvr>
                                        <p:cTn id="85" dur="1" fill="hold">
                                          <p:stCondLst>
                                            <p:cond delay="2999"/>
                                          </p:stCondLst>
                                        </p:cTn>
                                        <p:tgtEl>
                                          <p:spTgt spid="6"/>
                                        </p:tgtEl>
                                        <p:attrNameLst>
                                          <p:attrName>style.visibility</p:attrName>
                                        </p:attrNameLst>
                                      </p:cBhvr>
                                      <p:to>
                                        <p:strVal val="hidden"/>
                                      </p:to>
                                    </p:set>
                                  </p:childTnLst>
                                </p:cTn>
                              </p:par>
                              <p:par>
                                <p:cTn id="86" presetID="3" presetClass="exit" presetSubtype="10" fill="hold" grpId="2" nodeType="withEffect">
                                  <p:stCondLst>
                                    <p:cond delay="0"/>
                                  </p:stCondLst>
                                  <p:iterate type="lt">
                                    <p:tmPct val="0"/>
                                  </p:iterate>
                                  <p:childTnLst>
                                    <p:animEffect transition="out" filter="blinds(horizontal)">
                                      <p:cBhvr>
                                        <p:cTn id="87" dur="3000"/>
                                        <p:tgtEl>
                                          <p:spTgt spid="7"/>
                                        </p:tgtEl>
                                      </p:cBhvr>
                                    </p:animEffect>
                                    <p:set>
                                      <p:cBhvr>
                                        <p:cTn id="88" dur="1" fill="hold">
                                          <p:stCondLst>
                                            <p:cond delay="2999"/>
                                          </p:stCondLst>
                                        </p:cTn>
                                        <p:tgtEl>
                                          <p:spTgt spid="7"/>
                                        </p:tgtEl>
                                        <p:attrNameLst>
                                          <p:attrName>style.visibility</p:attrName>
                                        </p:attrNameLst>
                                      </p:cBhvr>
                                      <p:to>
                                        <p:strVal val="hidden"/>
                                      </p:to>
                                    </p:set>
                                  </p:childTnLst>
                                </p:cTn>
                              </p:par>
                              <p:par>
                                <p:cTn id="89" presetID="3" presetClass="exit" presetSubtype="10" fill="hold" grpId="2" nodeType="withEffect">
                                  <p:stCondLst>
                                    <p:cond delay="0"/>
                                  </p:stCondLst>
                                  <p:iterate type="lt">
                                    <p:tmPct val="0"/>
                                  </p:iterate>
                                  <p:childTnLst>
                                    <p:animEffect transition="out" filter="blinds(horizontal)">
                                      <p:cBhvr>
                                        <p:cTn id="90" dur="3000"/>
                                        <p:tgtEl>
                                          <p:spTgt spid="8"/>
                                        </p:tgtEl>
                                      </p:cBhvr>
                                    </p:animEffect>
                                    <p:set>
                                      <p:cBhvr>
                                        <p:cTn id="91" dur="1" fill="hold">
                                          <p:stCondLst>
                                            <p:cond delay="2999"/>
                                          </p:stCondLst>
                                        </p:cTn>
                                        <p:tgtEl>
                                          <p:spTgt spid="8"/>
                                        </p:tgtEl>
                                        <p:attrNameLst>
                                          <p:attrName>style.visibility</p:attrName>
                                        </p:attrNameLst>
                                      </p:cBhvr>
                                      <p:to>
                                        <p:strVal val="hidden"/>
                                      </p:to>
                                    </p:set>
                                  </p:childTnLst>
                                </p:cTn>
                              </p:par>
                              <p:par>
                                <p:cTn id="92" presetID="3" presetClass="exit" presetSubtype="10" fill="hold" grpId="2" nodeType="withEffect">
                                  <p:stCondLst>
                                    <p:cond delay="0"/>
                                  </p:stCondLst>
                                  <p:iterate type="lt">
                                    <p:tmPct val="0"/>
                                  </p:iterate>
                                  <p:childTnLst>
                                    <p:animEffect transition="out" filter="blinds(horizontal)">
                                      <p:cBhvr>
                                        <p:cTn id="93" dur="3000"/>
                                        <p:tgtEl>
                                          <p:spTgt spid="9"/>
                                        </p:tgtEl>
                                      </p:cBhvr>
                                    </p:animEffect>
                                    <p:set>
                                      <p:cBhvr>
                                        <p:cTn id="94" dur="1" fill="hold">
                                          <p:stCondLst>
                                            <p:cond delay="2999"/>
                                          </p:stCondLst>
                                        </p:cTn>
                                        <p:tgtEl>
                                          <p:spTgt spid="9"/>
                                        </p:tgtEl>
                                        <p:attrNameLst>
                                          <p:attrName>style.visibility</p:attrName>
                                        </p:attrNameLst>
                                      </p:cBhvr>
                                      <p:to>
                                        <p:strVal val="hidden"/>
                                      </p:to>
                                    </p:set>
                                  </p:childTnLst>
                                </p:cTn>
                              </p:par>
                              <p:par>
                                <p:cTn id="95" presetID="3" presetClass="exit" presetSubtype="10" fill="hold" grpId="2" nodeType="withEffect">
                                  <p:stCondLst>
                                    <p:cond delay="0"/>
                                  </p:stCondLst>
                                  <p:iterate type="lt">
                                    <p:tmPct val="0"/>
                                  </p:iterate>
                                  <p:childTnLst>
                                    <p:animEffect transition="out" filter="blinds(horizontal)">
                                      <p:cBhvr>
                                        <p:cTn id="96" dur="3000"/>
                                        <p:tgtEl>
                                          <p:spTgt spid="10"/>
                                        </p:tgtEl>
                                      </p:cBhvr>
                                    </p:animEffect>
                                    <p:set>
                                      <p:cBhvr>
                                        <p:cTn id="97" dur="1" fill="hold">
                                          <p:stCondLst>
                                            <p:cond delay="2999"/>
                                          </p:stCondLst>
                                        </p:cTn>
                                        <p:tgtEl>
                                          <p:spTgt spid="10"/>
                                        </p:tgtEl>
                                        <p:attrNameLst>
                                          <p:attrName>style.visibility</p:attrName>
                                        </p:attrNameLst>
                                      </p:cBhvr>
                                      <p:to>
                                        <p:strVal val="hidden"/>
                                      </p:to>
                                    </p:set>
                                  </p:childTnLst>
                                </p:cTn>
                              </p:par>
                              <p:par>
                                <p:cTn id="98" presetID="3" presetClass="exit" presetSubtype="10" fill="hold" grpId="2" nodeType="withEffect">
                                  <p:stCondLst>
                                    <p:cond delay="0"/>
                                  </p:stCondLst>
                                  <p:iterate type="lt">
                                    <p:tmPct val="0"/>
                                  </p:iterate>
                                  <p:childTnLst>
                                    <p:animEffect transition="out" filter="blinds(horizontal)">
                                      <p:cBhvr>
                                        <p:cTn id="99" dur="3000"/>
                                        <p:tgtEl>
                                          <p:spTgt spid="11"/>
                                        </p:tgtEl>
                                      </p:cBhvr>
                                    </p:animEffect>
                                    <p:set>
                                      <p:cBhvr>
                                        <p:cTn id="100" dur="1" fill="hold">
                                          <p:stCondLst>
                                            <p:cond delay="2999"/>
                                          </p:stCondLst>
                                        </p:cTn>
                                        <p:tgtEl>
                                          <p:spTgt spid="11"/>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3000"/>
                                        <p:tgtEl>
                                          <p:spTgt spid="12"/>
                                        </p:tgtEl>
                                      </p:cBhvr>
                                    </p:animEffect>
                                    <p:set>
                                      <p:cBhvr>
                                        <p:cTn id="103" dur="1" fill="hold">
                                          <p:stCondLst>
                                            <p:cond delay="2999"/>
                                          </p:stCondLst>
                                        </p:cTn>
                                        <p:tgtEl>
                                          <p:spTgt spid="12"/>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3000"/>
                                        <p:tgtEl>
                                          <p:spTgt spid="13"/>
                                        </p:tgtEl>
                                      </p:cBhvr>
                                    </p:animEffect>
                                    <p:set>
                                      <p:cBhvr>
                                        <p:cTn id="106" dur="1" fill="hold">
                                          <p:stCondLst>
                                            <p:cond delay="2999"/>
                                          </p:stCondLst>
                                        </p:cTn>
                                        <p:tgtEl>
                                          <p:spTgt spid="13"/>
                                        </p:tgtEl>
                                        <p:attrNameLst>
                                          <p:attrName>style.visibility</p:attrName>
                                        </p:attrNameLst>
                                      </p:cBhvr>
                                      <p:to>
                                        <p:strVal val="hidden"/>
                                      </p:to>
                                    </p:set>
                                  </p:childTnLst>
                                </p:cTn>
                              </p:par>
                              <p:par>
                                <p:cTn id="107" presetID="2" presetClass="exit" presetSubtype="2" fill="hold" grpId="3" nodeType="withEffect">
                                  <p:stCondLst>
                                    <p:cond delay="0"/>
                                  </p:stCondLst>
                                  <p:iterate type="lt">
                                    <p:tmPct val="0"/>
                                  </p:iterate>
                                  <p:childTnLst>
                                    <p:anim calcmode="lin" valueType="num">
                                      <p:cBhvr additive="base">
                                        <p:cTn id="108" dur="3000"/>
                                        <p:tgtEl>
                                          <p:spTgt spid="5"/>
                                        </p:tgtEl>
                                        <p:attrNameLst>
                                          <p:attrName>ppt_x</p:attrName>
                                        </p:attrNameLst>
                                      </p:cBhvr>
                                      <p:tavLst>
                                        <p:tav tm="0">
                                          <p:val>
                                            <p:strVal val="ppt_x"/>
                                          </p:val>
                                        </p:tav>
                                        <p:tav tm="100000">
                                          <p:val>
                                            <p:strVal val="1+ppt_w/2"/>
                                          </p:val>
                                        </p:tav>
                                      </p:tavLst>
                                    </p:anim>
                                    <p:anim calcmode="lin" valueType="num">
                                      <p:cBhvr additive="base">
                                        <p:cTn id="109" dur="3000"/>
                                        <p:tgtEl>
                                          <p:spTgt spid="5"/>
                                        </p:tgtEl>
                                        <p:attrNameLst>
                                          <p:attrName>ppt_y</p:attrName>
                                        </p:attrNameLst>
                                      </p:cBhvr>
                                      <p:tavLst>
                                        <p:tav tm="0">
                                          <p:val>
                                            <p:strVal val="ppt_y"/>
                                          </p:val>
                                        </p:tav>
                                        <p:tav tm="100000">
                                          <p:val>
                                            <p:strVal val="ppt_y"/>
                                          </p:val>
                                        </p:tav>
                                      </p:tavLst>
                                    </p:anim>
                                    <p:set>
                                      <p:cBhvr>
                                        <p:cTn id="110" dur="1" fill="hold">
                                          <p:stCondLst>
                                            <p:cond delay="2999"/>
                                          </p:stCondLst>
                                        </p:cTn>
                                        <p:tgtEl>
                                          <p:spTgt spid="5"/>
                                        </p:tgtEl>
                                        <p:attrNameLst>
                                          <p:attrName>style.visibility</p:attrName>
                                        </p:attrNameLst>
                                      </p:cBhvr>
                                      <p:to>
                                        <p:strVal val="hidden"/>
                                      </p:to>
                                    </p:set>
                                  </p:childTnLst>
                                </p:cTn>
                              </p:par>
                              <p:par>
                                <p:cTn id="111" presetID="2" presetClass="exit" presetSubtype="2" fill="hold" grpId="3" nodeType="withEffect">
                                  <p:stCondLst>
                                    <p:cond delay="0"/>
                                  </p:stCondLst>
                                  <p:iterate type="lt">
                                    <p:tmPct val="0"/>
                                  </p:iterate>
                                  <p:childTnLst>
                                    <p:anim calcmode="lin" valueType="num">
                                      <p:cBhvr additive="base">
                                        <p:cTn id="112" dur="3000"/>
                                        <p:tgtEl>
                                          <p:spTgt spid="6"/>
                                        </p:tgtEl>
                                        <p:attrNameLst>
                                          <p:attrName>ppt_x</p:attrName>
                                        </p:attrNameLst>
                                      </p:cBhvr>
                                      <p:tavLst>
                                        <p:tav tm="0">
                                          <p:val>
                                            <p:strVal val="ppt_x"/>
                                          </p:val>
                                        </p:tav>
                                        <p:tav tm="100000">
                                          <p:val>
                                            <p:strVal val="1+ppt_w/2"/>
                                          </p:val>
                                        </p:tav>
                                      </p:tavLst>
                                    </p:anim>
                                    <p:anim calcmode="lin" valueType="num">
                                      <p:cBhvr additive="base">
                                        <p:cTn id="113" dur="3000"/>
                                        <p:tgtEl>
                                          <p:spTgt spid="6"/>
                                        </p:tgtEl>
                                        <p:attrNameLst>
                                          <p:attrName>ppt_y</p:attrName>
                                        </p:attrNameLst>
                                      </p:cBhvr>
                                      <p:tavLst>
                                        <p:tav tm="0">
                                          <p:val>
                                            <p:strVal val="ppt_y"/>
                                          </p:val>
                                        </p:tav>
                                        <p:tav tm="100000">
                                          <p:val>
                                            <p:strVal val="ppt_y"/>
                                          </p:val>
                                        </p:tav>
                                      </p:tavLst>
                                    </p:anim>
                                    <p:set>
                                      <p:cBhvr>
                                        <p:cTn id="114" dur="1" fill="hold">
                                          <p:stCondLst>
                                            <p:cond delay="2999"/>
                                          </p:stCondLst>
                                        </p:cTn>
                                        <p:tgtEl>
                                          <p:spTgt spid="6"/>
                                        </p:tgtEl>
                                        <p:attrNameLst>
                                          <p:attrName>style.visibility</p:attrName>
                                        </p:attrNameLst>
                                      </p:cBhvr>
                                      <p:to>
                                        <p:strVal val="hidden"/>
                                      </p:to>
                                    </p:set>
                                  </p:childTnLst>
                                </p:cTn>
                              </p:par>
                              <p:par>
                                <p:cTn id="115" presetID="2" presetClass="exit" presetSubtype="2" fill="hold" grpId="3" nodeType="withEffect">
                                  <p:stCondLst>
                                    <p:cond delay="0"/>
                                  </p:stCondLst>
                                  <p:iterate type="lt">
                                    <p:tmPct val="0"/>
                                  </p:iterate>
                                  <p:childTnLst>
                                    <p:anim calcmode="lin" valueType="num">
                                      <p:cBhvr additive="base">
                                        <p:cTn id="116" dur="3000"/>
                                        <p:tgtEl>
                                          <p:spTgt spid="9"/>
                                        </p:tgtEl>
                                        <p:attrNameLst>
                                          <p:attrName>ppt_x</p:attrName>
                                        </p:attrNameLst>
                                      </p:cBhvr>
                                      <p:tavLst>
                                        <p:tav tm="0">
                                          <p:val>
                                            <p:strVal val="ppt_x"/>
                                          </p:val>
                                        </p:tav>
                                        <p:tav tm="100000">
                                          <p:val>
                                            <p:strVal val="1+ppt_w/2"/>
                                          </p:val>
                                        </p:tav>
                                      </p:tavLst>
                                    </p:anim>
                                    <p:anim calcmode="lin" valueType="num">
                                      <p:cBhvr additive="base">
                                        <p:cTn id="117" dur="3000"/>
                                        <p:tgtEl>
                                          <p:spTgt spid="9"/>
                                        </p:tgtEl>
                                        <p:attrNameLst>
                                          <p:attrName>ppt_y</p:attrName>
                                        </p:attrNameLst>
                                      </p:cBhvr>
                                      <p:tavLst>
                                        <p:tav tm="0">
                                          <p:val>
                                            <p:strVal val="ppt_y"/>
                                          </p:val>
                                        </p:tav>
                                        <p:tav tm="100000">
                                          <p:val>
                                            <p:strVal val="ppt_y"/>
                                          </p:val>
                                        </p:tav>
                                      </p:tavLst>
                                    </p:anim>
                                    <p:set>
                                      <p:cBhvr>
                                        <p:cTn id="118" dur="1" fill="hold">
                                          <p:stCondLst>
                                            <p:cond delay="2999"/>
                                          </p:stCondLst>
                                        </p:cTn>
                                        <p:tgtEl>
                                          <p:spTgt spid="9"/>
                                        </p:tgtEl>
                                        <p:attrNameLst>
                                          <p:attrName>style.visibility</p:attrName>
                                        </p:attrNameLst>
                                      </p:cBhvr>
                                      <p:to>
                                        <p:strVal val="hidden"/>
                                      </p:to>
                                    </p:set>
                                  </p:childTnLst>
                                </p:cTn>
                              </p:par>
                              <p:par>
                                <p:cTn id="119" presetID="2" presetClass="exit" presetSubtype="2" fill="hold" grpId="3" nodeType="withEffect">
                                  <p:stCondLst>
                                    <p:cond delay="0"/>
                                  </p:stCondLst>
                                  <p:iterate type="lt">
                                    <p:tmPct val="0"/>
                                  </p:iterate>
                                  <p:childTnLst>
                                    <p:anim calcmode="lin" valueType="num">
                                      <p:cBhvr additive="base">
                                        <p:cTn id="120" dur="3000"/>
                                        <p:tgtEl>
                                          <p:spTgt spid="10"/>
                                        </p:tgtEl>
                                        <p:attrNameLst>
                                          <p:attrName>ppt_x</p:attrName>
                                        </p:attrNameLst>
                                      </p:cBhvr>
                                      <p:tavLst>
                                        <p:tav tm="0">
                                          <p:val>
                                            <p:strVal val="ppt_x"/>
                                          </p:val>
                                        </p:tav>
                                        <p:tav tm="100000">
                                          <p:val>
                                            <p:strVal val="1+ppt_w/2"/>
                                          </p:val>
                                        </p:tav>
                                      </p:tavLst>
                                    </p:anim>
                                    <p:anim calcmode="lin" valueType="num">
                                      <p:cBhvr additive="base">
                                        <p:cTn id="121" dur="3000"/>
                                        <p:tgtEl>
                                          <p:spTgt spid="10"/>
                                        </p:tgtEl>
                                        <p:attrNameLst>
                                          <p:attrName>ppt_y</p:attrName>
                                        </p:attrNameLst>
                                      </p:cBhvr>
                                      <p:tavLst>
                                        <p:tav tm="0">
                                          <p:val>
                                            <p:strVal val="ppt_y"/>
                                          </p:val>
                                        </p:tav>
                                        <p:tav tm="100000">
                                          <p:val>
                                            <p:strVal val="ppt_y"/>
                                          </p:val>
                                        </p:tav>
                                      </p:tavLst>
                                    </p:anim>
                                    <p:set>
                                      <p:cBhvr>
                                        <p:cTn id="122" dur="1" fill="hold">
                                          <p:stCondLst>
                                            <p:cond delay="2999"/>
                                          </p:stCondLst>
                                        </p:cTn>
                                        <p:tgtEl>
                                          <p:spTgt spid="10"/>
                                        </p:tgtEl>
                                        <p:attrNameLst>
                                          <p:attrName>style.visibility</p:attrName>
                                        </p:attrNameLst>
                                      </p:cBhvr>
                                      <p:to>
                                        <p:strVal val="hidden"/>
                                      </p:to>
                                    </p:set>
                                  </p:childTnLst>
                                </p:cTn>
                              </p:par>
                              <p:par>
                                <p:cTn id="123" presetID="2" presetClass="exit" presetSubtype="2" fill="hold" grpId="3" nodeType="withEffect">
                                  <p:stCondLst>
                                    <p:cond delay="0"/>
                                  </p:stCondLst>
                                  <p:iterate type="lt">
                                    <p:tmPct val="0"/>
                                  </p:iterate>
                                  <p:childTnLst>
                                    <p:anim calcmode="lin" valueType="num">
                                      <p:cBhvr additive="base">
                                        <p:cTn id="124" dur="3000"/>
                                        <p:tgtEl>
                                          <p:spTgt spid="11"/>
                                        </p:tgtEl>
                                        <p:attrNameLst>
                                          <p:attrName>ppt_x</p:attrName>
                                        </p:attrNameLst>
                                      </p:cBhvr>
                                      <p:tavLst>
                                        <p:tav tm="0">
                                          <p:val>
                                            <p:strVal val="ppt_x"/>
                                          </p:val>
                                        </p:tav>
                                        <p:tav tm="100000">
                                          <p:val>
                                            <p:strVal val="1+ppt_w/2"/>
                                          </p:val>
                                        </p:tav>
                                      </p:tavLst>
                                    </p:anim>
                                    <p:anim calcmode="lin" valueType="num">
                                      <p:cBhvr additive="base">
                                        <p:cTn id="125" dur="3000"/>
                                        <p:tgtEl>
                                          <p:spTgt spid="11"/>
                                        </p:tgtEl>
                                        <p:attrNameLst>
                                          <p:attrName>ppt_y</p:attrName>
                                        </p:attrNameLst>
                                      </p:cBhvr>
                                      <p:tavLst>
                                        <p:tav tm="0">
                                          <p:val>
                                            <p:strVal val="ppt_y"/>
                                          </p:val>
                                        </p:tav>
                                        <p:tav tm="100000">
                                          <p:val>
                                            <p:strVal val="ppt_y"/>
                                          </p:val>
                                        </p:tav>
                                      </p:tavLst>
                                    </p:anim>
                                    <p:set>
                                      <p:cBhvr>
                                        <p:cTn id="126" dur="1" fill="hold">
                                          <p:stCondLst>
                                            <p:cond delay="2999"/>
                                          </p:stCondLst>
                                        </p:cTn>
                                        <p:tgtEl>
                                          <p:spTgt spid="11"/>
                                        </p:tgtEl>
                                        <p:attrNameLst>
                                          <p:attrName>style.visibility</p:attrName>
                                        </p:attrNameLst>
                                      </p:cBhvr>
                                      <p:to>
                                        <p:strVal val="hidden"/>
                                      </p:to>
                                    </p:set>
                                  </p:childTnLst>
                                </p:cTn>
                              </p:par>
                              <p:par>
                                <p:cTn id="127" presetID="2" presetClass="exit" presetSubtype="8" fill="hold" grpId="3" nodeType="withEffect">
                                  <p:stCondLst>
                                    <p:cond delay="0"/>
                                  </p:stCondLst>
                                  <p:iterate type="lt">
                                    <p:tmPct val="0"/>
                                  </p:iterate>
                                  <p:childTnLst>
                                    <p:anim calcmode="lin" valueType="num">
                                      <p:cBhvr additive="base">
                                        <p:cTn id="128" dur="3000"/>
                                        <p:tgtEl>
                                          <p:spTgt spid="4"/>
                                        </p:tgtEl>
                                        <p:attrNameLst>
                                          <p:attrName>ppt_x</p:attrName>
                                        </p:attrNameLst>
                                      </p:cBhvr>
                                      <p:tavLst>
                                        <p:tav tm="0">
                                          <p:val>
                                            <p:strVal val="ppt_x"/>
                                          </p:val>
                                        </p:tav>
                                        <p:tav tm="100000">
                                          <p:val>
                                            <p:strVal val="0-ppt_w/2"/>
                                          </p:val>
                                        </p:tav>
                                      </p:tavLst>
                                    </p:anim>
                                    <p:anim calcmode="lin" valueType="num">
                                      <p:cBhvr additive="base">
                                        <p:cTn id="129" dur="3000"/>
                                        <p:tgtEl>
                                          <p:spTgt spid="4"/>
                                        </p:tgtEl>
                                        <p:attrNameLst>
                                          <p:attrName>ppt_y</p:attrName>
                                        </p:attrNameLst>
                                      </p:cBhvr>
                                      <p:tavLst>
                                        <p:tav tm="0">
                                          <p:val>
                                            <p:strVal val="ppt_y"/>
                                          </p:val>
                                        </p:tav>
                                        <p:tav tm="100000">
                                          <p:val>
                                            <p:strVal val="ppt_y"/>
                                          </p:val>
                                        </p:tav>
                                      </p:tavLst>
                                    </p:anim>
                                    <p:set>
                                      <p:cBhvr>
                                        <p:cTn id="130" dur="1" fill="hold">
                                          <p:stCondLst>
                                            <p:cond delay="2999"/>
                                          </p:stCondLst>
                                        </p:cTn>
                                        <p:tgtEl>
                                          <p:spTgt spid="4"/>
                                        </p:tgtEl>
                                        <p:attrNameLst>
                                          <p:attrName>style.visibility</p:attrName>
                                        </p:attrNameLst>
                                      </p:cBhvr>
                                      <p:to>
                                        <p:strVal val="hidden"/>
                                      </p:to>
                                    </p:set>
                                  </p:childTnLst>
                                </p:cTn>
                              </p:par>
                              <p:par>
                                <p:cTn id="131" presetID="2" presetClass="exit" presetSubtype="8" fill="hold" grpId="3" nodeType="withEffect">
                                  <p:stCondLst>
                                    <p:cond delay="0"/>
                                  </p:stCondLst>
                                  <p:iterate type="lt">
                                    <p:tmPct val="0"/>
                                  </p:iterate>
                                  <p:childTnLst>
                                    <p:anim calcmode="lin" valueType="num">
                                      <p:cBhvr additive="base">
                                        <p:cTn id="132" dur="3000"/>
                                        <p:tgtEl>
                                          <p:spTgt spid="7"/>
                                        </p:tgtEl>
                                        <p:attrNameLst>
                                          <p:attrName>ppt_x</p:attrName>
                                        </p:attrNameLst>
                                      </p:cBhvr>
                                      <p:tavLst>
                                        <p:tav tm="0">
                                          <p:val>
                                            <p:strVal val="ppt_x"/>
                                          </p:val>
                                        </p:tav>
                                        <p:tav tm="100000">
                                          <p:val>
                                            <p:strVal val="0-ppt_w/2"/>
                                          </p:val>
                                        </p:tav>
                                      </p:tavLst>
                                    </p:anim>
                                    <p:anim calcmode="lin" valueType="num">
                                      <p:cBhvr additive="base">
                                        <p:cTn id="133" dur="3000"/>
                                        <p:tgtEl>
                                          <p:spTgt spid="7"/>
                                        </p:tgtEl>
                                        <p:attrNameLst>
                                          <p:attrName>ppt_y</p:attrName>
                                        </p:attrNameLst>
                                      </p:cBhvr>
                                      <p:tavLst>
                                        <p:tav tm="0">
                                          <p:val>
                                            <p:strVal val="ppt_y"/>
                                          </p:val>
                                        </p:tav>
                                        <p:tav tm="100000">
                                          <p:val>
                                            <p:strVal val="ppt_y"/>
                                          </p:val>
                                        </p:tav>
                                      </p:tavLst>
                                    </p:anim>
                                    <p:set>
                                      <p:cBhvr>
                                        <p:cTn id="134" dur="1" fill="hold">
                                          <p:stCondLst>
                                            <p:cond delay="2999"/>
                                          </p:stCondLst>
                                        </p:cTn>
                                        <p:tgtEl>
                                          <p:spTgt spid="7"/>
                                        </p:tgtEl>
                                        <p:attrNameLst>
                                          <p:attrName>style.visibility</p:attrName>
                                        </p:attrNameLst>
                                      </p:cBhvr>
                                      <p:to>
                                        <p:strVal val="hidden"/>
                                      </p:to>
                                    </p:set>
                                  </p:childTnLst>
                                </p:cTn>
                              </p:par>
                              <p:par>
                                <p:cTn id="135" presetID="2" presetClass="exit" presetSubtype="8" fill="hold" grpId="3" nodeType="withEffect">
                                  <p:stCondLst>
                                    <p:cond delay="0"/>
                                  </p:stCondLst>
                                  <p:iterate type="lt">
                                    <p:tmPct val="0"/>
                                  </p:iterate>
                                  <p:childTnLst>
                                    <p:anim calcmode="lin" valueType="num">
                                      <p:cBhvr additive="base">
                                        <p:cTn id="136" dur="3000"/>
                                        <p:tgtEl>
                                          <p:spTgt spid="8"/>
                                        </p:tgtEl>
                                        <p:attrNameLst>
                                          <p:attrName>ppt_x</p:attrName>
                                        </p:attrNameLst>
                                      </p:cBhvr>
                                      <p:tavLst>
                                        <p:tav tm="0">
                                          <p:val>
                                            <p:strVal val="ppt_x"/>
                                          </p:val>
                                        </p:tav>
                                        <p:tav tm="100000">
                                          <p:val>
                                            <p:strVal val="0-ppt_w/2"/>
                                          </p:val>
                                        </p:tav>
                                      </p:tavLst>
                                    </p:anim>
                                    <p:anim calcmode="lin" valueType="num">
                                      <p:cBhvr additive="base">
                                        <p:cTn id="137" dur="3000"/>
                                        <p:tgtEl>
                                          <p:spTgt spid="8"/>
                                        </p:tgtEl>
                                        <p:attrNameLst>
                                          <p:attrName>ppt_y</p:attrName>
                                        </p:attrNameLst>
                                      </p:cBhvr>
                                      <p:tavLst>
                                        <p:tav tm="0">
                                          <p:val>
                                            <p:strVal val="ppt_y"/>
                                          </p:val>
                                        </p:tav>
                                        <p:tav tm="100000">
                                          <p:val>
                                            <p:strVal val="ppt_y"/>
                                          </p:val>
                                        </p:tav>
                                      </p:tavLst>
                                    </p:anim>
                                    <p:set>
                                      <p:cBhvr>
                                        <p:cTn id="138" dur="1" fill="hold">
                                          <p:stCondLst>
                                            <p:cond delay="2999"/>
                                          </p:stCondLst>
                                        </p:cTn>
                                        <p:tgtEl>
                                          <p:spTgt spid="8"/>
                                        </p:tgtEl>
                                        <p:attrNameLst>
                                          <p:attrName>style.visibility</p:attrName>
                                        </p:attrNameLst>
                                      </p:cBhvr>
                                      <p:to>
                                        <p:strVal val="hidden"/>
                                      </p:to>
                                    </p:set>
                                  </p:childTnLst>
                                </p:cTn>
                              </p:par>
                              <p:par>
                                <p:cTn id="139" presetID="2" presetClass="exit" presetSubtype="8" fill="hold" grpId="3" nodeType="withEffect">
                                  <p:stCondLst>
                                    <p:cond delay="0"/>
                                  </p:stCondLst>
                                  <p:iterate type="lt">
                                    <p:tmPct val="0"/>
                                  </p:iterate>
                                  <p:childTnLst>
                                    <p:anim calcmode="lin" valueType="num">
                                      <p:cBhvr additive="base">
                                        <p:cTn id="140" dur="3000"/>
                                        <p:tgtEl>
                                          <p:spTgt spid="12"/>
                                        </p:tgtEl>
                                        <p:attrNameLst>
                                          <p:attrName>ppt_x</p:attrName>
                                        </p:attrNameLst>
                                      </p:cBhvr>
                                      <p:tavLst>
                                        <p:tav tm="0">
                                          <p:val>
                                            <p:strVal val="ppt_x"/>
                                          </p:val>
                                        </p:tav>
                                        <p:tav tm="100000">
                                          <p:val>
                                            <p:strVal val="0-ppt_w/2"/>
                                          </p:val>
                                        </p:tav>
                                      </p:tavLst>
                                    </p:anim>
                                    <p:anim calcmode="lin" valueType="num">
                                      <p:cBhvr additive="base">
                                        <p:cTn id="141" dur="3000"/>
                                        <p:tgtEl>
                                          <p:spTgt spid="12"/>
                                        </p:tgtEl>
                                        <p:attrNameLst>
                                          <p:attrName>ppt_y</p:attrName>
                                        </p:attrNameLst>
                                      </p:cBhvr>
                                      <p:tavLst>
                                        <p:tav tm="0">
                                          <p:val>
                                            <p:strVal val="ppt_y"/>
                                          </p:val>
                                        </p:tav>
                                        <p:tav tm="100000">
                                          <p:val>
                                            <p:strVal val="ppt_y"/>
                                          </p:val>
                                        </p:tav>
                                      </p:tavLst>
                                    </p:anim>
                                    <p:set>
                                      <p:cBhvr>
                                        <p:cTn id="142" dur="1" fill="hold">
                                          <p:stCondLst>
                                            <p:cond delay="2999"/>
                                          </p:stCondLst>
                                        </p:cTn>
                                        <p:tgtEl>
                                          <p:spTgt spid="12"/>
                                        </p:tgtEl>
                                        <p:attrNameLst>
                                          <p:attrName>style.visibility</p:attrName>
                                        </p:attrNameLst>
                                      </p:cBhvr>
                                      <p:to>
                                        <p:strVal val="hidden"/>
                                      </p:to>
                                    </p:set>
                                  </p:childTnLst>
                                </p:cTn>
                              </p:par>
                              <p:par>
                                <p:cTn id="143" presetID="2" presetClass="exit" presetSubtype="8" fill="hold" grpId="3" nodeType="withEffect">
                                  <p:stCondLst>
                                    <p:cond delay="0"/>
                                  </p:stCondLst>
                                  <p:iterate type="lt">
                                    <p:tmPct val="0"/>
                                  </p:iterate>
                                  <p:childTnLst>
                                    <p:anim calcmode="lin" valueType="num">
                                      <p:cBhvr additive="base">
                                        <p:cTn id="144" dur="3000"/>
                                        <p:tgtEl>
                                          <p:spTgt spid="13"/>
                                        </p:tgtEl>
                                        <p:attrNameLst>
                                          <p:attrName>ppt_x</p:attrName>
                                        </p:attrNameLst>
                                      </p:cBhvr>
                                      <p:tavLst>
                                        <p:tav tm="0">
                                          <p:val>
                                            <p:strVal val="ppt_x"/>
                                          </p:val>
                                        </p:tav>
                                        <p:tav tm="100000">
                                          <p:val>
                                            <p:strVal val="0-ppt_w/2"/>
                                          </p:val>
                                        </p:tav>
                                      </p:tavLst>
                                    </p:anim>
                                    <p:anim calcmode="lin" valueType="num">
                                      <p:cBhvr additive="base">
                                        <p:cTn id="145" dur="3000"/>
                                        <p:tgtEl>
                                          <p:spTgt spid="13"/>
                                        </p:tgtEl>
                                        <p:attrNameLst>
                                          <p:attrName>ppt_y</p:attrName>
                                        </p:attrNameLst>
                                      </p:cBhvr>
                                      <p:tavLst>
                                        <p:tav tm="0">
                                          <p:val>
                                            <p:strVal val="ppt_y"/>
                                          </p:val>
                                        </p:tav>
                                        <p:tav tm="100000">
                                          <p:val>
                                            <p:strVal val="ppt_y"/>
                                          </p:val>
                                        </p:tav>
                                      </p:tavLst>
                                    </p:anim>
                                    <p:set>
                                      <p:cBhvr>
                                        <p:cTn id="146" dur="1" fill="hold">
                                          <p:stCondLst>
                                            <p:cond delay="2999"/>
                                          </p:stCondLst>
                                        </p:cTn>
                                        <p:tgtEl>
                                          <p:spTgt spid="13"/>
                                        </p:tgtEl>
                                        <p:attrNameLst>
                                          <p:attrName>style.visibility</p:attrName>
                                        </p:attrNameLst>
                                      </p:cBhvr>
                                      <p:to>
                                        <p:strVal val="hidden"/>
                                      </p:to>
                                    </p:set>
                                  </p:childTnLst>
                                </p:cTn>
                              </p:par>
                              <p:par>
                                <p:cTn id="147" presetID="23" presetClass="entr" presetSubtype="288"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ppt_w</p:attrName>
                                        </p:attrNameLst>
                                      </p:cBhvr>
                                      <p:tavLst>
                                        <p:tav tm="0">
                                          <p:val>
                                            <p:strVal val="4/3*#ppt_w"/>
                                          </p:val>
                                        </p:tav>
                                        <p:tav tm="100000">
                                          <p:val>
                                            <p:strVal val="#ppt_w"/>
                                          </p:val>
                                        </p:tav>
                                      </p:tavLst>
                                    </p:anim>
                                    <p:anim calcmode="lin" valueType="num">
                                      <p:cBhvr>
                                        <p:cTn id="150" dur="3000" fill="hold"/>
                                        <p:tgtEl>
                                          <p:spTgt spid="2"/>
                                        </p:tgtEl>
                                        <p:attrNameLst>
                                          <p:attrName>ppt_h</p:attrName>
                                        </p:attrNameLst>
                                      </p:cBhvr>
                                      <p:tavLst>
                                        <p:tav tm="0">
                                          <p:val>
                                            <p:strVal val="4/3*#ppt_h"/>
                                          </p:val>
                                        </p:tav>
                                        <p:tav tm="100000">
                                          <p:val>
                                            <p:strVal val="#ppt_h"/>
                                          </p:val>
                                        </p:tav>
                                      </p:tavLst>
                                    </p:anim>
                                  </p:childTnLst>
                                </p:cTn>
                              </p:par>
                              <p:par>
                                <p:cTn id="151" presetID="16" presetClass="entr" presetSubtype="37" fill="hold" nodeType="withEffect">
                                  <p:stCondLst>
                                    <p:cond delay="0"/>
                                  </p:stCondLst>
                                  <p:childTnLst>
                                    <p:set>
                                      <p:cBhvr>
                                        <p:cTn id="152" dur="1" fill="hold">
                                          <p:stCondLst>
                                            <p:cond delay="0"/>
                                          </p:stCondLst>
                                        </p:cTn>
                                        <p:tgtEl>
                                          <p:spTgt spid="2"/>
                                        </p:tgtEl>
                                        <p:attrNameLst>
                                          <p:attrName>style.visibility</p:attrName>
                                        </p:attrNameLst>
                                      </p:cBhvr>
                                      <p:to>
                                        <p:strVal val="visible"/>
                                      </p:to>
                                    </p:set>
                                    <p:animEffect transition="in" filter="barn(outVertical)">
                                      <p:cBhvr>
                                        <p:cTn id="15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Onda"/>
          <p:cNvSpPr/>
          <p:nvPr/>
        </p:nvSpPr>
        <p:spPr>
          <a:xfrm>
            <a:off x="1571604" y="0"/>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flipH="1">
            <a:off x="4429124" y="0"/>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a:off x="1571604" y="857232"/>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flipH="1">
            <a:off x="4429124" y="857232"/>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a:off x="1571604" y="1714512"/>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flipH="1">
            <a:off x="4429124" y="1714512"/>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a:off x="1571604" y="2571744"/>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flipH="1">
            <a:off x="4429124" y="2571744"/>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a:off x="1571604" y="3429024"/>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flipH="1">
            <a:off x="4429124" y="3429024"/>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a:off x="1571604" y="4286256"/>
            <a:ext cx="278605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flipH="1">
            <a:off x="4429124" y="4286256"/>
            <a:ext cx="2776590" cy="1285884"/>
          </a:xfrm>
          <a:prstGeom prst="wave">
            <a:avLst>
              <a:gd name="adj1" fmla="val 20000"/>
              <a:gd name="adj2" fmla="val 0"/>
            </a:avLst>
          </a:prstGeom>
          <a:blipFill dpi="0" rotWithShape="1">
            <a:blip r:embed="rId3">
              <a:duotone>
                <a:prstClr val="black"/>
                <a:schemeClr val="accent1">
                  <a:tint val="45000"/>
                  <a:satMod val="400000"/>
                </a:schemeClr>
              </a:duotone>
              <a:lum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285784" y="-142894"/>
            <a:ext cx="9715568" cy="6786610"/>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0-#ppt_w/2"/>
                                          </p:val>
                                        </p:tav>
                                        <p:tav tm="100000">
                                          <p:val>
                                            <p:strVal val="#ppt_x"/>
                                          </p:val>
                                        </p:tav>
                                      </p:tavLst>
                                    </p:anim>
                                    <p:anim calcmode="lin" valueType="num">
                                      <p:cBhvr additive="base">
                                        <p:cTn id="46" dur="2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8" presetClass="emph" presetSubtype="0" fill="hold" grpId="4"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4"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4"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4"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4"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4"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4"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4"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4"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4"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4"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4"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ppt_x"/>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ppt_x"/>
                                          </p:val>
                                        </p:tav>
                                      </p:tavLst>
                                    </p:anim>
                                    <p:anim calcmode="lin" valueType="num">
                                      <p:cBhvr additive="base">
                                        <p:cTn id="94" dur="2000"/>
                                        <p:tgtEl>
                                          <p:spTgt spid="10"/>
                                        </p:tgtEl>
                                        <p:attrNameLst>
                                          <p:attrName>ppt_y</p:attrName>
                                        </p:attrNameLst>
                                      </p:cBhvr>
                                      <p:tavLst>
                                        <p:tav tm="0">
                                          <p:val>
                                            <p:strVal val="ppt_y"/>
                                          </p:val>
                                        </p:tav>
                                        <p:tav tm="100000">
                                          <p:val>
                                            <p:strVal val="1+ppt_h/2"/>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ppt_x"/>
                                          </p:val>
                                        </p:tav>
                                      </p:tavLst>
                                    </p:anim>
                                    <p:anim calcmode="lin" valueType="num">
                                      <p:cBhvr additive="base">
                                        <p:cTn id="98" dur="2000"/>
                                        <p:tgtEl>
                                          <p:spTgt spid="12"/>
                                        </p:tgtEl>
                                        <p:attrNameLst>
                                          <p:attrName>ppt_y</p:attrName>
                                        </p:attrNameLst>
                                      </p:cBhvr>
                                      <p:tavLst>
                                        <p:tav tm="0">
                                          <p:val>
                                            <p:strVal val="ppt_y"/>
                                          </p:val>
                                        </p:tav>
                                        <p:tav tm="100000">
                                          <p:val>
                                            <p:strVal val="1+ppt_h/2"/>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ppt_x"/>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ppt_x"/>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ppt_x"/>
                                          </p:val>
                                        </p:tav>
                                      </p:tavLst>
                                    </p:anim>
                                    <p:anim calcmode="lin" valueType="num">
                                      <p:cBhvr additive="base">
                                        <p:cTn id="110" dur="2000"/>
                                        <p:tgtEl>
                                          <p:spTgt spid="7"/>
                                        </p:tgtEl>
                                        <p:attrNameLst>
                                          <p:attrName>ppt_y</p:attrName>
                                        </p:attrNameLst>
                                      </p:cBhvr>
                                      <p:tavLst>
                                        <p:tav tm="0">
                                          <p:val>
                                            <p:strVal val="ppt_y"/>
                                          </p:val>
                                        </p:tav>
                                        <p:tav tm="100000">
                                          <p:val>
                                            <p:strVal val="0-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ppt_x"/>
                                          </p:val>
                                        </p:tav>
                                      </p:tavLst>
                                    </p:anim>
                                    <p:anim calcmode="lin" valueType="num">
                                      <p:cBhvr additive="base">
                                        <p:cTn id="114" dur="2000"/>
                                        <p:tgtEl>
                                          <p:spTgt spid="9"/>
                                        </p:tgtEl>
                                        <p:attrNameLst>
                                          <p:attrName>ppt_y</p:attrName>
                                        </p:attrNameLst>
                                      </p:cBhvr>
                                      <p:tavLst>
                                        <p:tav tm="0">
                                          <p:val>
                                            <p:strVal val="ppt_y"/>
                                          </p:val>
                                        </p:tav>
                                        <p:tav tm="100000">
                                          <p:val>
                                            <p:strVal val="0-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ppt_x"/>
                                          </p:val>
                                        </p:tav>
                                      </p:tavLst>
                                    </p:anim>
                                    <p:anim calcmode="lin" valueType="num">
                                      <p:cBhvr additive="base">
                                        <p:cTn id="118" dur="2000"/>
                                        <p:tgtEl>
                                          <p:spTgt spid="11"/>
                                        </p:tgtEl>
                                        <p:attrNameLst>
                                          <p:attrName>ppt_y</p:attrName>
                                        </p:attrNameLst>
                                      </p:cBhvr>
                                      <p:tavLst>
                                        <p:tav tm="0">
                                          <p:val>
                                            <p:strVal val="ppt_y"/>
                                          </p:val>
                                        </p:tav>
                                        <p:tav tm="100000">
                                          <p:val>
                                            <p:strVal val="0-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ppt_x"/>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4"/>
                                        </p:tgtEl>
                                        <p:attrNameLst>
                                          <p:attrName>ppt_w</p:attrName>
                                        </p:attrNameLst>
                                      </p:cBhvr>
                                      <p:tavLst>
                                        <p:tav tm="0">
                                          <p:val>
                                            <p:strVal val="ppt_w"/>
                                          </p:val>
                                        </p:tav>
                                        <p:tav tm="100000">
                                          <p:val>
                                            <p:strVal val="ppt_w"/>
                                          </p:val>
                                        </p:tav>
                                      </p:tavLst>
                                    </p:anim>
                                    <p:anim calcmode="lin" valueType="num">
                                      <p:cBhvr>
                                        <p:cTn id="130"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4"/>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5"/>
                                        </p:tgtEl>
                                        <p:attrNameLst>
                                          <p:attrName>ppt_w</p:attrName>
                                        </p:attrNameLst>
                                      </p:cBhvr>
                                      <p:tavLst>
                                        <p:tav tm="0">
                                          <p:val>
                                            <p:strVal val="ppt_w"/>
                                          </p:val>
                                        </p:tav>
                                        <p:tav tm="100000">
                                          <p:val>
                                            <p:strVal val="ppt_w"/>
                                          </p:val>
                                        </p:tav>
                                      </p:tavLst>
                                    </p:anim>
                                    <p:anim calcmode="lin" valueType="num">
                                      <p:cBhvr>
                                        <p:cTn id="134"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5"/>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6"/>
                                        </p:tgtEl>
                                        <p:attrNameLst>
                                          <p:attrName>ppt_w</p:attrName>
                                        </p:attrNameLst>
                                      </p:cBhvr>
                                      <p:tavLst>
                                        <p:tav tm="0">
                                          <p:val>
                                            <p:strVal val="ppt_w"/>
                                          </p:val>
                                        </p:tav>
                                        <p:tav tm="100000">
                                          <p:val>
                                            <p:strVal val="ppt_w"/>
                                          </p:val>
                                        </p:tav>
                                      </p:tavLst>
                                    </p:anim>
                                    <p:anim calcmode="lin" valueType="num">
                                      <p:cBhvr>
                                        <p:cTn id="138"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6"/>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7"/>
                                        </p:tgtEl>
                                        <p:attrNameLst>
                                          <p:attrName>ppt_w</p:attrName>
                                        </p:attrNameLst>
                                      </p:cBhvr>
                                      <p:tavLst>
                                        <p:tav tm="0">
                                          <p:val>
                                            <p:strVal val="ppt_w"/>
                                          </p:val>
                                        </p:tav>
                                        <p:tav tm="100000">
                                          <p:val>
                                            <p:strVal val="ppt_w"/>
                                          </p:val>
                                        </p:tav>
                                      </p:tavLst>
                                    </p:anim>
                                    <p:anim calcmode="lin" valueType="num">
                                      <p:cBhvr>
                                        <p:cTn id="142"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7"/>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8"/>
                                        </p:tgtEl>
                                        <p:attrNameLst>
                                          <p:attrName>ppt_w</p:attrName>
                                        </p:attrNameLst>
                                      </p:cBhvr>
                                      <p:tavLst>
                                        <p:tav tm="0">
                                          <p:val>
                                            <p:strVal val="ppt_w"/>
                                          </p:val>
                                        </p:tav>
                                        <p:tav tm="100000">
                                          <p:val>
                                            <p:strVal val="ppt_w"/>
                                          </p:val>
                                        </p:tav>
                                      </p:tavLst>
                                    </p:anim>
                                    <p:anim calcmode="lin" valueType="num">
                                      <p:cBhvr>
                                        <p:cTn id="146"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8"/>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9"/>
                                        </p:tgtEl>
                                        <p:attrNameLst>
                                          <p:attrName>ppt_w</p:attrName>
                                        </p:attrNameLst>
                                      </p:cBhvr>
                                      <p:tavLst>
                                        <p:tav tm="0">
                                          <p:val>
                                            <p:strVal val="ppt_w"/>
                                          </p:val>
                                        </p:tav>
                                        <p:tav tm="100000">
                                          <p:val>
                                            <p:strVal val="ppt_w"/>
                                          </p:val>
                                        </p:tav>
                                      </p:tavLst>
                                    </p:anim>
                                    <p:anim calcmode="lin" valueType="num">
                                      <p:cBhvr>
                                        <p:cTn id="150"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9"/>
                                        </p:tgtEl>
                                        <p:attrNameLst>
                                          <p:attrName>style.visibility</p:attrName>
                                        </p:attrNameLst>
                                      </p:cBhvr>
                                      <p:to>
                                        <p:strVal val="hidden"/>
                                      </p:to>
                                    </p:set>
                                  </p:childTnLst>
                                </p:cTn>
                              </p:par>
                              <p:par>
                                <p:cTn id="152" presetID="19" presetClass="exit" presetSubtype="5" fill="hold" grpId="3" nodeType="withEffect">
                                  <p:stCondLst>
                                    <p:cond delay="0"/>
                                  </p:stCondLst>
                                  <p:childTnLst>
                                    <p:anim calcmode="lin" valueType="num">
                                      <p:cBhvr>
                                        <p:cTn id="153" dur="2000"/>
                                        <p:tgtEl>
                                          <p:spTgt spid="10"/>
                                        </p:tgtEl>
                                        <p:attrNameLst>
                                          <p:attrName>ppt_w</p:attrName>
                                        </p:attrNameLst>
                                      </p:cBhvr>
                                      <p:tavLst>
                                        <p:tav tm="0">
                                          <p:val>
                                            <p:strVal val="ppt_w"/>
                                          </p:val>
                                        </p:tav>
                                        <p:tav tm="100000">
                                          <p:val>
                                            <p:strVal val="ppt_w"/>
                                          </p:val>
                                        </p:tav>
                                      </p:tavLst>
                                    </p:anim>
                                    <p:anim calcmode="lin" valueType="num">
                                      <p:cBhvr>
                                        <p:cTn id="15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10"/>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1"/>
                                        </p:tgtEl>
                                        <p:attrNameLst>
                                          <p:attrName>ppt_w</p:attrName>
                                        </p:attrNameLst>
                                      </p:cBhvr>
                                      <p:tavLst>
                                        <p:tav tm="0">
                                          <p:val>
                                            <p:strVal val="ppt_w"/>
                                          </p:val>
                                        </p:tav>
                                        <p:tav tm="100000">
                                          <p:val>
                                            <p:strVal val="ppt_w"/>
                                          </p:val>
                                        </p:tav>
                                      </p:tavLst>
                                    </p:anim>
                                    <p:anim calcmode="lin" valueType="num">
                                      <p:cBhvr>
                                        <p:cTn id="158"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1"/>
                                        </p:tgtEl>
                                        <p:attrNameLst>
                                          <p:attrName>style.visibility</p:attrName>
                                        </p:attrNameLst>
                                      </p:cBhvr>
                                      <p:to>
                                        <p:strVal val="hidden"/>
                                      </p:to>
                                    </p:set>
                                  </p:childTnLst>
                                </p:cTn>
                              </p:par>
                              <p:par>
                                <p:cTn id="160" presetID="19" presetClass="exit" presetSubtype="5" fill="hold" grpId="3" nodeType="withEffect">
                                  <p:stCondLst>
                                    <p:cond delay="0"/>
                                  </p:stCondLst>
                                  <p:childTnLst>
                                    <p:anim calcmode="lin" valueType="num">
                                      <p:cBhvr>
                                        <p:cTn id="161" dur="2000"/>
                                        <p:tgtEl>
                                          <p:spTgt spid="12"/>
                                        </p:tgtEl>
                                        <p:attrNameLst>
                                          <p:attrName>ppt_w</p:attrName>
                                        </p:attrNameLst>
                                      </p:cBhvr>
                                      <p:tavLst>
                                        <p:tav tm="0">
                                          <p:val>
                                            <p:strVal val="ppt_w"/>
                                          </p:val>
                                        </p:tav>
                                        <p:tav tm="100000">
                                          <p:val>
                                            <p:strVal val="ppt_w"/>
                                          </p:val>
                                        </p:tav>
                                      </p:tavLst>
                                    </p:anim>
                                    <p:anim calcmode="lin" valueType="num">
                                      <p:cBhvr>
                                        <p:cTn id="162"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12"/>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3"/>
                                        </p:tgtEl>
                                        <p:attrNameLst>
                                          <p:attrName>ppt_w</p:attrName>
                                        </p:attrNameLst>
                                      </p:cBhvr>
                                      <p:tavLst>
                                        <p:tav tm="0">
                                          <p:val>
                                            <p:strVal val="ppt_w"/>
                                          </p:val>
                                        </p:tav>
                                        <p:tav tm="100000">
                                          <p:val>
                                            <p:strVal val="ppt_w"/>
                                          </p:val>
                                        </p:tav>
                                      </p:tavLst>
                                    </p:anim>
                                    <p:anim calcmode="lin" valueType="num">
                                      <p:cBhvr>
                                        <p:cTn id="166"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3"/>
                                        </p:tgtEl>
                                        <p:attrNameLst>
                                          <p:attrName>style.visibility</p:attrName>
                                        </p:attrNameLst>
                                      </p:cBhvr>
                                      <p:to>
                                        <p:strVal val="hidden"/>
                                      </p:to>
                                    </p:set>
                                  </p:childTnLst>
                                </p:cTn>
                              </p:par>
                              <p:par>
                                <p:cTn id="168" presetID="19" presetClass="exit" presetSubtype="5" fill="hold" grpId="3" nodeType="withEffect">
                                  <p:stCondLst>
                                    <p:cond delay="0"/>
                                  </p:stCondLst>
                                  <p:childTnLst>
                                    <p:anim calcmode="lin" valueType="num">
                                      <p:cBhvr>
                                        <p:cTn id="169" dur="2000"/>
                                        <p:tgtEl>
                                          <p:spTgt spid="14"/>
                                        </p:tgtEl>
                                        <p:attrNameLst>
                                          <p:attrName>ppt_w</p:attrName>
                                        </p:attrNameLst>
                                      </p:cBhvr>
                                      <p:tavLst>
                                        <p:tav tm="0">
                                          <p:val>
                                            <p:strVal val="ppt_w"/>
                                          </p:val>
                                        </p:tav>
                                        <p:tav tm="100000">
                                          <p:val>
                                            <p:strVal val="ppt_w"/>
                                          </p:val>
                                        </p:tav>
                                      </p:tavLst>
                                    </p:anim>
                                    <p:anim calcmode="lin" valueType="num">
                                      <p:cBhvr>
                                        <p:cTn id="170"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14"/>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5"/>
                                        </p:tgtEl>
                                        <p:attrNameLst>
                                          <p:attrName>ppt_w</p:attrName>
                                        </p:attrNameLst>
                                      </p:cBhvr>
                                      <p:tavLst>
                                        <p:tav tm="0">
                                          <p:val>
                                            <p:strVal val="ppt_w"/>
                                          </p:val>
                                        </p:tav>
                                        <p:tav tm="100000">
                                          <p:val>
                                            <p:strVal val="ppt_w"/>
                                          </p:val>
                                        </p:tav>
                                      </p:tavLst>
                                    </p:anim>
                                    <p:anim calcmode="lin" valueType="num">
                                      <p:cBhvr>
                                        <p:cTn id="174"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5"/>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2" animBg="1"/>
      <p:bldP spid="4" grpId="3" animBg="1"/>
      <p:bldP spid="4" grpId="4" animBg="1"/>
      <p:bldP spid="5" grpId="0" animBg="1"/>
      <p:bldP spid="5" grpId="2" animBg="1"/>
      <p:bldP spid="5" grpId="3" animBg="1"/>
      <p:bldP spid="5" grpId="4" animBg="1"/>
      <p:bldP spid="6" grpId="0" animBg="1"/>
      <p:bldP spid="6" grpId="2" animBg="1"/>
      <p:bldP spid="6" grpId="3" animBg="1"/>
      <p:bldP spid="6" grpId="4" animBg="1"/>
      <p:bldP spid="7" grpId="0" animBg="1"/>
      <p:bldP spid="7" grpId="2" animBg="1"/>
      <p:bldP spid="7" grpId="3" animBg="1"/>
      <p:bldP spid="7" grpId="4" animBg="1"/>
      <p:bldP spid="8" grpId="0" animBg="1"/>
      <p:bldP spid="8" grpId="2" animBg="1"/>
      <p:bldP spid="8" grpId="3" animBg="1"/>
      <p:bldP spid="8" grpId="4" animBg="1"/>
      <p:bldP spid="9" grpId="0" animBg="1"/>
      <p:bldP spid="9" grpId="2" animBg="1"/>
      <p:bldP spid="9" grpId="3" animBg="1"/>
      <p:bldP spid="9" grpId="4" animBg="1"/>
      <p:bldP spid="10" grpId="0" animBg="1"/>
      <p:bldP spid="10" grpId="2" animBg="1"/>
      <p:bldP spid="10" grpId="3" animBg="1"/>
      <p:bldP spid="10" grpId="4" animBg="1"/>
      <p:bldP spid="11" grpId="0" animBg="1"/>
      <p:bldP spid="11" grpId="2" animBg="1"/>
      <p:bldP spid="11" grpId="3" animBg="1"/>
      <p:bldP spid="11" grpId="4" animBg="1"/>
      <p:bldP spid="12" grpId="0" animBg="1"/>
      <p:bldP spid="12" grpId="2" animBg="1"/>
      <p:bldP spid="12" grpId="3" animBg="1"/>
      <p:bldP spid="12" grpId="4" animBg="1"/>
      <p:bldP spid="13" grpId="0" animBg="1"/>
      <p:bldP spid="13" grpId="2" animBg="1"/>
      <p:bldP spid="13" grpId="3" animBg="1"/>
      <p:bldP spid="13" grpId="4" animBg="1"/>
      <p:bldP spid="14" grpId="0" animBg="1"/>
      <p:bldP spid="14" grpId="2" animBg="1"/>
      <p:bldP spid="14" grpId="3" animBg="1"/>
      <p:bldP spid="14" grpId="4" animBg="1"/>
      <p:bldP spid="15" grpId="0" animBg="1"/>
      <p:bldP spid="15" grpId="2" animBg="1"/>
      <p:bldP spid="15" grpId="3" animBg="1"/>
      <p:bldP spid="15" grpId="4"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143108" y="928676"/>
            <a:ext cx="4786346" cy="3416320"/>
          </a:xfrm>
          <a:prstGeom prst="rect">
            <a:avLst/>
          </a:prstGeom>
          <a:noFill/>
        </p:spPr>
        <p:txBody>
          <a:bodyPr wrap="square" rtlCol="0">
            <a:spAutoFit/>
          </a:bodyPr>
          <a:lstStyle/>
          <a:p>
            <a:pPr algn="ctr"/>
            <a:r>
              <a:rPr lang="es-PE" dirty="0" smtClean="0">
                <a:latin typeface="AR CENA" pitchFamily="2" charset="0"/>
              </a:rPr>
              <a:t>El esfuerzo que te recompensa</a:t>
            </a:r>
          </a:p>
          <a:p>
            <a:r>
              <a:rPr lang="es-PE" dirty="0" smtClean="0">
                <a:latin typeface="AR CENA" pitchFamily="2" charset="0"/>
              </a:rPr>
              <a:t>Seguro que has escuchado en más de una ocasión la típica frase que dice así: “si cuesta, es que vale la pena”. Este es un enunciado que pronunciamos, a veces sin darnos cuenta, con el fin de dar ánimos e impulsar a otros a no rendirse. Porque si cuesta, si te está haciendo sudar, si pone a prueba tu capacidad es que estás dando lo mejor de ti. Cuando las dificultades hacen acto de presencia no te están queriendo decir que no vales nada, ¡qué vuelvas para atrás porque no sirves! Todo lo contrario, te están retando…</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39999">
              <a:srgbClr val="0A128C"/>
            </a:gs>
            <a:gs pos="70000">
              <a:srgbClr val="181CC7"/>
            </a:gs>
            <a:gs pos="88000">
              <a:srgbClr val="7005D4"/>
            </a:gs>
            <a:gs pos="100000">
              <a:srgbClr val="8C3D91"/>
            </a:gs>
          </a:gsLst>
          <a:lin ang="10800000" scaled="0"/>
        </a:gradFill>
        <a:effectLst/>
      </p:bgPr>
    </p:bg>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214308"/>
            <a:ext cx="2714612" cy="2428868"/>
          </a:xfrm>
          <a:prstGeom prst="halfFrame">
            <a:avLst>
              <a:gd name="adj1" fmla="val 5887"/>
              <a:gd name="adj2" fmla="val 6540"/>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285734"/>
            <a:ext cx="2714612" cy="2286016"/>
          </a:xfrm>
          <a:prstGeom prst="halfFrame">
            <a:avLst>
              <a:gd name="adj1" fmla="val 6821"/>
              <a:gd name="adj2" fmla="val 775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071670" y="785800"/>
            <a:ext cx="2571768" cy="2071702"/>
          </a:xfrm>
          <a:prstGeom prst="halfFrame">
            <a:avLst>
              <a:gd name="adj1" fmla="val 6661"/>
              <a:gd name="adj2" fmla="val 7174"/>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357806" y="-6"/>
            <a:ext cx="2143140" cy="2714620"/>
          </a:xfrm>
          <a:prstGeom prst="halfFrame">
            <a:avLst>
              <a:gd name="adj1" fmla="val 7876"/>
              <a:gd name="adj2" fmla="val 6884"/>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142894"/>
            <a:ext cx="2643174" cy="2214578"/>
          </a:xfrm>
          <a:prstGeom prst="halfFrame">
            <a:avLst>
              <a:gd name="adj1" fmla="val 6611"/>
              <a:gd name="adj2" fmla="val 6612"/>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785800"/>
            <a:ext cx="2357454" cy="2071702"/>
          </a:xfrm>
          <a:prstGeom prst="halfFrame">
            <a:avLst>
              <a:gd name="adj1" fmla="val 6661"/>
              <a:gd name="adj2" fmla="val 768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000104" y="2643184"/>
            <a:ext cx="2857488" cy="2714620"/>
          </a:xfrm>
          <a:prstGeom prst="halfFrame">
            <a:avLst>
              <a:gd name="adj1" fmla="val 6334"/>
              <a:gd name="adj2" fmla="val 6334"/>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424522" y="2576484"/>
            <a:ext cx="2928926" cy="2633706"/>
          </a:xfrm>
          <a:prstGeom prst="halfFrame">
            <a:avLst>
              <a:gd name="adj1" fmla="val 4464"/>
              <a:gd name="adj2" fmla="val 5986"/>
            </a:avLst>
          </a:prstGeom>
          <a:solidFill>
            <a:srgbClr val="0070C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317365" y="2397889"/>
            <a:ext cx="2214546" cy="2848020"/>
          </a:xfrm>
          <a:prstGeom prst="halfFrame">
            <a:avLst>
              <a:gd name="adj1" fmla="val 7205"/>
              <a:gd name="adj2" fmla="val 6110"/>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57356" y="2643188"/>
            <a:ext cx="2000264" cy="2571768"/>
          </a:xfrm>
          <a:prstGeom prst="halfFrame">
            <a:avLst>
              <a:gd name="adj1" fmla="val 7286"/>
              <a:gd name="adj2" fmla="val 6802"/>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714612" y="2571750"/>
            <a:ext cx="1357322" cy="2500330"/>
          </a:xfrm>
          <a:prstGeom prst="halfFrame">
            <a:avLst>
              <a:gd name="adj1" fmla="val 10086"/>
              <a:gd name="adj2" fmla="val 10438"/>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357834" y="2500296"/>
            <a:ext cx="1357290" cy="2643206"/>
          </a:xfrm>
          <a:prstGeom prst="halfFrame">
            <a:avLst>
              <a:gd name="adj1" fmla="val 8625"/>
              <a:gd name="adj2" fmla="val 11045"/>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357208"/>
            <a:ext cx="9715568" cy="5786478"/>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7000">
              <a:schemeClr val="tx1"/>
            </a:gs>
            <a:gs pos="50000">
              <a:srgbClr val="FFFF00">
                <a:shade val="67500"/>
                <a:satMod val="115000"/>
              </a:srgbClr>
            </a:gs>
            <a:gs pos="100000">
              <a:srgbClr val="FFFF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wreath-287175_640.png"/>
          <p:cNvPicPr>
            <a:picLocks noChangeAspect="1"/>
          </p:cNvPicPr>
          <p:nvPr/>
        </p:nvPicPr>
        <p:blipFill>
          <a:blip r:embed="rId3">
            <a:grayscl/>
            <a:lum contrast="40000"/>
          </a:blip>
          <a:stretch>
            <a:fillRect/>
          </a:stretch>
        </p:blipFill>
        <p:spPr>
          <a:xfrm>
            <a:off x="3500430" y="0"/>
            <a:ext cx="1000132" cy="1005158"/>
          </a:xfrm>
          <a:prstGeom prst="rect">
            <a:avLst/>
          </a:prstGeom>
          <a:effectLst>
            <a:reflection blurRad="6350" stA="50000" endA="300" endPos="90000" dist="50800" dir="5400000" sy="-100000" algn="bl" rotWithShape="0"/>
          </a:effectLst>
        </p:spPr>
      </p:pic>
      <p:pic>
        <p:nvPicPr>
          <p:cNvPr id="5" name="4 Imagen" descr="wreath-287175_640.png"/>
          <p:cNvPicPr>
            <a:picLocks noChangeAspect="1"/>
          </p:cNvPicPr>
          <p:nvPr/>
        </p:nvPicPr>
        <p:blipFill>
          <a:blip r:embed="rId3">
            <a:grayscl/>
            <a:lum contrast="40000"/>
          </a:blip>
          <a:stretch>
            <a:fillRect/>
          </a:stretch>
        </p:blipFill>
        <p:spPr>
          <a:xfrm>
            <a:off x="4500562" y="0"/>
            <a:ext cx="1000132" cy="1005158"/>
          </a:xfrm>
          <a:prstGeom prst="rect">
            <a:avLst/>
          </a:prstGeom>
          <a:effectLst>
            <a:reflection blurRad="6350" stA="50000" endA="300" endPos="90000" dist="50800" dir="5400000" sy="-100000" algn="bl" rotWithShape="0"/>
          </a:effectLst>
        </p:spPr>
      </p:pic>
      <p:pic>
        <p:nvPicPr>
          <p:cNvPr id="6" name="5 Imagen" descr="wreath-287175_640.png"/>
          <p:cNvPicPr>
            <a:picLocks noChangeAspect="1"/>
          </p:cNvPicPr>
          <p:nvPr/>
        </p:nvPicPr>
        <p:blipFill>
          <a:blip r:embed="rId3">
            <a:grayscl/>
            <a:lum contrast="40000"/>
          </a:blip>
          <a:stretch>
            <a:fillRect/>
          </a:stretch>
        </p:blipFill>
        <p:spPr>
          <a:xfrm>
            <a:off x="2928926" y="857232"/>
            <a:ext cx="1000132" cy="1005158"/>
          </a:xfrm>
          <a:prstGeom prst="rect">
            <a:avLst/>
          </a:prstGeom>
          <a:effectLst>
            <a:reflection blurRad="6350" stA="50000" endA="300" endPos="90000" dist="50800" dir="5400000" sy="-100000" algn="bl" rotWithShape="0"/>
          </a:effectLst>
        </p:spPr>
      </p:pic>
      <p:pic>
        <p:nvPicPr>
          <p:cNvPr id="7" name="6 Imagen" descr="wreath-287175_640.png"/>
          <p:cNvPicPr>
            <a:picLocks noChangeAspect="1"/>
          </p:cNvPicPr>
          <p:nvPr/>
        </p:nvPicPr>
        <p:blipFill>
          <a:blip r:embed="rId3">
            <a:grayscl/>
            <a:lum contrast="40000"/>
          </a:blip>
          <a:stretch>
            <a:fillRect/>
          </a:stretch>
        </p:blipFill>
        <p:spPr>
          <a:xfrm>
            <a:off x="5214942" y="785794"/>
            <a:ext cx="1000132" cy="1005158"/>
          </a:xfrm>
          <a:prstGeom prst="rect">
            <a:avLst/>
          </a:prstGeom>
          <a:effectLst>
            <a:reflection blurRad="6350" stA="50000" endA="300" endPos="90000" dist="50800" dir="5400000" sy="-100000" algn="bl" rotWithShape="0"/>
          </a:effectLst>
        </p:spPr>
      </p:pic>
      <p:pic>
        <p:nvPicPr>
          <p:cNvPr id="8" name="7 Imagen" descr="wreath-287175_640.png"/>
          <p:cNvPicPr>
            <a:picLocks noChangeAspect="1"/>
          </p:cNvPicPr>
          <p:nvPr/>
        </p:nvPicPr>
        <p:blipFill>
          <a:blip r:embed="rId3">
            <a:grayscl/>
            <a:lum contrast="40000"/>
          </a:blip>
          <a:stretch>
            <a:fillRect/>
          </a:stretch>
        </p:blipFill>
        <p:spPr>
          <a:xfrm>
            <a:off x="2357422" y="1714488"/>
            <a:ext cx="1000132" cy="1005158"/>
          </a:xfrm>
          <a:prstGeom prst="rect">
            <a:avLst/>
          </a:prstGeom>
          <a:effectLst>
            <a:reflection blurRad="6350" stA="50000" endA="300" endPos="90000" dist="50800" dir="5400000" sy="-100000" algn="bl" rotWithShape="0"/>
          </a:effectLst>
        </p:spPr>
      </p:pic>
      <p:pic>
        <p:nvPicPr>
          <p:cNvPr id="9" name="8 Imagen" descr="wreath-287175_640.png"/>
          <p:cNvPicPr>
            <a:picLocks noChangeAspect="1"/>
          </p:cNvPicPr>
          <p:nvPr/>
        </p:nvPicPr>
        <p:blipFill>
          <a:blip r:embed="rId3">
            <a:grayscl/>
            <a:lum contrast="40000"/>
          </a:blip>
          <a:stretch>
            <a:fillRect/>
          </a:stretch>
        </p:blipFill>
        <p:spPr>
          <a:xfrm>
            <a:off x="5715008" y="1643050"/>
            <a:ext cx="1000132" cy="1005158"/>
          </a:xfrm>
          <a:prstGeom prst="rect">
            <a:avLst/>
          </a:prstGeom>
          <a:effectLst>
            <a:reflection blurRad="6350" stA="50000" endA="300" endPos="90000" dist="50800" dir="5400000" sy="-100000" algn="bl" rotWithShape="0"/>
          </a:effectLst>
        </p:spPr>
      </p:pic>
      <p:pic>
        <p:nvPicPr>
          <p:cNvPr id="10" name="9 Imagen" descr="wreath-287175_640.png"/>
          <p:cNvPicPr>
            <a:picLocks noChangeAspect="1"/>
          </p:cNvPicPr>
          <p:nvPr/>
        </p:nvPicPr>
        <p:blipFill>
          <a:blip r:embed="rId3">
            <a:grayscl/>
            <a:lum contrast="40000"/>
          </a:blip>
          <a:stretch>
            <a:fillRect/>
          </a:stretch>
        </p:blipFill>
        <p:spPr>
          <a:xfrm>
            <a:off x="1785918" y="2571744"/>
            <a:ext cx="1000132" cy="1005158"/>
          </a:xfrm>
          <a:prstGeom prst="rect">
            <a:avLst/>
          </a:prstGeom>
          <a:effectLst>
            <a:reflection blurRad="6350" stA="50000" endA="300" endPos="90000" dist="50800" dir="5400000" sy="-100000" algn="bl" rotWithShape="0"/>
          </a:effectLst>
        </p:spPr>
      </p:pic>
      <p:pic>
        <p:nvPicPr>
          <p:cNvPr id="11" name="10 Imagen" descr="wreath-287175_640.png"/>
          <p:cNvPicPr>
            <a:picLocks noChangeAspect="1"/>
          </p:cNvPicPr>
          <p:nvPr/>
        </p:nvPicPr>
        <p:blipFill>
          <a:blip r:embed="rId3">
            <a:grayscl/>
            <a:lum contrast="40000"/>
          </a:blip>
          <a:stretch>
            <a:fillRect/>
          </a:stretch>
        </p:blipFill>
        <p:spPr>
          <a:xfrm>
            <a:off x="6286512" y="2428868"/>
            <a:ext cx="1000132" cy="1005158"/>
          </a:xfrm>
          <a:prstGeom prst="rect">
            <a:avLst/>
          </a:prstGeom>
          <a:effectLst>
            <a:reflection blurRad="6350" stA="50000" endA="300" endPos="90000" dist="50800" dir="5400000" sy="-100000" algn="bl" rotWithShape="0"/>
          </a:effectLst>
        </p:spPr>
      </p:pic>
      <p:pic>
        <p:nvPicPr>
          <p:cNvPr id="12" name="11 Imagen" descr="wreath-287175_640.png"/>
          <p:cNvPicPr>
            <a:picLocks noChangeAspect="1"/>
          </p:cNvPicPr>
          <p:nvPr/>
        </p:nvPicPr>
        <p:blipFill>
          <a:blip r:embed="rId3">
            <a:grayscl/>
            <a:lum contrast="40000"/>
          </a:blip>
          <a:stretch>
            <a:fillRect/>
          </a:stretch>
        </p:blipFill>
        <p:spPr>
          <a:xfrm>
            <a:off x="1214414" y="3429000"/>
            <a:ext cx="1000132" cy="1005158"/>
          </a:xfrm>
          <a:prstGeom prst="rect">
            <a:avLst/>
          </a:prstGeom>
          <a:effectLst>
            <a:reflection blurRad="6350" stA="50000" endA="300" endPos="90000" dist="50800" dir="5400000" sy="-100000" algn="bl" rotWithShape="0"/>
          </a:effectLst>
        </p:spPr>
      </p:pic>
      <p:pic>
        <p:nvPicPr>
          <p:cNvPr id="13" name="12 Imagen" descr="wreath-287175_640.png"/>
          <p:cNvPicPr>
            <a:picLocks noChangeAspect="1"/>
          </p:cNvPicPr>
          <p:nvPr/>
        </p:nvPicPr>
        <p:blipFill>
          <a:blip r:embed="rId3">
            <a:grayscl/>
            <a:lum contrast="40000"/>
          </a:blip>
          <a:stretch>
            <a:fillRect/>
          </a:stretch>
        </p:blipFill>
        <p:spPr>
          <a:xfrm>
            <a:off x="6858016" y="3286124"/>
            <a:ext cx="1000132" cy="1005158"/>
          </a:xfrm>
          <a:prstGeom prst="rect">
            <a:avLst/>
          </a:prstGeom>
          <a:effectLst>
            <a:reflection blurRad="6350" stA="50000" endA="300" endPos="90000" dist="50800" dir="5400000" sy="-100000" algn="bl" rotWithShape="0"/>
          </a:effectLst>
        </p:spPr>
      </p:pic>
      <p:pic>
        <p:nvPicPr>
          <p:cNvPr id="14" name="13 Imagen" descr="wreath-287175_640.png"/>
          <p:cNvPicPr>
            <a:picLocks noChangeAspect="1"/>
          </p:cNvPicPr>
          <p:nvPr/>
        </p:nvPicPr>
        <p:blipFill>
          <a:blip r:embed="rId3">
            <a:grayscl/>
            <a:lum contrast="40000"/>
          </a:blip>
          <a:stretch>
            <a:fillRect/>
          </a:stretch>
        </p:blipFill>
        <p:spPr>
          <a:xfrm>
            <a:off x="571472" y="4214818"/>
            <a:ext cx="1000132" cy="1005158"/>
          </a:xfrm>
          <a:prstGeom prst="rect">
            <a:avLst/>
          </a:prstGeom>
          <a:effectLst>
            <a:reflection blurRad="6350" stA="50000" endA="300" endPos="90000" dist="50800" dir="5400000" sy="-100000" algn="bl" rotWithShape="0"/>
          </a:effectLst>
        </p:spPr>
      </p:pic>
      <p:pic>
        <p:nvPicPr>
          <p:cNvPr id="15" name="14 Imagen" descr="wreath-287175_640.png"/>
          <p:cNvPicPr>
            <a:picLocks noChangeAspect="1"/>
          </p:cNvPicPr>
          <p:nvPr/>
        </p:nvPicPr>
        <p:blipFill>
          <a:blip r:embed="rId3">
            <a:grayscl/>
            <a:lum contrast="40000"/>
          </a:blip>
          <a:stretch>
            <a:fillRect/>
          </a:stretch>
        </p:blipFill>
        <p:spPr>
          <a:xfrm>
            <a:off x="7500958" y="4071942"/>
            <a:ext cx="1000132" cy="1005158"/>
          </a:xfrm>
          <a:prstGeom prst="rect">
            <a:avLst/>
          </a:prstGeom>
          <a:effectLst>
            <a:reflection blurRad="6350" stA="50000" endA="300" endPos="90000" dist="50800" dir="5400000" sy="-100000" algn="bl" rotWithShape="0"/>
          </a:effectLst>
        </p:spPr>
      </p:pic>
      <p:sp>
        <p:nvSpPr>
          <p:cNvPr id="16" name="15 Rectángulo"/>
          <p:cNvSpPr/>
          <p:nvPr/>
        </p:nvSpPr>
        <p:spPr>
          <a:xfrm>
            <a:off x="-285784" y="-142894"/>
            <a:ext cx="9715568" cy="6143668"/>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ppt_y"/>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fill="hold"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fill="hold"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fill="hold"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428860" y="1357304"/>
            <a:ext cx="4214842" cy="2308324"/>
          </a:xfrm>
          <a:prstGeom prst="rect">
            <a:avLst/>
          </a:prstGeom>
          <a:noFill/>
        </p:spPr>
        <p:txBody>
          <a:bodyPr wrap="square" rtlCol="0">
            <a:spAutoFit/>
          </a:bodyPr>
          <a:lstStyle/>
          <a:p>
            <a:r>
              <a:rPr lang="es-PE" dirty="0" smtClean="0">
                <a:latin typeface="AR CENA" pitchFamily="2" charset="0"/>
              </a:rPr>
              <a:t>Nadie que haya alcanzado sus sueños te dirá que fue fácil. Hay mucho miedo que estará presente, muchas personas que intentarán hacerte desistir de que continúes. A veces, tú mismo darás pasos hacia atrás cuando las dudas te asalten igual que si fueran un ejército en guerra, de si darás la talla o de si te quedará muy grande lo que persigues.</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7030A0"/>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lipse"/>
          <p:cNvSpPr/>
          <p:nvPr/>
        </p:nvSpPr>
        <p:spPr>
          <a:xfrm>
            <a:off x="1714480" y="1857370"/>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3786182" y="3857634"/>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3643306" y="-285770"/>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6072198" y="1643056"/>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2000232" y="214296"/>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5429256" y="214296"/>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2000232" y="3571882"/>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5500694" y="3357568"/>
            <a:ext cx="1928826" cy="1714512"/>
          </a:xfrm>
          <a:prstGeom prst="ellipse">
            <a:avLst/>
          </a:prstGeom>
          <a:blipFill>
            <a:blip r:embed="rId3">
              <a:duotone>
                <a:prstClr val="black"/>
                <a:srgbClr val="7030A0">
                  <a:tint val="45000"/>
                  <a:satMod val="400000"/>
                </a:srgbClr>
              </a:duotone>
              <a:lum contrast="40000"/>
            </a:blip>
            <a:stretch>
              <a:fillRect/>
            </a:stretch>
          </a:blipFill>
          <a:ln>
            <a:solidFill>
              <a:srgbClr val="7030A0"/>
            </a:solidFill>
          </a:ln>
          <a:scene3d>
            <a:camera prst="orthographicFront">
              <a:rot lat="0" lon="20099993" rev="0"/>
            </a:camera>
            <a:lightRig rig="threePt" dir="t"/>
          </a:scene3d>
          <a:sp3d extrusionH="336550" contourW="12700">
            <a:bevelT w="622300" h="292100"/>
            <a:contourClr>
              <a:srgbClr val="7030A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285770"/>
            <a:ext cx="9715568" cy="5857916"/>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0-#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5"/>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7"/>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8"/>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9"/>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2"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1+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1"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0-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8"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0-ppt_w/2"/>
                                          </p:val>
                                        </p:tav>
                                      </p:tavLst>
                                    </p:anim>
                                    <p:anim calcmode="lin" valueType="num">
                                      <p:cBhvr additive="base">
                                        <p:cTn id="70" dur="2000"/>
                                        <p:tgtEl>
                                          <p:spTgt spid="7"/>
                                        </p:tgtEl>
                                        <p:attrNameLst>
                                          <p:attrName>ppt_y</p:attrName>
                                        </p:attrNameLst>
                                      </p:cBhvr>
                                      <p:tavLst>
                                        <p:tav tm="0">
                                          <p:val>
                                            <p:strVal val="ppt_y"/>
                                          </p:val>
                                        </p:tav>
                                        <p:tav tm="100000">
                                          <p:val>
                                            <p:strVal val="ppt_y"/>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6"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1+ppt_w/2"/>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0-ppt_w/2"/>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3"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1+ppt_w/2"/>
                                          </p:val>
                                        </p:tav>
                                      </p:tavLst>
                                    </p:anim>
                                    <p:anim calcmode="lin" valueType="num">
                                      <p:cBhvr additive="base">
                                        <p:cTn id="82" dur="2000"/>
                                        <p:tgtEl>
                                          <p:spTgt spid="10"/>
                                        </p:tgtEl>
                                        <p:attrNameLst>
                                          <p:attrName>ppt_y</p:attrName>
                                        </p:attrNameLst>
                                      </p:cBhvr>
                                      <p:tavLst>
                                        <p:tav tm="0">
                                          <p:val>
                                            <p:strVal val="ppt_y"/>
                                          </p:val>
                                        </p:tav>
                                        <p:tav tm="100000">
                                          <p:val>
                                            <p:strVal val="0-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9"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0-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5"/>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7"/>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8"/>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9"/>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0"/>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23" presetClass="exit" presetSubtype="288" fill="hold" grpId="4" nodeType="withEffect">
                                  <p:stCondLst>
                                    <p:cond delay="0"/>
                                  </p:stCondLst>
                                  <p:childTnLst>
                                    <p:anim calcmode="lin" valueType="num">
                                      <p:cBhvr>
                                        <p:cTn id="105" dur="2000"/>
                                        <p:tgtEl>
                                          <p:spTgt spid="4"/>
                                        </p:tgtEl>
                                        <p:attrNameLst>
                                          <p:attrName>ppt_w</p:attrName>
                                        </p:attrNameLst>
                                      </p:cBhvr>
                                      <p:tavLst>
                                        <p:tav tm="0">
                                          <p:val>
                                            <p:strVal val="ppt_w"/>
                                          </p:val>
                                        </p:tav>
                                        <p:tav tm="100000">
                                          <p:val>
                                            <p:strVal val="2/3*ppt_w"/>
                                          </p:val>
                                        </p:tav>
                                      </p:tavLst>
                                    </p:anim>
                                    <p:anim calcmode="lin" valueType="num">
                                      <p:cBhvr>
                                        <p:cTn id="106" dur="2000"/>
                                        <p:tgtEl>
                                          <p:spTgt spid="4"/>
                                        </p:tgtEl>
                                        <p:attrNameLst>
                                          <p:attrName>ppt_h</p:attrName>
                                        </p:attrNameLst>
                                      </p:cBhvr>
                                      <p:tavLst>
                                        <p:tav tm="0">
                                          <p:val>
                                            <p:strVal val="ppt_h"/>
                                          </p:val>
                                        </p:tav>
                                        <p:tav tm="100000">
                                          <p:val>
                                            <p:strVal val="2/3*ppt_h"/>
                                          </p:val>
                                        </p:tav>
                                      </p:tavLst>
                                    </p:anim>
                                    <p:set>
                                      <p:cBhvr>
                                        <p:cTn id="107" dur="1" fill="hold">
                                          <p:stCondLst>
                                            <p:cond delay="1999"/>
                                          </p:stCondLst>
                                        </p:cTn>
                                        <p:tgtEl>
                                          <p:spTgt spid="4"/>
                                        </p:tgtEl>
                                        <p:attrNameLst>
                                          <p:attrName>style.visibility</p:attrName>
                                        </p:attrNameLst>
                                      </p:cBhvr>
                                      <p:to>
                                        <p:strVal val="hidden"/>
                                      </p:to>
                                    </p:set>
                                  </p:childTnLst>
                                </p:cTn>
                              </p:par>
                              <p:par>
                                <p:cTn id="108" presetID="23" presetClass="exit" presetSubtype="288" fill="hold" grpId="4" nodeType="withEffect">
                                  <p:stCondLst>
                                    <p:cond delay="0"/>
                                  </p:stCondLst>
                                  <p:childTnLst>
                                    <p:anim calcmode="lin" valueType="num">
                                      <p:cBhvr>
                                        <p:cTn id="109" dur="2000"/>
                                        <p:tgtEl>
                                          <p:spTgt spid="5"/>
                                        </p:tgtEl>
                                        <p:attrNameLst>
                                          <p:attrName>ppt_w</p:attrName>
                                        </p:attrNameLst>
                                      </p:cBhvr>
                                      <p:tavLst>
                                        <p:tav tm="0">
                                          <p:val>
                                            <p:strVal val="ppt_w"/>
                                          </p:val>
                                        </p:tav>
                                        <p:tav tm="100000">
                                          <p:val>
                                            <p:strVal val="2/3*ppt_w"/>
                                          </p:val>
                                        </p:tav>
                                      </p:tavLst>
                                    </p:anim>
                                    <p:anim calcmode="lin" valueType="num">
                                      <p:cBhvr>
                                        <p:cTn id="110" dur="2000"/>
                                        <p:tgtEl>
                                          <p:spTgt spid="5"/>
                                        </p:tgtEl>
                                        <p:attrNameLst>
                                          <p:attrName>ppt_h</p:attrName>
                                        </p:attrNameLst>
                                      </p:cBhvr>
                                      <p:tavLst>
                                        <p:tav tm="0">
                                          <p:val>
                                            <p:strVal val="ppt_h"/>
                                          </p:val>
                                        </p:tav>
                                        <p:tav tm="100000">
                                          <p:val>
                                            <p:strVal val="2/3*ppt_h"/>
                                          </p:val>
                                        </p:tav>
                                      </p:tavLst>
                                    </p:anim>
                                    <p:set>
                                      <p:cBhvr>
                                        <p:cTn id="111" dur="1" fill="hold">
                                          <p:stCondLst>
                                            <p:cond delay="1999"/>
                                          </p:stCondLst>
                                        </p:cTn>
                                        <p:tgtEl>
                                          <p:spTgt spid="5"/>
                                        </p:tgtEl>
                                        <p:attrNameLst>
                                          <p:attrName>style.visibility</p:attrName>
                                        </p:attrNameLst>
                                      </p:cBhvr>
                                      <p:to>
                                        <p:strVal val="hidden"/>
                                      </p:to>
                                    </p:set>
                                  </p:childTnLst>
                                </p:cTn>
                              </p:par>
                              <p:par>
                                <p:cTn id="112" presetID="23" presetClass="exit" presetSubtype="288" fill="hold" grpId="4" nodeType="withEffect">
                                  <p:stCondLst>
                                    <p:cond delay="0"/>
                                  </p:stCondLst>
                                  <p:childTnLst>
                                    <p:anim calcmode="lin" valueType="num">
                                      <p:cBhvr>
                                        <p:cTn id="113" dur="2000"/>
                                        <p:tgtEl>
                                          <p:spTgt spid="6"/>
                                        </p:tgtEl>
                                        <p:attrNameLst>
                                          <p:attrName>ppt_w</p:attrName>
                                        </p:attrNameLst>
                                      </p:cBhvr>
                                      <p:tavLst>
                                        <p:tav tm="0">
                                          <p:val>
                                            <p:strVal val="ppt_w"/>
                                          </p:val>
                                        </p:tav>
                                        <p:tav tm="100000">
                                          <p:val>
                                            <p:strVal val="2/3*ppt_w"/>
                                          </p:val>
                                        </p:tav>
                                      </p:tavLst>
                                    </p:anim>
                                    <p:anim calcmode="lin" valueType="num">
                                      <p:cBhvr>
                                        <p:cTn id="114" dur="2000"/>
                                        <p:tgtEl>
                                          <p:spTgt spid="6"/>
                                        </p:tgtEl>
                                        <p:attrNameLst>
                                          <p:attrName>ppt_h</p:attrName>
                                        </p:attrNameLst>
                                      </p:cBhvr>
                                      <p:tavLst>
                                        <p:tav tm="0">
                                          <p:val>
                                            <p:strVal val="ppt_h"/>
                                          </p:val>
                                        </p:tav>
                                        <p:tav tm="100000">
                                          <p:val>
                                            <p:strVal val="2/3*ppt_h"/>
                                          </p:val>
                                        </p:tav>
                                      </p:tavLst>
                                    </p:anim>
                                    <p:set>
                                      <p:cBhvr>
                                        <p:cTn id="115" dur="1" fill="hold">
                                          <p:stCondLst>
                                            <p:cond delay="1999"/>
                                          </p:stCondLst>
                                        </p:cTn>
                                        <p:tgtEl>
                                          <p:spTgt spid="6"/>
                                        </p:tgtEl>
                                        <p:attrNameLst>
                                          <p:attrName>style.visibility</p:attrName>
                                        </p:attrNameLst>
                                      </p:cBhvr>
                                      <p:to>
                                        <p:strVal val="hidden"/>
                                      </p:to>
                                    </p:set>
                                  </p:childTnLst>
                                </p:cTn>
                              </p:par>
                              <p:par>
                                <p:cTn id="116" presetID="23" presetClass="exit" presetSubtype="288" fill="hold" grpId="4" nodeType="withEffect">
                                  <p:stCondLst>
                                    <p:cond delay="0"/>
                                  </p:stCondLst>
                                  <p:childTnLst>
                                    <p:anim calcmode="lin" valueType="num">
                                      <p:cBhvr>
                                        <p:cTn id="117" dur="2000"/>
                                        <p:tgtEl>
                                          <p:spTgt spid="7"/>
                                        </p:tgtEl>
                                        <p:attrNameLst>
                                          <p:attrName>ppt_w</p:attrName>
                                        </p:attrNameLst>
                                      </p:cBhvr>
                                      <p:tavLst>
                                        <p:tav tm="0">
                                          <p:val>
                                            <p:strVal val="ppt_w"/>
                                          </p:val>
                                        </p:tav>
                                        <p:tav tm="100000">
                                          <p:val>
                                            <p:strVal val="2/3*ppt_w"/>
                                          </p:val>
                                        </p:tav>
                                      </p:tavLst>
                                    </p:anim>
                                    <p:anim calcmode="lin" valueType="num">
                                      <p:cBhvr>
                                        <p:cTn id="118" dur="2000"/>
                                        <p:tgtEl>
                                          <p:spTgt spid="7"/>
                                        </p:tgtEl>
                                        <p:attrNameLst>
                                          <p:attrName>ppt_h</p:attrName>
                                        </p:attrNameLst>
                                      </p:cBhvr>
                                      <p:tavLst>
                                        <p:tav tm="0">
                                          <p:val>
                                            <p:strVal val="ppt_h"/>
                                          </p:val>
                                        </p:tav>
                                        <p:tav tm="100000">
                                          <p:val>
                                            <p:strVal val="2/3*ppt_h"/>
                                          </p:val>
                                        </p:tav>
                                      </p:tavLst>
                                    </p:anim>
                                    <p:set>
                                      <p:cBhvr>
                                        <p:cTn id="119" dur="1" fill="hold">
                                          <p:stCondLst>
                                            <p:cond delay="1999"/>
                                          </p:stCondLst>
                                        </p:cTn>
                                        <p:tgtEl>
                                          <p:spTgt spid="7"/>
                                        </p:tgtEl>
                                        <p:attrNameLst>
                                          <p:attrName>style.visibility</p:attrName>
                                        </p:attrNameLst>
                                      </p:cBhvr>
                                      <p:to>
                                        <p:strVal val="hidden"/>
                                      </p:to>
                                    </p:set>
                                  </p:childTnLst>
                                </p:cTn>
                              </p:par>
                              <p:par>
                                <p:cTn id="120" presetID="23" presetClass="exit" presetSubtype="288" fill="hold" grpId="4" nodeType="withEffect">
                                  <p:stCondLst>
                                    <p:cond delay="0"/>
                                  </p:stCondLst>
                                  <p:childTnLst>
                                    <p:anim calcmode="lin" valueType="num">
                                      <p:cBhvr>
                                        <p:cTn id="121" dur="2000"/>
                                        <p:tgtEl>
                                          <p:spTgt spid="8"/>
                                        </p:tgtEl>
                                        <p:attrNameLst>
                                          <p:attrName>ppt_w</p:attrName>
                                        </p:attrNameLst>
                                      </p:cBhvr>
                                      <p:tavLst>
                                        <p:tav tm="0">
                                          <p:val>
                                            <p:strVal val="ppt_w"/>
                                          </p:val>
                                        </p:tav>
                                        <p:tav tm="100000">
                                          <p:val>
                                            <p:strVal val="2/3*ppt_w"/>
                                          </p:val>
                                        </p:tav>
                                      </p:tavLst>
                                    </p:anim>
                                    <p:anim calcmode="lin" valueType="num">
                                      <p:cBhvr>
                                        <p:cTn id="122" dur="2000"/>
                                        <p:tgtEl>
                                          <p:spTgt spid="8"/>
                                        </p:tgtEl>
                                        <p:attrNameLst>
                                          <p:attrName>ppt_h</p:attrName>
                                        </p:attrNameLst>
                                      </p:cBhvr>
                                      <p:tavLst>
                                        <p:tav tm="0">
                                          <p:val>
                                            <p:strVal val="ppt_h"/>
                                          </p:val>
                                        </p:tav>
                                        <p:tav tm="100000">
                                          <p:val>
                                            <p:strVal val="2/3*ppt_h"/>
                                          </p:val>
                                        </p:tav>
                                      </p:tavLst>
                                    </p:anim>
                                    <p:set>
                                      <p:cBhvr>
                                        <p:cTn id="123" dur="1" fill="hold">
                                          <p:stCondLst>
                                            <p:cond delay="1999"/>
                                          </p:stCondLst>
                                        </p:cTn>
                                        <p:tgtEl>
                                          <p:spTgt spid="8"/>
                                        </p:tgtEl>
                                        <p:attrNameLst>
                                          <p:attrName>style.visibility</p:attrName>
                                        </p:attrNameLst>
                                      </p:cBhvr>
                                      <p:to>
                                        <p:strVal val="hidden"/>
                                      </p:to>
                                    </p:set>
                                  </p:childTnLst>
                                </p:cTn>
                              </p:par>
                              <p:par>
                                <p:cTn id="124" presetID="23" presetClass="exit" presetSubtype="288" fill="hold" grpId="4" nodeType="withEffect">
                                  <p:stCondLst>
                                    <p:cond delay="0"/>
                                  </p:stCondLst>
                                  <p:childTnLst>
                                    <p:anim calcmode="lin" valueType="num">
                                      <p:cBhvr>
                                        <p:cTn id="125" dur="2000"/>
                                        <p:tgtEl>
                                          <p:spTgt spid="9"/>
                                        </p:tgtEl>
                                        <p:attrNameLst>
                                          <p:attrName>ppt_w</p:attrName>
                                        </p:attrNameLst>
                                      </p:cBhvr>
                                      <p:tavLst>
                                        <p:tav tm="0">
                                          <p:val>
                                            <p:strVal val="ppt_w"/>
                                          </p:val>
                                        </p:tav>
                                        <p:tav tm="100000">
                                          <p:val>
                                            <p:strVal val="2/3*ppt_w"/>
                                          </p:val>
                                        </p:tav>
                                      </p:tavLst>
                                    </p:anim>
                                    <p:anim calcmode="lin" valueType="num">
                                      <p:cBhvr>
                                        <p:cTn id="126" dur="2000"/>
                                        <p:tgtEl>
                                          <p:spTgt spid="9"/>
                                        </p:tgtEl>
                                        <p:attrNameLst>
                                          <p:attrName>ppt_h</p:attrName>
                                        </p:attrNameLst>
                                      </p:cBhvr>
                                      <p:tavLst>
                                        <p:tav tm="0">
                                          <p:val>
                                            <p:strVal val="ppt_h"/>
                                          </p:val>
                                        </p:tav>
                                        <p:tav tm="100000">
                                          <p:val>
                                            <p:strVal val="2/3*ppt_h"/>
                                          </p:val>
                                        </p:tav>
                                      </p:tavLst>
                                    </p:anim>
                                    <p:set>
                                      <p:cBhvr>
                                        <p:cTn id="127" dur="1" fill="hold">
                                          <p:stCondLst>
                                            <p:cond delay="1999"/>
                                          </p:stCondLst>
                                        </p:cTn>
                                        <p:tgtEl>
                                          <p:spTgt spid="9"/>
                                        </p:tgtEl>
                                        <p:attrNameLst>
                                          <p:attrName>style.visibility</p:attrName>
                                        </p:attrNameLst>
                                      </p:cBhvr>
                                      <p:to>
                                        <p:strVal val="hidden"/>
                                      </p:to>
                                    </p:set>
                                  </p:childTnLst>
                                </p:cTn>
                              </p:par>
                              <p:par>
                                <p:cTn id="128" presetID="23" presetClass="exit" presetSubtype="288" fill="hold" grpId="4" nodeType="withEffect">
                                  <p:stCondLst>
                                    <p:cond delay="0"/>
                                  </p:stCondLst>
                                  <p:childTnLst>
                                    <p:anim calcmode="lin" valueType="num">
                                      <p:cBhvr>
                                        <p:cTn id="129" dur="2000"/>
                                        <p:tgtEl>
                                          <p:spTgt spid="10"/>
                                        </p:tgtEl>
                                        <p:attrNameLst>
                                          <p:attrName>ppt_w</p:attrName>
                                        </p:attrNameLst>
                                      </p:cBhvr>
                                      <p:tavLst>
                                        <p:tav tm="0">
                                          <p:val>
                                            <p:strVal val="ppt_w"/>
                                          </p:val>
                                        </p:tav>
                                        <p:tav tm="100000">
                                          <p:val>
                                            <p:strVal val="2/3*ppt_w"/>
                                          </p:val>
                                        </p:tav>
                                      </p:tavLst>
                                    </p:anim>
                                    <p:anim calcmode="lin" valueType="num">
                                      <p:cBhvr>
                                        <p:cTn id="130" dur="2000"/>
                                        <p:tgtEl>
                                          <p:spTgt spid="10"/>
                                        </p:tgtEl>
                                        <p:attrNameLst>
                                          <p:attrName>ppt_h</p:attrName>
                                        </p:attrNameLst>
                                      </p:cBhvr>
                                      <p:tavLst>
                                        <p:tav tm="0">
                                          <p:val>
                                            <p:strVal val="ppt_h"/>
                                          </p:val>
                                        </p:tav>
                                        <p:tav tm="100000">
                                          <p:val>
                                            <p:strVal val="2/3*ppt_h"/>
                                          </p:val>
                                        </p:tav>
                                      </p:tavLst>
                                    </p:anim>
                                    <p:set>
                                      <p:cBhvr>
                                        <p:cTn id="131" dur="1" fill="hold">
                                          <p:stCondLst>
                                            <p:cond delay="1999"/>
                                          </p:stCondLst>
                                        </p:cTn>
                                        <p:tgtEl>
                                          <p:spTgt spid="10"/>
                                        </p:tgtEl>
                                        <p:attrNameLst>
                                          <p:attrName>style.visibility</p:attrName>
                                        </p:attrNameLst>
                                      </p:cBhvr>
                                      <p:to>
                                        <p:strVal val="hidden"/>
                                      </p:to>
                                    </p:set>
                                  </p:childTnLst>
                                </p:cTn>
                              </p:par>
                              <p:par>
                                <p:cTn id="132" presetID="23" presetClass="exit" presetSubtype="288" fill="hold" grpId="4" nodeType="withEffect">
                                  <p:stCondLst>
                                    <p:cond delay="0"/>
                                  </p:stCondLst>
                                  <p:childTnLst>
                                    <p:anim calcmode="lin" valueType="num">
                                      <p:cBhvr>
                                        <p:cTn id="133" dur="2000"/>
                                        <p:tgtEl>
                                          <p:spTgt spid="11"/>
                                        </p:tgtEl>
                                        <p:attrNameLst>
                                          <p:attrName>ppt_w</p:attrName>
                                        </p:attrNameLst>
                                      </p:cBhvr>
                                      <p:tavLst>
                                        <p:tav tm="0">
                                          <p:val>
                                            <p:strVal val="ppt_w"/>
                                          </p:val>
                                        </p:tav>
                                        <p:tav tm="100000">
                                          <p:val>
                                            <p:strVal val="2/3*ppt_w"/>
                                          </p:val>
                                        </p:tav>
                                      </p:tavLst>
                                    </p:anim>
                                    <p:anim calcmode="lin" valueType="num">
                                      <p:cBhvr>
                                        <p:cTn id="134" dur="2000"/>
                                        <p:tgtEl>
                                          <p:spTgt spid="11"/>
                                        </p:tgtEl>
                                        <p:attrNameLst>
                                          <p:attrName>ppt_h</p:attrName>
                                        </p:attrNameLst>
                                      </p:cBhvr>
                                      <p:tavLst>
                                        <p:tav tm="0">
                                          <p:val>
                                            <p:strVal val="ppt_h"/>
                                          </p:val>
                                        </p:tav>
                                        <p:tav tm="100000">
                                          <p:val>
                                            <p:strVal val="2/3*ppt_h"/>
                                          </p:val>
                                        </p:tav>
                                      </p:tavLst>
                                    </p:anim>
                                    <p:set>
                                      <p:cBhvr>
                                        <p:cTn id="135" dur="1" fill="hold">
                                          <p:stCondLst>
                                            <p:cond delay="1999"/>
                                          </p:stCondLst>
                                        </p:cTn>
                                        <p:tgtEl>
                                          <p:spTgt spid="11"/>
                                        </p:tgtEl>
                                        <p:attrNameLst>
                                          <p:attrName>style.visibility</p:attrName>
                                        </p:attrNameLst>
                                      </p:cBhvr>
                                      <p:to>
                                        <p:strVal val="hidden"/>
                                      </p:to>
                                    </p:set>
                                  </p:childTnLst>
                                </p:cTn>
                              </p:par>
                              <p:par>
                                <p:cTn id="136" presetID="23" presetClass="entr" presetSubtype="16"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242369">
            <a:off x="7701104" y="1288862"/>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3242369">
            <a:off x="7701104" y="2647873"/>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3242369">
            <a:off x="6121155" y="1361989"/>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3242369">
            <a:off x="6121155" y="2721000"/>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3242369">
            <a:off x="4549518" y="1361989"/>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3242369">
            <a:off x="4620956" y="2719311"/>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3242369">
            <a:off x="2977882" y="1433427"/>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3242369">
            <a:off x="3120759" y="2790748"/>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3242369">
            <a:off x="1620560" y="1361989"/>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3242369">
            <a:off x="1620560" y="2721000"/>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3242369">
            <a:off x="40611" y="1435116"/>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0" lon="20099993" rev="20699999"/>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3242369">
            <a:off x="40611" y="2794127"/>
            <a:ext cx="1179629" cy="1252072"/>
          </a:xfrm>
          <a:prstGeom prst="teardrop">
            <a:avLst/>
          </a:prstGeom>
          <a:blipFill>
            <a:blip r:embed="rId3">
              <a:duotone>
                <a:schemeClr val="bg2">
                  <a:shade val="45000"/>
                  <a:satMod val="135000"/>
                </a:schemeClr>
                <a:prstClr val="white"/>
              </a:duotone>
              <a:lum contrast="40000"/>
            </a:blip>
            <a:stretch>
              <a:fillRect/>
            </a:stretch>
          </a:blipFill>
          <a:ln>
            <a:solidFill>
              <a:schemeClr val="accent6">
                <a:lumMod val="75000"/>
              </a:schemeClr>
            </a:solidFill>
          </a:ln>
          <a:effectLst/>
          <a:scene3d>
            <a:camera prst="orthographicFront">
              <a:rot lat="20164341" lon="859351" rev="1280454"/>
            </a:camera>
            <a:lightRig rig="threePt" dir="t"/>
          </a:scene3d>
          <a:sp3d z="298450" extrusionH="228600">
            <a:bevelT w="419100" h="26035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8"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ppt_y"/>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8"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ppt_y"/>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8"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0-ppt_w/2"/>
                                          </p:val>
                                        </p:tav>
                                      </p:tavLst>
                                    </p:anim>
                                    <p:anim calcmode="lin" valueType="num">
                                      <p:cBhvr additive="base">
                                        <p:cTn id="90" dur="2000"/>
                                        <p:tgtEl>
                                          <p:spTgt spid="7"/>
                                        </p:tgtEl>
                                        <p:attrNameLst>
                                          <p:attrName>ppt_y</p:attrName>
                                        </p:attrNameLst>
                                      </p:cBhvr>
                                      <p:tavLst>
                                        <p:tav tm="0">
                                          <p:val>
                                            <p:strVal val="ppt_y"/>
                                          </p:val>
                                        </p:tav>
                                        <p:tav tm="100000">
                                          <p:val>
                                            <p:strVal val="ppt_y"/>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8"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0-ppt_w/2"/>
                                          </p:val>
                                        </p:tav>
                                      </p:tavLst>
                                    </p:anim>
                                    <p:anim calcmode="lin" valueType="num">
                                      <p:cBhvr additive="base">
                                        <p:cTn id="94" dur="2000"/>
                                        <p:tgtEl>
                                          <p:spTgt spid="9"/>
                                        </p:tgtEl>
                                        <p:attrNameLst>
                                          <p:attrName>ppt_y</p:attrName>
                                        </p:attrNameLst>
                                      </p:cBhvr>
                                      <p:tavLst>
                                        <p:tav tm="0">
                                          <p:val>
                                            <p:strVal val="ppt_y"/>
                                          </p:val>
                                        </p:tav>
                                        <p:tav tm="100000">
                                          <p:val>
                                            <p:strVal val="ppt_y"/>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8" fill="hold" grpId="2"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0-ppt_w/2"/>
                                          </p:val>
                                        </p:tav>
                                      </p:tavLst>
                                    </p:anim>
                                    <p:anim calcmode="lin" valueType="num">
                                      <p:cBhvr additive="base">
                                        <p:cTn id="98" dur="2000"/>
                                        <p:tgtEl>
                                          <p:spTgt spid="11"/>
                                        </p:tgtEl>
                                        <p:attrNameLst>
                                          <p:attrName>ppt_y</p:attrName>
                                        </p:attrNameLst>
                                      </p:cBhvr>
                                      <p:tavLst>
                                        <p:tav tm="0">
                                          <p:val>
                                            <p:strVal val="ppt_y"/>
                                          </p:val>
                                        </p:tav>
                                        <p:tav tm="100000">
                                          <p:val>
                                            <p:strVal val="ppt_y"/>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8"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ppt_y"/>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1+ppt_w/2"/>
                                          </p:val>
                                        </p:tav>
                                      </p:tavLst>
                                    </p:anim>
                                    <p:anim calcmode="lin" valueType="num">
                                      <p:cBhvr additive="base">
                                        <p:cTn id="110" dur="2000"/>
                                        <p:tgtEl>
                                          <p:spTgt spid="6"/>
                                        </p:tgtEl>
                                        <p:attrNameLst>
                                          <p:attrName>ppt_y</p:attrName>
                                        </p:attrNameLst>
                                      </p:cBhvr>
                                      <p:tavLst>
                                        <p:tav tm="0">
                                          <p:val>
                                            <p:strVal val="ppt_y"/>
                                          </p:val>
                                        </p:tav>
                                        <p:tav tm="100000">
                                          <p:val>
                                            <p:strVal val="ppt_y"/>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1+ppt_w/2"/>
                                          </p:val>
                                        </p:tav>
                                      </p:tavLst>
                                    </p:anim>
                                    <p:anim calcmode="lin" valueType="num">
                                      <p:cBhvr additive="base">
                                        <p:cTn id="114" dur="2000"/>
                                        <p:tgtEl>
                                          <p:spTgt spid="8"/>
                                        </p:tgtEl>
                                        <p:attrNameLst>
                                          <p:attrName>ppt_y</p:attrName>
                                        </p:attrNameLst>
                                      </p:cBhvr>
                                      <p:tavLst>
                                        <p:tav tm="0">
                                          <p:val>
                                            <p:strVal val="ppt_y"/>
                                          </p:val>
                                        </p:tav>
                                        <p:tav tm="100000">
                                          <p:val>
                                            <p:strVal val="ppt_y"/>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2" fill="hold" grpId="2"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ppt_y"/>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ppt_y"/>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1+ppt_w/2"/>
                                          </p:val>
                                        </p:tav>
                                      </p:tavLst>
                                    </p:anim>
                                    <p:anim calcmode="lin" valueType="num">
                                      <p:cBhvr additive="base">
                                        <p:cTn id="126" dur="2000"/>
                                        <p:tgtEl>
                                          <p:spTgt spid="14"/>
                                        </p:tgtEl>
                                        <p:attrNameLst>
                                          <p:attrName>ppt_y</p:attrName>
                                        </p:attrNameLst>
                                      </p:cBhvr>
                                      <p:tavLst>
                                        <p:tav tm="0">
                                          <p:val>
                                            <p:strVal val="ppt_y"/>
                                          </p:val>
                                        </p:tav>
                                        <p:tav tm="100000">
                                          <p:val>
                                            <p:strVal val="ppt_y"/>
                                          </p:val>
                                        </p:tav>
                                      </p:tavLst>
                                    </p:anim>
                                    <p:set>
                                      <p:cBhvr>
                                        <p:cTn id="127" dur="1" fill="hold">
                                          <p:stCondLst>
                                            <p:cond delay="1999"/>
                                          </p:stCondLst>
                                        </p:cTn>
                                        <p:tgtEl>
                                          <p:spTgt spid="14"/>
                                        </p:tgtEl>
                                        <p:attrNameLst>
                                          <p:attrName>style.visibility</p:attrName>
                                        </p:attrNameLst>
                                      </p:cBhvr>
                                      <p:to>
                                        <p:strVal val="hidden"/>
                                      </p:to>
                                    </p:set>
                                  </p:childTnLst>
                                </p:cTn>
                              </p:par>
                              <p:par>
                                <p:cTn id="128" presetID="23" presetClass="entr" presetSubtype="288" fill="hold" nodeType="withEffect">
                                  <p:stCondLst>
                                    <p:cond delay="0"/>
                                  </p:stCondLst>
                                  <p:childTnLst>
                                    <p:set>
                                      <p:cBhvr>
                                        <p:cTn id="129" dur="1" fill="hold">
                                          <p:stCondLst>
                                            <p:cond delay="0"/>
                                          </p:stCondLst>
                                        </p:cTn>
                                        <p:tgtEl>
                                          <p:spTgt spid="2"/>
                                        </p:tgtEl>
                                        <p:attrNameLst>
                                          <p:attrName>style.visibility</p:attrName>
                                        </p:attrNameLst>
                                      </p:cBhvr>
                                      <p:to>
                                        <p:strVal val="visible"/>
                                      </p:to>
                                    </p:set>
                                    <p:anim calcmode="lin" valueType="num">
                                      <p:cBhvr>
                                        <p:cTn id="130" dur="2000" fill="hold"/>
                                        <p:tgtEl>
                                          <p:spTgt spid="2"/>
                                        </p:tgtEl>
                                        <p:attrNameLst>
                                          <p:attrName>ppt_w</p:attrName>
                                        </p:attrNameLst>
                                      </p:cBhvr>
                                      <p:tavLst>
                                        <p:tav tm="0">
                                          <p:val>
                                            <p:strVal val="4/3*#ppt_w"/>
                                          </p:val>
                                        </p:tav>
                                        <p:tav tm="100000">
                                          <p:val>
                                            <p:strVal val="#ppt_w"/>
                                          </p:val>
                                        </p:tav>
                                      </p:tavLst>
                                    </p:anim>
                                    <p:anim calcmode="lin" valueType="num">
                                      <p:cBhvr>
                                        <p:cTn id="131" dur="2000" fill="hold"/>
                                        <p:tgtEl>
                                          <p:spTgt spid="2"/>
                                        </p:tgtEl>
                                        <p:attrNameLst>
                                          <p:attrName>ppt_h</p:attrName>
                                        </p:attrNameLst>
                                      </p:cBhvr>
                                      <p:tavLst>
                                        <p:tav tm="0">
                                          <p:val>
                                            <p:strVal val="4/3*#ppt_h"/>
                                          </p:val>
                                        </p:tav>
                                        <p:tav tm="100000">
                                          <p:val>
                                            <p:strVal val="#ppt_h"/>
                                          </p:val>
                                        </p:tav>
                                      </p:tavLst>
                                    </p:anim>
                                  </p:childTnLst>
                                </p:cTn>
                              </p:par>
                              <p:par>
                                <p:cTn id="132" presetID="16" presetClass="entr" presetSubtype="37" fill="hold" nodeType="withEffect">
                                  <p:stCondLst>
                                    <p:cond delay="0"/>
                                  </p:stCondLst>
                                  <p:childTnLst>
                                    <p:set>
                                      <p:cBhvr>
                                        <p:cTn id="133" dur="1" fill="hold">
                                          <p:stCondLst>
                                            <p:cond delay="0"/>
                                          </p:stCondLst>
                                        </p:cTn>
                                        <p:tgtEl>
                                          <p:spTgt spid="2"/>
                                        </p:tgtEl>
                                        <p:attrNameLst>
                                          <p:attrName>style.visibility</p:attrName>
                                        </p:attrNameLst>
                                      </p:cBhvr>
                                      <p:to>
                                        <p:strVal val="visible"/>
                                      </p:to>
                                    </p:set>
                                    <p:animEffect transition="in" filter="barn(outVertical)">
                                      <p:cBhvr>
                                        <p:cTn id="1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500298" y="1571618"/>
            <a:ext cx="4286280" cy="1754326"/>
          </a:xfrm>
          <a:prstGeom prst="rect">
            <a:avLst/>
          </a:prstGeom>
          <a:noFill/>
        </p:spPr>
        <p:txBody>
          <a:bodyPr wrap="square" rtlCol="0">
            <a:spAutoFit/>
          </a:bodyPr>
          <a:lstStyle/>
          <a:p>
            <a:r>
              <a:rPr lang="es-PE" dirty="0" smtClean="0">
                <a:latin typeface="AR CENA" pitchFamily="2" charset="0"/>
              </a:rPr>
              <a:t>Todo esto es un reto. Si fuese tan fácil conseguir lo que quieres todo esto no tendría valor alguno. Estaría al alcance de cualquiera, pero esto no es así, ¿verdad? Solo unos pocos consiguen alcanzar cumbres altas.</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00"/>
            </a:gs>
            <a:gs pos="30000">
              <a:srgbClr val="D49E6C"/>
            </a:gs>
            <a:gs pos="70000">
              <a:srgbClr val="A65528"/>
            </a:gs>
            <a:gs pos="100000">
              <a:srgbClr val="663012"/>
            </a:gs>
          </a:gsLst>
          <a:lin ang="0" scaled="1"/>
        </a:gradFill>
        <a:effectLst/>
      </p:bgPr>
    </p:bg>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0" y="0"/>
            <a:ext cx="2143140" cy="1785914"/>
          </a:xfrm>
          <a:prstGeom prst="chevron">
            <a:avLst>
              <a:gd name="adj" fmla="val 10126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a:off x="0" y="1636836"/>
            <a:ext cx="2143140" cy="1863590"/>
          </a:xfrm>
          <a:prstGeom prst="chevron">
            <a:avLst>
              <a:gd name="adj" fmla="val 97509"/>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3357560"/>
            <a:ext cx="2143140" cy="1785940"/>
          </a:xfrm>
          <a:prstGeom prst="chevron">
            <a:avLst>
              <a:gd name="adj" fmla="val 99348"/>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0800000">
            <a:off x="7072330" y="0"/>
            <a:ext cx="2071702" cy="1785914"/>
          </a:xfrm>
          <a:prstGeom prst="chevron">
            <a:avLst>
              <a:gd name="adj" fmla="val 104146"/>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0800000">
            <a:off x="7072330" y="1636836"/>
            <a:ext cx="2071702" cy="1863590"/>
          </a:xfrm>
          <a:prstGeom prst="chevron">
            <a:avLst>
              <a:gd name="adj" fmla="val 97509"/>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0800000">
            <a:off x="7072330" y="3357560"/>
            <a:ext cx="2071702" cy="1785940"/>
          </a:xfrm>
          <a:prstGeom prst="chevron">
            <a:avLst>
              <a:gd name="adj" fmla="val 105105"/>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1285852" y="0"/>
            <a:ext cx="2143140" cy="1785914"/>
          </a:xfrm>
          <a:prstGeom prst="chevron">
            <a:avLst>
              <a:gd name="adj" fmla="val 104146"/>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1285852" y="1636836"/>
            <a:ext cx="2143140" cy="1863590"/>
          </a:xfrm>
          <a:prstGeom prst="chevron">
            <a:avLst>
              <a:gd name="adj" fmla="val 10210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a:off x="1285852" y="3357560"/>
            <a:ext cx="2143140" cy="1785940"/>
          </a:xfrm>
          <a:prstGeom prst="chevron">
            <a:avLst>
              <a:gd name="adj" fmla="val 104145"/>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0800000">
            <a:off x="5857884" y="0"/>
            <a:ext cx="2071702" cy="1785914"/>
          </a:xfrm>
          <a:prstGeom prst="chevron">
            <a:avLst>
              <a:gd name="adj" fmla="val 104145"/>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0800000">
            <a:off x="5857884" y="1636836"/>
            <a:ext cx="2071702" cy="1863590"/>
          </a:xfrm>
          <a:prstGeom prst="chevron">
            <a:avLst>
              <a:gd name="adj" fmla="val 10026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0800000">
            <a:off x="5857884" y="3357560"/>
            <a:ext cx="2071702" cy="1785940"/>
          </a:xfrm>
          <a:prstGeom prst="chevron">
            <a:avLst>
              <a:gd name="adj" fmla="val 104146"/>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rot="10800000">
            <a:off x="4714876" y="0"/>
            <a:ext cx="2071702" cy="1785914"/>
          </a:xfrm>
          <a:prstGeom prst="chevron">
            <a:avLst>
              <a:gd name="adj" fmla="val 10126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rot="10800000">
            <a:off x="4643438" y="1636836"/>
            <a:ext cx="2071702" cy="1863590"/>
          </a:xfrm>
          <a:prstGeom prst="chevron">
            <a:avLst>
              <a:gd name="adj" fmla="val 99348"/>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rot="10800000">
            <a:off x="4643438" y="3357560"/>
            <a:ext cx="2071702" cy="1785940"/>
          </a:xfrm>
          <a:prstGeom prst="chevron">
            <a:avLst>
              <a:gd name="adj" fmla="val 102226"/>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Cheurón"/>
          <p:cNvSpPr/>
          <p:nvPr/>
        </p:nvSpPr>
        <p:spPr>
          <a:xfrm>
            <a:off x="2571736" y="0"/>
            <a:ext cx="2143140" cy="1785914"/>
          </a:xfrm>
          <a:prstGeom prst="chevron">
            <a:avLst>
              <a:gd name="adj" fmla="val 10222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Cheurón"/>
          <p:cNvSpPr/>
          <p:nvPr/>
        </p:nvSpPr>
        <p:spPr>
          <a:xfrm>
            <a:off x="2571736" y="1636836"/>
            <a:ext cx="2143140" cy="1863590"/>
          </a:xfrm>
          <a:prstGeom prst="chevron">
            <a:avLst>
              <a:gd name="adj" fmla="val 101187"/>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Cheurón"/>
          <p:cNvSpPr/>
          <p:nvPr/>
        </p:nvSpPr>
        <p:spPr>
          <a:xfrm>
            <a:off x="2571736" y="3357560"/>
            <a:ext cx="2143140" cy="1785940"/>
          </a:xfrm>
          <a:prstGeom prst="chevron">
            <a:avLst>
              <a:gd name="adj" fmla="val 105106"/>
            </a:avLst>
          </a:prstGeom>
          <a:gradFill>
            <a:gsLst>
              <a:gs pos="47000">
                <a:srgbClr val="FFFF00"/>
              </a:gs>
              <a:gs pos="7001">
                <a:srgbClr val="E6E6E6"/>
              </a:gs>
              <a:gs pos="32001">
                <a:srgbClr val="7D8496"/>
              </a:gs>
              <a:gs pos="47000">
                <a:srgbClr val="E6E6E6"/>
              </a:gs>
              <a:gs pos="85001">
                <a:srgbClr val="7D8496"/>
              </a:gs>
              <a:gs pos="100000">
                <a:srgbClr val="E6E6E6"/>
              </a:gs>
            </a:gsLst>
            <a:lin ang="0" scaled="0"/>
          </a:gradFill>
          <a:ln>
            <a:noFill/>
          </a:ln>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1"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additive="base">
                                        <p:cTn id="33" dur="2000" fill="hold"/>
                                        <p:tgtEl>
                                          <p:spTgt spid="24"/>
                                        </p:tgtEl>
                                        <p:attrNameLst>
                                          <p:attrName>ppt_x</p:attrName>
                                        </p:attrNameLst>
                                      </p:cBhvr>
                                      <p:tavLst>
                                        <p:tav tm="0">
                                          <p:val>
                                            <p:strVal val="#ppt_x"/>
                                          </p:val>
                                        </p:tav>
                                        <p:tav tm="100000">
                                          <p:val>
                                            <p:strVal val="#ppt_x"/>
                                          </p:val>
                                        </p:tav>
                                      </p:tavLst>
                                    </p:anim>
                                    <p:anim calcmode="lin" valueType="num">
                                      <p:cBhvr additive="base">
                                        <p:cTn id="34" dur="2000" fill="hold"/>
                                        <p:tgtEl>
                                          <p:spTgt spid="24"/>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2000" fill="hold"/>
                                        <p:tgtEl>
                                          <p:spTgt spid="25"/>
                                        </p:tgtEl>
                                        <p:attrNameLst>
                                          <p:attrName>ppt_x</p:attrName>
                                        </p:attrNameLst>
                                      </p:cBhvr>
                                      <p:tavLst>
                                        <p:tav tm="0">
                                          <p:val>
                                            <p:strVal val="#ppt_x"/>
                                          </p:val>
                                        </p:tav>
                                        <p:tav tm="100000">
                                          <p:val>
                                            <p:strVal val="#ppt_x"/>
                                          </p:val>
                                        </p:tav>
                                      </p:tavLst>
                                    </p:anim>
                                    <p:anim calcmode="lin" valueType="num">
                                      <p:cBhvr additive="base">
                                        <p:cTn id="38" dur="2000" fill="hold"/>
                                        <p:tgtEl>
                                          <p:spTgt spid="25"/>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additive="base">
                                        <p:cTn id="41" dur="2000" fill="hold"/>
                                        <p:tgtEl>
                                          <p:spTgt spid="26"/>
                                        </p:tgtEl>
                                        <p:attrNameLst>
                                          <p:attrName>ppt_x</p:attrName>
                                        </p:attrNameLst>
                                      </p:cBhvr>
                                      <p:tavLst>
                                        <p:tav tm="0">
                                          <p:val>
                                            <p:strVal val="#ppt_x"/>
                                          </p:val>
                                        </p:tav>
                                        <p:tav tm="100000">
                                          <p:val>
                                            <p:strVal val="#ppt_x"/>
                                          </p:val>
                                        </p:tav>
                                      </p:tavLst>
                                    </p:anim>
                                    <p:anim calcmode="lin" valueType="num">
                                      <p:cBhvr additive="base">
                                        <p:cTn id="42" dur="2000" fill="hold"/>
                                        <p:tgtEl>
                                          <p:spTgt spid="2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2000" fill="hold"/>
                                        <p:tgtEl>
                                          <p:spTgt spid="8"/>
                                        </p:tgtEl>
                                        <p:attrNameLst>
                                          <p:attrName>ppt_x</p:attrName>
                                        </p:attrNameLst>
                                      </p:cBhvr>
                                      <p:tavLst>
                                        <p:tav tm="0">
                                          <p:val>
                                            <p:strVal val="#ppt_x"/>
                                          </p:val>
                                        </p:tav>
                                        <p:tav tm="100000">
                                          <p:val>
                                            <p:strVal val="#ppt_x"/>
                                          </p:val>
                                        </p:tav>
                                      </p:tavLst>
                                    </p:anim>
                                    <p:anim calcmode="lin" valueType="num">
                                      <p:cBhvr additive="base">
                                        <p:cTn id="46" dur="2000" fill="hold"/>
                                        <p:tgtEl>
                                          <p:spTgt spid="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ppt_x"/>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ppt_x"/>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0-#ppt_h/2"/>
                                          </p:val>
                                        </p:tav>
                                        <p:tav tm="100000">
                                          <p:val>
                                            <p:strVal val="#ppt_y"/>
                                          </p:val>
                                        </p:tav>
                                      </p:tavLst>
                                    </p:anim>
                                  </p:childTnLst>
                                </p:cTn>
                              </p:par>
                              <p:par>
                                <p:cTn id="71" presetID="2" presetClass="entr" presetSubtype="1" fill="hold" grpId="0"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ppt_x"/>
                                          </p:val>
                                        </p:tav>
                                        <p:tav tm="100000">
                                          <p:val>
                                            <p:strVal val="#ppt_x"/>
                                          </p:val>
                                        </p:tav>
                                      </p:tavLst>
                                    </p:anim>
                                    <p:anim calcmode="lin" valueType="num">
                                      <p:cBhvr additive="base">
                                        <p:cTn id="74" dur="2000" fill="hold"/>
                                        <p:tgtEl>
                                          <p:spTgt spid="21"/>
                                        </p:tgtEl>
                                        <p:attrNameLst>
                                          <p:attrName>ppt_y</p:attrName>
                                        </p:attrNameLst>
                                      </p:cBhvr>
                                      <p:tavLst>
                                        <p:tav tm="0">
                                          <p:val>
                                            <p:strVal val="0-#ppt_h/2"/>
                                          </p:val>
                                        </p:tav>
                                        <p:tav tm="100000">
                                          <p:val>
                                            <p:strVal val="#ppt_y"/>
                                          </p:val>
                                        </p:tav>
                                      </p:tavLst>
                                    </p:anim>
                                  </p:childTnLst>
                                </p:cTn>
                              </p:par>
                              <p:par>
                                <p:cTn id="75" presetID="2" presetClass="entr" presetSubtype="1"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ppt_x"/>
                                          </p:val>
                                        </p:tav>
                                        <p:tav tm="100000">
                                          <p:val>
                                            <p:strVal val="#ppt_x"/>
                                          </p:val>
                                        </p:tav>
                                      </p:tavLst>
                                    </p:anim>
                                    <p:anim calcmode="lin" valueType="num">
                                      <p:cBhvr additive="base">
                                        <p:cTn id="78" dur="2000" fill="hold"/>
                                        <p:tgtEl>
                                          <p:spTgt spid="22"/>
                                        </p:tgtEl>
                                        <p:attrNameLst>
                                          <p:attrName>ppt_y</p:attrName>
                                        </p:attrNameLst>
                                      </p:cBhvr>
                                      <p:tavLst>
                                        <p:tav tm="0">
                                          <p:val>
                                            <p:strVal val="0-#ppt_h/2"/>
                                          </p:val>
                                        </p:tav>
                                        <p:tav tm="100000">
                                          <p:val>
                                            <p:strVal val="#ppt_y"/>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4"/>
                                        </p:tgtEl>
                                        <p:attrNameLst>
                                          <p:attrName>style.visibility</p:attrName>
                                        </p:attrNameLst>
                                      </p:cBhvr>
                                      <p:to>
                                        <p:strVal val="visible"/>
                                      </p:to>
                                    </p:set>
                                    <p:anim calcmode="lin" valueType="num">
                                      <p:cBhvr>
                                        <p:cTn id="81" dur="2000" fill="hold"/>
                                        <p:tgtEl>
                                          <p:spTgt spid="4"/>
                                        </p:tgtEl>
                                        <p:attrNameLst>
                                          <p:attrName>ppt_w</p:attrName>
                                        </p:attrNameLst>
                                      </p:cBhvr>
                                      <p:tavLst>
                                        <p:tav tm="0" fmla="#ppt_w*sin(2.5*pi*$)">
                                          <p:val>
                                            <p:fltVal val="0"/>
                                          </p:val>
                                        </p:tav>
                                        <p:tav tm="100000">
                                          <p:val>
                                            <p:fltVal val="1"/>
                                          </p:val>
                                        </p:tav>
                                      </p:tavLst>
                                    </p:anim>
                                    <p:anim calcmode="lin" valueType="num">
                                      <p:cBhvr>
                                        <p:cTn id="82" dur="2000" fill="hold"/>
                                        <p:tgtEl>
                                          <p:spTgt spid="4"/>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2000" fill="hold"/>
                                        <p:tgtEl>
                                          <p:spTgt spid="5"/>
                                        </p:tgtEl>
                                        <p:attrNameLst>
                                          <p:attrName>ppt_w</p:attrName>
                                        </p:attrNameLst>
                                      </p:cBhvr>
                                      <p:tavLst>
                                        <p:tav tm="0" fmla="#ppt_w*sin(2.5*pi*$)">
                                          <p:val>
                                            <p:fltVal val="0"/>
                                          </p:val>
                                        </p:tav>
                                        <p:tav tm="100000">
                                          <p:val>
                                            <p:fltVal val="1"/>
                                          </p:val>
                                        </p:tav>
                                      </p:tavLst>
                                    </p:anim>
                                    <p:anim calcmode="lin" valueType="num">
                                      <p:cBhvr>
                                        <p:cTn id="86" dur="2000" fill="hold"/>
                                        <p:tgtEl>
                                          <p:spTgt spid="5"/>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19" presetClass="entr" presetSubtype="10" fill="hold" grpId="1" nodeType="withEffect">
                                  <p:stCondLst>
                                    <p:cond delay="0"/>
                                  </p:stCondLst>
                                  <p:childTnLst>
                                    <p:set>
                                      <p:cBhvr>
                                        <p:cTn id="104" dur="1" fill="hold">
                                          <p:stCondLst>
                                            <p:cond delay="0"/>
                                          </p:stCondLst>
                                        </p:cTn>
                                        <p:tgtEl>
                                          <p:spTgt spid="24"/>
                                        </p:tgtEl>
                                        <p:attrNameLst>
                                          <p:attrName>style.visibility</p:attrName>
                                        </p:attrNameLst>
                                      </p:cBhvr>
                                      <p:to>
                                        <p:strVal val="visible"/>
                                      </p:to>
                                    </p:set>
                                    <p:anim calcmode="lin" valueType="num">
                                      <p:cBhvr>
                                        <p:cTn id="105" dur="2000" fill="hold"/>
                                        <p:tgtEl>
                                          <p:spTgt spid="24"/>
                                        </p:tgtEl>
                                        <p:attrNameLst>
                                          <p:attrName>ppt_w</p:attrName>
                                        </p:attrNameLst>
                                      </p:cBhvr>
                                      <p:tavLst>
                                        <p:tav tm="0" fmla="#ppt_w*sin(2.5*pi*$)">
                                          <p:val>
                                            <p:fltVal val="0"/>
                                          </p:val>
                                        </p:tav>
                                        <p:tav tm="100000">
                                          <p:val>
                                            <p:fltVal val="1"/>
                                          </p:val>
                                        </p:tav>
                                      </p:tavLst>
                                    </p:anim>
                                    <p:anim calcmode="lin" valueType="num">
                                      <p:cBhvr>
                                        <p:cTn id="106" dur="2000" fill="hold"/>
                                        <p:tgtEl>
                                          <p:spTgt spid="24"/>
                                        </p:tgtEl>
                                        <p:attrNameLst>
                                          <p:attrName>ppt_h</p:attrName>
                                        </p:attrNameLst>
                                      </p:cBhvr>
                                      <p:tavLst>
                                        <p:tav tm="0">
                                          <p:val>
                                            <p:strVal val="#ppt_h"/>
                                          </p:val>
                                        </p:tav>
                                        <p:tav tm="100000">
                                          <p:val>
                                            <p:strVal val="#ppt_h"/>
                                          </p:val>
                                        </p:tav>
                                      </p:tavLst>
                                    </p:anim>
                                  </p:childTnLst>
                                </p:cTn>
                              </p:par>
                              <p:par>
                                <p:cTn id="107" presetID="19" presetClass="entr" presetSubtype="10" fill="hold" grpId="1" nodeType="withEffect">
                                  <p:stCondLst>
                                    <p:cond delay="0"/>
                                  </p:stCondLst>
                                  <p:childTnLst>
                                    <p:set>
                                      <p:cBhvr>
                                        <p:cTn id="108" dur="1" fill="hold">
                                          <p:stCondLst>
                                            <p:cond delay="0"/>
                                          </p:stCondLst>
                                        </p:cTn>
                                        <p:tgtEl>
                                          <p:spTgt spid="25"/>
                                        </p:tgtEl>
                                        <p:attrNameLst>
                                          <p:attrName>style.visibility</p:attrName>
                                        </p:attrNameLst>
                                      </p:cBhvr>
                                      <p:to>
                                        <p:strVal val="visible"/>
                                      </p:to>
                                    </p:set>
                                    <p:anim calcmode="lin" valueType="num">
                                      <p:cBhvr>
                                        <p:cTn id="109" dur="2000" fill="hold"/>
                                        <p:tgtEl>
                                          <p:spTgt spid="25"/>
                                        </p:tgtEl>
                                        <p:attrNameLst>
                                          <p:attrName>ppt_w</p:attrName>
                                        </p:attrNameLst>
                                      </p:cBhvr>
                                      <p:tavLst>
                                        <p:tav tm="0" fmla="#ppt_w*sin(2.5*pi*$)">
                                          <p:val>
                                            <p:fltVal val="0"/>
                                          </p:val>
                                        </p:tav>
                                        <p:tav tm="100000">
                                          <p:val>
                                            <p:fltVal val="1"/>
                                          </p:val>
                                        </p:tav>
                                      </p:tavLst>
                                    </p:anim>
                                    <p:anim calcmode="lin" valueType="num">
                                      <p:cBhvr>
                                        <p:cTn id="110" dur="2000" fill="hold"/>
                                        <p:tgtEl>
                                          <p:spTgt spid="25"/>
                                        </p:tgtEl>
                                        <p:attrNameLst>
                                          <p:attrName>ppt_h</p:attrName>
                                        </p:attrNameLst>
                                      </p:cBhvr>
                                      <p:tavLst>
                                        <p:tav tm="0">
                                          <p:val>
                                            <p:strVal val="#ppt_h"/>
                                          </p:val>
                                        </p:tav>
                                        <p:tav tm="100000">
                                          <p:val>
                                            <p:strVal val="#ppt_h"/>
                                          </p:val>
                                        </p:tav>
                                      </p:tavLst>
                                    </p:anim>
                                  </p:childTnLst>
                                </p:cTn>
                              </p:par>
                              <p:par>
                                <p:cTn id="111" presetID="19" presetClass="entr" presetSubtype="10" fill="hold" grpId="1" nodeType="with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2000" fill="hold"/>
                                        <p:tgtEl>
                                          <p:spTgt spid="26"/>
                                        </p:tgtEl>
                                        <p:attrNameLst>
                                          <p:attrName>ppt_w</p:attrName>
                                        </p:attrNameLst>
                                      </p:cBhvr>
                                      <p:tavLst>
                                        <p:tav tm="0" fmla="#ppt_w*sin(2.5*pi*$)">
                                          <p:val>
                                            <p:fltVal val="0"/>
                                          </p:val>
                                        </p:tav>
                                        <p:tav tm="100000">
                                          <p:val>
                                            <p:fltVal val="1"/>
                                          </p:val>
                                        </p:tav>
                                      </p:tavLst>
                                    </p:anim>
                                    <p:anim calcmode="lin" valueType="num">
                                      <p:cBhvr>
                                        <p:cTn id="114" dur="2000" fill="hold"/>
                                        <p:tgtEl>
                                          <p:spTgt spid="26"/>
                                        </p:tgtEl>
                                        <p:attrNameLst>
                                          <p:attrName>ppt_h</p:attrName>
                                        </p:attrNameLst>
                                      </p:cBhvr>
                                      <p:tavLst>
                                        <p:tav tm="0">
                                          <p:val>
                                            <p:strVal val="#ppt_h"/>
                                          </p:val>
                                        </p:tav>
                                        <p:tav tm="100000">
                                          <p:val>
                                            <p:strVal val="#ppt_h"/>
                                          </p:val>
                                        </p:tav>
                                      </p:tavLst>
                                    </p:anim>
                                  </p:childTnLst>
                                </p:cTn>
                              </p:par>
                              <p:par>
                                <p:cTn id="115" presetID="19" presetClass="entr" presetSubtype="10" fill="hold" grpId="1" nodeType="withEffect">
                                  <p:stCondLst>
                                    <p:cond delay="0"/>
                                  </p:stCondLst>
                                  <p:childTnLst>
                                    <p:set>
                                      <p:cBhvr>
                                        <p:cTn id="116" dur="1" fill="hold">
                                          <p:stCondLst>
                                            <p:cond delay="0"/>
                                          </p:stCondLst>
                                        </p:cTn>
                                        <p:tgtEl>
                                          <p:spTgt spid="8"/>
                                        </p:tgtEl>
                                        <p:attrNameLst>
                                          <p:attrName>style.visibility</p:attrName>
                                        </p:attrNameLst>
                                      </p:cBhvr>
                                      <p:to>
                                        <p:strVal val="visible"/>
                                      </p:to>
                                    </p:set>
                                    <p:anim calcmode="lin" valueType="num">
                                      <p:cBhvr>
                                        <p:cTn id="117" dur="2000" fill="hold"/>
                                        <p:tgtEl>
                                          <p:spTgt spid="8"/>
                                        </p:tgtEl>
                                        <p:attrNameLst>
                                          <p:attrName>ppt_w</p:attrName>
                                        </p:attrNameLst>
                                      </p:cBhvr>
                                      <p:tavLst>
                                        <p:tav tm="0" fmla="#ppt_w*sin(2.5*pi*$)">
                                          <p:val>
                                            <p:fltVal val="0"/>
                                          </p:val>
                                        </p:tav>
                                        <p:tav tm="100000">
                                          <p:val>
                                            <p:fltVal val="1"/>
                                          </p:val>
                                        </p:tav>
                                      </p:tavLst>
                                    </p:anim>
                                    <p:anim calcmode="lin" valueType="num">
                                      <p:cBhvr>
                                        <p:cTn id="118" dur="2000" fill="hold"/>
                                        <p:tgtEl>
                                          <p:spTgt spid="8"/>
                                        </p:tgtEl>
                                        <p:attrNameLst>
                                          <p:attrName>ppt_h</p:attrName>
                                        </p:attrNameLst>
                                      </p:cBhvr>
                                      <p:tavLst>
                                        <p:tav tm="0">
                                          <p:val>
                                            <p:strVal val="#ppt_h"/>
                                          </p:val>
                                        </p:tav>
                                        <p:tav tm="100000">
                                          <p:val>
                                            <p:strVal val="#ppt_h"/>
                                          </p:val>
                                        </p:tav>
                                      </p:tavLst>
                                    </p:anim>
                                  </p:childTnLst>
                                </p:cTn>
                              </p:par>
                              <p:par>
                                <p:cTn id="119" presetID="19" presetClass="entr" presetSubtype="10" fill="hold" grpId="1"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p:cTn id="121" dur="2000" fill="hold"/>
                                        <p:tgtEl>
                                          <p:spTgt spid="9"/>
                                        </p:tgtEl>
                                        <p:attrNameLst>
                                          <p:attrName>ppt_w</p:attrName>
                                        </p:attrNameLst>
                                      </p:cBhvr>
                                      <p:tavLst>
                                        <p:tav tm="0" fmla="#ppt_w*sin(2.5*pi*$)">
                                          <p:val>
                                            <p:fltVal val="0"/>
                                          </p:val>
                                        </p:tav>
                                        <p:tav tm="100000">
                                          <p:val>
                                            <p:fltVal val="1"/>
                                          </p:val>
                                        </p:tav>
                                      </p:tavLst>
                                    </p:anim>
                                    <p:anim calcmode="lin" valueType="num">
                                      <p:cBhvr>
                                        <p:cTn id="122" dur="2000" fill="hold"/>
                                        <p:tgtEl>
                                          <p:spTgt spid="9"/>
                                        </p:tgtEl>
                                        <p:attrNameLst>
                                          <p:attrName>ppt_h</p:attrName>
                                        </p:attrNameLst>
                                      </p:cBhvr>
                                      <p:tavLst>
                                        <p:tav tm="0">
                                          <p:val>
                                            <p:strVal val="#ppt_h"/>
                                          </p:val>
                                        </p:tav>
                                        <p:tav tm="100000">
                                          <p:val>
                                            <p:strVal val="#ppt_h"/>
                                          </p:val>
                                        </p:tav>
                                      </p:tavLst>
                                    </p:anim>
                                  </p:childTnLst>
                                </p:cTn>
                              </p:par>
                              <p:par>
                                <p:cTn id="123" presetID="19" presetClass="entr" presetSubtype="10" fill="hold" grpId="1"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p:cTn id="125" dur="2000" fill="hold"/>
                                        <p:tgtEl>
                                          <p:spTgt spid="10"/>
                                        </p:tgtEl>
                                        <p:attrNameLst>
                                          <p:attrName>ppt_w</p:attrName>
                                        </p:attrNameLst>
                                      </p:cBhvr>
                                      <p:tavLst>
                                        <p:tav tm="0" fmla="#ppt_w*sin(2.5*pi*$)">
                                          <p:val>
                                            <p:fltVal val="0"/>
                                          </p:val>
                                        </p:tav>
                                        <p:tav tm="100000">
                                          <p:val>
                                            <p:fltVal val="1"/>
                                          </p:val>
                                        </p:tav>
                                      </p:tavLst>
                                    </p:anim>
                                    <p:anim calcmode="lin" valueType="num">
                                      <p:cBhvr>
                                        <p:cTn id="126" dur="2000" fill="hold"/>
                                        <p:tgtEl>
                                          <p:spTgt spid="10"/>
                                        </p:tgtEl>
                                        <p:attrNameLst>
                                          <p:attrName>ppt_h</p:attrName>
                                        </p:attrNameLst>
                                      </p:cBhvr>
                                      <p:tavLst>
                                        <p:tav tm="0">
                                          <p:val>
                                            <p:strVal val="#ppt_h"/>
                                          </p:val>
                                        </p:tav>
                                        <p:tav tm="100000">
                                          <p:val>
                                            <p:strVal val="#ppt_h"/>
                                          </p:val>
                                        </p:tav>
                                      </p:tavLst>
                                    </p:anim>
                                  </p:childTnLst>
                                </p:cTn>
                              </p:par>
                              <p:par>
                                <p:cTn id="127" presetID="19" presetClass="entr" presetSubtype="10" fill="hold" grpId="1" nodeType="withEffect">
                                  <p:stCondLst>
                                    <p:cond delay="0"/>
                                  </p:stCondLst>
                                  <p:childTnLst>
                                    <p:set>
                                      <p:cBhvr>
                                        <p:cTn id="128" dur="1" fill="hold">
                                          <p:stCondLst>
                                            <p:cond delay="0"/>
                                          </p:stCondLst>
                                        </p:cTn>
                                        <p:tgtEl>
                                          <p:spTgt spid="16"/>
                                        </p:tgtEl>
                                        <p:attrNameLst>
                                          <p:attrName>style.visibility</p:attrName>
                                        </p:attrNameLst>
                                      </p:cBhvr>
                                      <p:to>
                                        <p:strVal val="visible"/>
                                      </p:to>
                                    </p:set>
                                    <p:anim calcmode="lin" valueType="num">
                                      <p:cBhvr>
                                        <p:cTn id="129" dur="2000" fill="hold"/>
                                        <p:tgtEl>
                                          <p:spTgt spid="16"/>
                                        </p:tgtEl>
                                        <p:attrNameLst>
                                          <p:attrName>ppt_w</p:attrName>
                                        </p:attrNameLst>
                                      </p:cBhvr>
                                      <p:tavLst>
                                        <p:tav tm="0" fmla="#ppt_w*sin(2.5*pi*$)">
                                          <p:val>
                                            <p:fltVal val="0"/>
                                          </p:val>
                                        </p:tav>
                                        <p:tav tm="100000">
                                          <p:val>
                                            <p:fltVal val="1"/>
                                          </p:val>
                                        </p:tav>
                                      </p:tavLst>
                                    </p:anim>
                                    <p:anim calcmode="lin" valueType="num">
                                      <p:cBhvr>
                                        <p:cTn id="130" dur="2000" fill="hold"/>
                                        <p:tgtEl>
                                          <p:spTgt spid="16"/>
                                        </p:tgtEl>
                                        <p:attrNameLst>
                                          <p:attrName>ppt_h</p:attrName>
                                        </p:attrNameLst>
                                      </p:cBhvr>
                                      <p:tavLst>
                                        <p:tav tm="0">
                                          <p:val>
                                            <p:strVal val="#ppt_h"/>
                                          </p:val>
                                        </p:tav>
                                        <p:tav tm="100000">
                                          <p:val>
                                            <p:strVal val="#ppt_h"/>
                                          </p:val>
                                        </p:tav>
                                      </p:tavLst>
                                    </p:anim>
                                  </p:childTnLst>
                                </p:cTn>
                              </p:par>
                              <p:par>
                                <p:cTn id="131" presetID="19" presetClass="entr" presetSubtype="10" fill="hold" grpId="1" nodeType="with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fmla="#ppt_w*sin(2.5*pi*$)">
                                          <p:val>
                                            <p:fltVal val="0"/>
                                          </p:val>
                                        </p:tav>
                                        <p:tav tm="100000">
                                          <p:val>
                                            <p:fltVal val="1"/>
                                          </p:val>
                                        </p:tav>
                                      </p:tavLst>
                                    </p:anim>
                                    <p:anim calcmode="lin" valueType="num">
                                      <p:cBhvr>
                                        <p:cTn id="134" dur="2000" fill="hold"/>
                                        <p:tgtEl>
                                          <p:spTgt spid="17"/>
                                        </p:tgtEl>
                                        <p:attrNameLst>
                                          <p:attrName>ppt_h</p:attrName>
                                        </p:attrNameLst>
                                      </p:cBhvr>
                                      <p:tavLst>
                                        <p:tav tm="0">
                                          <p:val>
                                            <p:strVal val="#ppt_h"/>
                                          </p:val>
                                        </p:tav>
                                        <p:tav tm="100000">
                                          <p:val>
                                            <p:strVal val="#ppt_h"/>
                                          </p:val>
                                        </p:tav>
                                      </p:tavLst>
                                    </p:anim>
                                  </p:childTnLst>
                                </p:cTn>
                              </p:par>
                              <p:par>
                                <p:cTn id="135" presetID="19" presetClass="entr" presetSubtype="10" fill="hold" grpId="1"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p:cTn id="137" dur="2000" fill="hold"/>
                                        <p:tgtEl>
                                          <p:spTgt spid="18"/>
                                        </p:tgtEl>
                                        <p:attrNameLst>
                                          <p:attrName>ppt_w</p:attrName>
                                        </p:attrNameLst>
                                      </p:cBhvr>
                                      <p:tavLst>
                                        <p:tav tm="0" fmla="#ppt_w*sin(2.5*pi*$)">
                                          <p:val>
                                            <p:fltVal val="0"/>
                                          </p:val>
                                        </p:tav>
                                        <p:tav tm="100000">
                                          <p:val>
                                            <p:fltVal val="1"/>
                                          </p:val>
                                        </p:tav>
                                      </p:tavLst>
                                    </p:anim>
                                    <p:anim calcmode="lin" valueType="num">
                                      <p:cBhvr>
                                        <p:cTn id="138" dur="2000" fill="hold"/>
                                        <p:tgtEl>
                                          <p:spTgt spid="18"/>
                                        </p:tgtEl>
                                        <p:attrNameLst>
                                          <p:attrName>ppt_h</p:attrName>
                                        </p:attrNameLst>
                                      </p:cBhvr>
                                      <p:tavLst>
                                        <p:tav tm="0">
                                          <p:val>
                                            <p:strVal val="#ppt_h"/>
                                          </p:val>
                                        </p:tav>
                                        <p:tav tm="100000">
                                          <p:val>
                                            <p:strVal val="#ppt_h"/>
                                          </p:val>
                                        </p:tav>
                                      </p:tavLst>
                                    </p:anim>
                                  </p:childTnLst>
                                </p:cTn>
                              </p:par>
                              <p:par>
                                <p:cTn id="139" presetID="19" presetClass="entr" presetSubtype="10" fill="hold" grpId="1" nodeType="withEffect">
                                  <p:stCondLst>
                                    <p:cond delay="0"/>
                                  </p:stCondLst>
                                  <p:childTnLst>
                                    <p:set>
                                      <p:cBhvr>
                                        <p:cTn id="140" dur="1" fill="hold">
                                          <p:stCondLst>
                                            <p:cond delay="0"/>
                                          </p:stCondLst>
                                        </p:cTn>
                                        <p:tgtEl>
                                          <p:spTgt spid="20"/>
                                        </p:tgtEl>
                                        <p:attrNameLst>
                                          <p:attrName>style.visibility</p:attrName>
                                        </p:attrNameLst>
                                      </p:cBhvr>
                                      <p:to>
                                        <p:strVal val="visible"/>
                                      </p:to>
                                    </p:set>
                                    <p:anim calcmode="lin" valueType="num">
                                      <p:cBhvr>
                                        <p:cTn id="141" dur="2000" fill="hold"/>
                                        <p:tgtEl>
                                          <p:spTgt spid="20"/>
                                        </p:tgtEl>
                                        <p:attrNameLst>
                                          <p:attrName>ppt_w</p:attrName>
                                        </p:attrNameLst>
                                      </p:cBhvr>
                                      <p:tavLst>
                                        <p:tav tm="0" fmla="#ppt_w*sin(2.5*pi*$)">
                                          <p:val>
                                            <p:fltVal val="0"/>
                                          </p:val>
                                        </p:tav>
                                        <p:tav tm="100000">
                                          <p:val>
                                            <p:fltVal val="1"/>
                                          </p:val>
                                        </p:tav>
                                      </p:tavLst>
                                    </p:anim>
                                    <p:anim calcmode="lin" valueType="num">
                                      <p:cBhvr>
                                        <p:cTn id="142" dur="2000" fill="hold"/>
                                        <p:tgtEl>
                                          <p:spTgt spid="20"/>
                                        </p:tgtEl>
                                        <p:attrNameLst>
                                          <p:attrName>ppt_h</p:attrName>
                                        </p:attrNameLst>
                                      </p:cBhvr>
                                      <p:tavLst>
                                        <p:tav tm="0">
                                          <p:val>
                                            <p:strVal val="#ppt_h"/>
                                          </p:val>
                                        </p:tav>
                                        <p:tav tm="100000">
                                          <p:val>
                                            <p:strVal val="#ppt_h"/>
                                          </p:val>
                                        </p:tav>
                                      </p:tavLst>
                                    </p:anim>
                                  </p:childTnLst>
                                </p:cTn>
                              </p:par>
                              <p:par>
                                <p:cTn id="143" presetID="19" presetClass="entr" presetSubtype="10" fill="hold" grpId="1"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p:cTn id="145" dur="2000" fill="hold"/>
                                        <p:tgtEl>
                                          <p:spTgt spid="21"/>
                                        </p:tgtEl>
                                        <p:attrNameLst>
                                          <p:attrName>ppt_w</p:attrName>
                                        </p:attrNameLst>
                                      </p:cBhvr>
                                      <p:tavLst>
                                        <p:tav tm="0" fmla="#ppt_w*sin(2.5*pi*$)">
                                          <p:val>
                                            <p:fltVal val="0"/>
                                          </p:val>
                                        </p:tav>
                                        <p:tav tm="100000">
                                          <p:val>
                                            <p:fltVal val="1"/>
                                          </p:val>
                                        </p:tav>
                                      </p:tavLst>
                                    </p:anim>
                                    <p:anim calcmode="lin" valueType="num">
                                      <p:cBhvr>
                                        <p:cTn id="146" dur="2000" fill="hold"/>
                                        <p:tgtEl>
                                          <p:spTgt spid="21"/>
                                        </p:tgtEl>
                                        <p:attrNameLst>
                                          <p:attrName>ppt_h</p:attrName>
                                        </p:attrNameLst>
                                      </p:cBhvr>
                                      <p:tavLst>
                                        <p:tav tm="0">
                                          <p:val>
                                            <p:strVal val="#ppt_h"/>
                                          </p:val>
                                        </p:tav>
                                        <p:tav tm="100000">
                                          <p:val>
                                            <p:strVal val="#ppt_h"/>
                                          </p:val>
                                        </p:tav>
                                      </p:tavLst>
                                    </p:anim>
                                  </p:childTnLst>
                                </p:cTn>
                              </p:par>
                              <p:par>
                                <p:cTn id="147" presetID="19" presetClass="entr" presetSubtype="10" fill="hold" grpId="1" nodeType="withEffect">
                                  <p:stCondLst>
                                    <p:cond delay="0"/>
                                  </p:stCondLst>
                                  <p:childTnLst>
                                    <p:set>
                                      <p:cBhvr>
                                        <p:cTn id="148" dur="1" fill="hold">
                                          <p:stCondLst>
                                            <p:cond delay="0"/>
                                          </p:stCondLst>
                                        </p:cTn>
                                        <p:tgtEl>
                                          <p:spTgt spid="22"/>
                                        </p:tgtEl>
                                        <p:attrNameLst>
                                          <p:attrName>style.visibility</p:attrName>
                                        </p:attrNameLst>
                                      </p:cBhvr>
                                      <p:to>
                                        <p:strVal val="visible"/>
                                      </p:to>
                                    </p:set>
                                    <p:anim calcmode="lin" valueType="num">
                                      <p:cBhvr>
                                        <p:cTn id="149" dur="2000" fill="hold"/>
                                        <p:tgtEl>
                                          <p:spTgt spid="22"/>
                                        </p:tgtEl>
                                        <p:attrNameLst>
                                          <p:attrName>ppt_w</p:attrName>
                                        </p:attrNameLst>
                                      </p:cBhvr>
                                      <p:tavLst>
                                        <p:tav tm="0" fmla="#ppt_w*sin(2.5*pi*$)">
                                          <p:val>
                                            <p:fltVal val="0"/>
                                          </p:val>
                                        </p:tav>
                                        <p:tav tm="100000">
                                          <p:val>
                                            <p:fltVal val="1"/>
                                          </p:val>
                                        </p:tav>
                                      </p:tavLst>
                                    </p:anim>
                                    <p:anim calcmode="lin" valueType="num">
                                      <p:cBhvr>
                                        <p:cTn id="150" dur="2000" fill="hold"/>
                                        <p:tgtEl>
                                          <p:spTgt spid="22"/>
                                        </p:tgtEl>
                                        <p:attrNameLst>
                                          <p:attrName>ppt_h</p:attrName>
                                        </p:attrNameLst>
                                      </p:cBhvr>
                                      <p:tavLst>
                                        <p:tav tm="0">
                                          <p:val>
                                            <p:strVal val="#ppt_h"/>
                                          </p:val>
                                        </p:tav>
                                        <p:tav tm="100000">
                                          <p:val>
                                            <p:strVal val="#ppt_h"/>
                                          </p:val>
                                        </p:tav>
                                      </p:tavLst>
                                    </p:anim>
                                  </p:childTnLst>
                                </p:cTn>
                              </p:par>
                            </p:childTnLst>
                          </p:cTn>
                        </p:par>
                        <p:par>
                          <p:cTn id="151" fill="hold">
                            <p:stCondLst>
                              <p:cond delay="2000"/>
                            </p:stCondLst>
                            <p:childTnLst>
                              <p:par>
                                <p:cTn id="152" presetID="2" presetClass="exit" presetSubtype="1" fill="hold" grpId="2"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ppt_x"/>
                                          </p:val>
                                        </p:tav>
                                      </p:tavLst>
                                    </p:anim>
                                    <p:anim calcmode="lin" valueType="num">
                                      <p:cBhvr additive="base">
                                        <p:cTn id="154" dur="2000"/>
                                        <p:tgtEl>
                                          <p:spTgt spid="4"/>
                                        </p:tgtEl>
                                        <p:attrNameLst>
                                          <p:attrName>ppt_y</p:attrName>
                                        </p:attrNameLst>
                                      </p:cBhvr>
                                      <p:tavLst>
                                        <p:tav tm="0">
                                          <p:val>
                                            <p:strVal val="ppt_y"/>
                                          </p:val>
                                        </p:tav>
                                        <p:tav tm="100000">
                                          <p:val>
                                            <p:strVal val="0-ppt_h/2"/>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ppt_x"/>
                                          </p:val>
                                        </p:tav>
                                      </p:tavLst>
                                    </p:anim>
                                    <p:anim calcmode="lin" valueType="num">
                                      <p:cBhvr additive="base">
                                        <p:cTn id="158" dur="2000"/>
                                        <p:tgtEl>
                                          <p:spTgt spid="5"/>
                                        </p:tgtEl>
                                        <p:attrNameLst>
                                          <p:attrName>ppt_y</p:attrName>
                                        </p:attrNameLst>
                                      </p:cBhvr>
                                      <p:tavLst>
                                        <p:tav tm="0">
                                          <p:val>
                                            <p:strVal val="ppt_y"/>
                                          </p:val>
                                        </p:tav>
                                        <p:tav tm="100000">
                                          <p:val>
                                            <p:strVal val="0-ppt_h/2"/>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1" fill="hold" grpId="2" nodeType="withEffect">
                                  <p:stCondLst>
                                    <p:cond delay="0"/>
                                  </p:stCondLst>
                                  <p:childTnLst>
                                    <p:anim calcmode="lin" valueType="num">
                                      <p:cBhvr additive="base">
                                        <p:cTn id="161" dur="2000"/>
                                        <p:tgtEl>
                                          <p:spTgt spid="6"/>
                                        </p:tgtEl>
                                        <p:attrNameLst>
                                          <p:attrName>ppt_x</p:attrName>
                                        </p:attrNameLst>
                                      </p:cBhvr>
                                      <p:tavLst>
                                        <p:tav tm="0">
                                          <p:val>
                                            <p:strVal val="ppt_x"/>
                                          </p:val>
                                        </p:tav>
                                        <p:tav tm="100000">
                                          <p:val>
                                            <p:strVal val="ppt_x"/>
                                          </p:val>
                                        </p:tav>
                                      </p:tavLst>
                                    </p:anim>
                                    <p:anim calcmode="lin" valueType="num">
                                      <p:cBhvr additive="base">
                                        <p:cTn id="162" dur="2000"/>
                                        <p:tgtEl>
                                          <p:spTgt spid="6"/>
                                        </p:tgtEl>
                                        <p:attrNameLst>
                                          <p:attrName>ppt_y</p:attrName>
                                        </p:attrNameLst>
                                      </p:cBhvr>
                                      <p:tavLst>
                                        <p:tav tm="0">
                                          <p:val>
                                            <p:strVal val="ppt_y"/>
                                          </p:val>
                                        </p:tav>
                                        <p:tav tm="100000">
                                          <p:val>
                                            <p:strVal val="0-ppt_h/2"/>
                                          </p:val>
                                        </p:tav>
                                      </p:tavLst>
                                    </p:anim>
                                    <p:set>
                                      <p:cBhvr>
                                        <p:cTn id="163" dur="1" fill="hold">
                                          <p:stCondLst>
                                            <p:cond delay="1999"/>
                                          </p:stCondLst>
                                        </p:cTn>
                                        <p:tgtEl>
                                          <p:spTgt spid="6"/>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ppt_x"/>
                                          </p:val>
                                        </p:tav>
                                      </p:tavLst>
                                    </p:anim>
                                    <p:anim calcmode="lin" valueType="num">
                                      <p:cBhvr additive="base">
                                        <p:cTn id="166" dur="2000"/>
                                        <p:tgtEl>
                                          <p:spTgt spid="12"/>
                                        </p:tgtEl>
                                        <p:attrNameLst>
                                          <p:attrName>ppt_y</p:attrName>
                                        </p:attrNameLst>
                                      </p:cBhvr>
                                      <p:tavLst>
                                        <p:tav tm="0">
                                          <p:val>
                                            <p:strVal val="ppt_y"/>
                                          </p:val>
                                        </p:tav>
                                        <p:tav tm="100000">
                                          <p:val>
                                            <p:strVal val="0-ppt_h/2"/>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ppt_x"/>
                                          </p:val>
                                        </p:tav>
                                      </p:tavLst>
                                    </p:anim>
                                    <p:anim calcmode="lin" valueType="num">
                                      <p:cBhvr additive="base">
                                        <p:cTn id="170" dur="2000"/>
                                        <p:tgtEl>
                                          <p:spTgt spid="13"/>
                                        </p:tgtEl>
                                        <p:attrNameLst>
                                          <p:attrName>ppt_y</p:attrName>
                                        </p:attrNameLst>
                                      </p:cBhvr>
                                      <p:tavLst>
                                        <p:tav tm="0">
                                          <p:val>
                                            <p:strVal val="ppt_y"/>
                                          </p:val>
                                        </p:tav>
                                        <p:tav tm="100000">
                                          <p:val>
                                            <p:strVal val="0-ppt_h/2"/>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ppt_x"/>
                                          </p:val>
                                        </p:tav>
                                      </p:tavLst>
                                    </p:anim>
                                    <p:anim calcmode="lin" valueType="num">
                                      <p:cBhvr additive="base">
                                        <p:cTn id="174" dur="2000"/>
                                        <p:tgtEl>
                                          <p:spTgt spid="14"/>
                                        </p:tgtEl>
                                        <p:attrNameLst>
                                          <p:attrName>ppt_y</p:attrName>
                                        </p:attrNameLst>
                                      </p:cBhvr>
                                      <p:tavLst>
                                        <p:tav tm="0">
                                          <p:val>
                                            <p:strVal val="ppt_y"/>
                                          </p:val>
                                        </p:tav>
                                        <p:tav tm="100000">
                                          <p:val>
                                            <p:strVal val="0-ppt_h/2"/>
                                          </p:val>
                                        </p:tav>
                                      </p:tavLst>
                                    </p:anim>
                                    <p:set>
                                      <p:cBhvr>
                                        <p:cTn id="175" dur="1" fill="hold">
                                          <p:stCondLst>
                                            <p:cond delay="1999"/>
                                          </p:stCondLst>
                                        </p:cTn>
                                        <p:tgtEl>
                                          <p:spTgt spid="14"/>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ppt_x"/>
                                          </p:val>
                                        </p:tav>
                                      </p:tavLst>
                                    </p:anim>
                                    <p:anim calcmode="lin" valueType="num">
                                      <p:cBhvr additive="base">
                                        <p:cTn id="178" dur="2000"/>
                                        <p:tgtEl>
                                          <p:spTgt spid="24"/>
                                        </p:tgtEl>
                                        <p:attrNameLst>
                                          <p:attrName>ppt_y</p:attrName>
                                        </p:attrNameLst>
                                      </p:cBhvr>
                                      <p:tavLst>
                                        <p:tav tm="0">
                                          <p:val>
                                            <p:strVal val="ppt_y"/>
                                          </p:val>
                                        </p:tav>
                                        <p:tav tm="100000">
                                          <p:val>
                                            <p:strVal val="0-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ppt_x"/>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1" fill="hold" grpId="2" nodeType="withEffect">
                                  <p:stCondLst>
                                    <p:cond delay="0"/>
                                  </p:stCondLst>
                                  <p:childTnLst>
                                    <p:anim calcmode="lin" valueType="num">
                                      <p:cBhvr additive="base">
                                        <p:cTn id="185" dur="2000"/>
                                        <p:tgtEl>
                                          <p:spTgt spid="26"/>
                                        </p:tgtEl>
                                        <p:attrNameLst>
                                          <p:attrName>ppt_x</p:attrName>
                                        </p:attrNameLst>
                                      </p:cBhvr>
                                      <p:tavLst>
                                        <p:tav tm="0">
                                          <p:val>
                                            <p:strVal val="ppt_x"/>
                                          </p:val>
                                        </p:tav>
                                        <p:tav tm="100000">
                                          <p:val>
                                            <p:strVal val="ppt_x"/>
                                          </p:val>
                                        </p:tav>
                                      </p:tavLst>
                                    </p:anim>
                                    <p:anim calcmode="lin" valueType="num">
                                      <p:cBhvr additive="base">
                                        <p:cTn id="186" dur="2000"/>
                                        <p:tgtEl>
                                          <p:spTgt spid="26"/>
                                        </p:tgtEl>
                                        <p:attrNameLst>
                                          <p:attrName>ppt_y</p:attrName>
                                        </p:attrNameLst>
                                      </p:cBhvr>
                                      <p:tavLst>
                                        <p:tav tm="0">
                                          <p:val>
                                            <p:strVal val="ppt_y"/>
                                          </p:val>
                                        </p:tav>
                                        <p:tav tm="100000">
                                          <p:val>
                                            <p:strVal val="0-ppt_h/2"/>
                                          </p:val>
                                        </p:tav>
                                      </p:tavLst>
                                    </p:anim>
                                    <p:set>
                                      <p:cBhvr>
                                        <p:cTn id="187" dur="1" fill="hold">
                                          <p:stCondLst>
                                            <p:cond delay="1999"/>
                                          </p:stCondLst>
                                        </p:cTn>
                                        <p:tgtEl>
                                          <p:spTgt spid="26"/>
                                        </p:tgtEl>
                                        <p:attrNameLst>
                                          <p:attrName>style.visibility</p:attrName>
                                        </p:attrNameLst>
                                      </p:cBhvr>
                                      <p:to>
                                        <p:strVal val="hidden"/>
                                      </p:to>
                                    </p:set>
                                  </p:childTnLst>
                                </p:cTn>
                              </p:par>
                              <p:par>
                                <p:cTn id="188" presetID="2" presetClass="exit" presetSubtype="1" fill="hold" grpId="2" nodeType="withEffect">
                                  <p:stCondLst>
                                    <p:cond delay="0"/>
                                  </p:stCondLst>
                                  <p:childTnLst>
                                    <p:anim calcmode="lin" valueType="num">
                                      <p:cBhvr additive="base">
                                        <p:cTn id="189" dur="2000"/>
                                        <p:tgtEl>
                                          <p:spTgt spid="8"/>
                                        </p:tgtEl>
                                        <p:attrNameLst>
                                          <p:attrName>ppt_x</p:attrName>
                                        </p:attrNameLst>
                                      </p:cBhvr>
                                      <p:tavLst>
                                        <p:tav tm="0">
                                          <p:val>
                                            <p:strVal val="ppt_x"/>
                                          </p:val>
                                        </p:tav>
                                        <p:tav tm="100000">
                                          <p:val>
                                            <p:strVal val="ppt_x"/>
                                          </p:val>
                                        </p:tav>
                                      </p:tavLst>
                                    </p:anim>
                                    <p:anim calcmode="lin" valueType="num">
                                      <p:cBhvr additive="base">
                                        <p:cTn id="190" dur="2000"/>
                                        <p:tgtEl>
                                          <p:spTgt spid="8"/>
                                        </p:tgtEl>
                                        <p:attrNameLst>
                                          <p:attrName>ppt_y</p:attrName>
                                        </p:attrNameLst>
                                      </p:cBhvr>
                                      <p:tavLst>
                                        <p:tav tm="0">
                                          <p:val>
                                            <p:strVal val="ppt_y"/>
                                          </p:val>
                                        </p:tav>
                                        <p:tav tm="100000">
                                          <p:val>
                                            <p:strVal val="0-ppt_h/2"/>
                                          </p:val>
                                        </p:tav>
                                      </p:tavLst>
                                    </p:anim>
                                    <p:set>
                                      <p:cBhvr>
                                        <p:cTn id="191" dur="1" fill="hold">
                                          <p:stCondLst>
                                            <p:cond delay="1999"/>
                                          </p:stCondLst>
                                        </p:cTn>
                                        <p:tgtEl>
                                          <p:spTgt spid="8"/>
                                        </p:tgtEl>
                                        <p:attrNameLst>
                                          <p:attrName>style.visibility</p:attrName>
                                        </p:attrNameLst>
                                      </p:cBhvr>
                                      <p:to>
                                        <p:strVal val="hidden"/>
                                      </p:to>
                                    </p:set>
                                  </p:childTnLst>
                                </p:cTn>
                              </p:par>
                              <p:par>
                                <p:cTn id="192" presetID="2" presetClass="exit" presetSubtype="1" fill="hold" grpId="2"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ppt_x"/>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1" fill="hold" grpId="2"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ppt_x"/>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1" fill="hold" grpId="2"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ppt_x"/>
                                          </p:val>
                                        </p:tav>
                                      </p:tavLst>
                                    </p:anim>
                                    <p:anim calcmode="lin" valueType="num">
                                      <p:cBhvr additive="base">
                                        <p:cTn id="202" dur="2000"/>
                                        <p:tgtEl>
                                          <p:spTgt spid="16"/>
                                        </p:tgtEl>
                                        <p:attrNameLst>
                                          <p:attrName>ppt_y</p:attrName>
                                        </p:attrNameLst>
                                      </p:cBhvr>
                                      <p:tavLst>
                                        <p:tav tm="0">
                                          <p:val>
                                            <p:strVal val="ppt_y"/>
                                          </p:val>
                                        </p:tav>
                                        <p:tav tm="100000">
                                          <p:val>
                                            <p:strVal val="0-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1"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ppt_x"/>
                                          </p:val>
                                        </p:tav>
                                      </p:tavLst>
                                    </p:anim>
                                    <p:anim calcmode="lin" valueType="num">
                                      <p:cBhvr additive="base">
                                        <p:cTn id="206" dur="2000"/>
                                        <p:tgtEl>
                                          <p:spTgt spid="17"/>
                                        </p:tgtEl>
                                        <p:attrNameLst>
                                          <p:attrName>ppt_y</p:attrName>
                                        </p:attrNameLst>
                                      </p:cBhvr>
                                      <p:tavLst>
                                        <p:tav tm="0">
                                          <p:val>
                                            <p:strVal val="ppt_y"/>
                                          </p:val>
                                        </p:tav>
                                        <p:tav tm="100000">
                                          <p:val>
                                            <p:strVal val="0-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 fill="hold" grpId="2" nodeType="withEffect">
                                  <p:stCondLst>
                                    <p:cond delay="0"/>
                                  </p:stCondLst>
                                  <p:childTnLst>
                                    <p:anim calcmode="lin" valueType="num">
                                      <p:cBhvr additive="base">
                                        <p:cTn id="209" dur="2000"/>
                                        <p:tgtEl>
                                          <p:spTgt spid="18"/>
                                        </p:tgtEl>
                                        <p:attrNameLst>
                                          <p:attrName>ppt_x</p:attrName>
                                        </p:attrNameLst>
                                      </p:cBhvr>
                                      <p:tavLst>
                                        <p:tav tm="0">
                                          <p:val>
                                            <p:strVal val="ppt_x"/>
                                          </p:val>
                                        </p:tav>
                                        <p:tav tm="100000">
                                          <p:val>
                                            <p:strVal val="ppt_x"/>
                                          </p:val>
                                        </p:tav>
                                      </p:tavLst>
                                    </p:anim>
                                    <p:anim calcmode="lin" valueType="num">
                                      <p:cBhvr additive="base">
                                        <p:cTn id="210" dur="2000"/>
                                        <p:tgtEl>
                                          <p:spTgt spid="18"/>
                                        </p:tgtEl>
                                        <p:attrNameLst>
                                          <p:attrName>ppt_y</p:attrName>
                                        </p:attrNameLst>
                                      </p:cBhvr>
                                      <p:tavLst>
                                        <p:tav tm="0">
                                          <p:val>
                                            <p:strVal val="ppt_y"/>
                                          </p:val>
                                        </p:tav>
                                        <p:tav tm="100000">
                                          <p:val>
                                            <p:strVal val="0-ppt_h/2"/>
                                          </p:val>
                                        </p:tav>
                                      </p:tavLst>
                                    </p:anim>
                                    <p:set>
                                      <p:cBhvr>
                                        <p:cTn id="211" dur="1" fill="hold">
                                          <p:stCondLst>
                                            <p:cond delay="1999"/>
                                          </p:stCondLst>
                                        </p:cTn>
                                        <p:tgtEl>
                                          <p:spTgt spid="18"/>
                                        </p:tgtEl>
                                        <p:attrNameLst>
                                          <p:attrName>style.visibility</p:attrName>
                                        </p:attrNameLst>
                                      </p:cBhvr>
                                      <p:to>
                                        <p:strVal val="hidden"/>
                                      </p:to>
                                    </p:set>
                                  </p:childTnLst>
                                </p:cTn>
                              </p:par>
                              <p:par>
                                <p:cTn id="212" presetID="2" presetClass="exit" presetSubtype="1" fill="hold" grpId="2" nodeType="withEffect">
                                  <p:stCondLst>
                                    <p:cond delay="0"/>
                                  </p:stCondLst>
                                  <p:childTnLst>
                                    <p:anim calcmode="lin" valueType="num">
                                      <p:cBhvr additive="base">
                                        <p:cTn id="213" dur="2000"/>
                                        <p:tgtEl>
                                          <p:spTgt spid="20"/>
                                        </p:tgtEl>
                                        <p:attrNameLst>
                                          <p:attrName>ppt_x</p:attrName>
                                        </p:attrNameLst>
                                      </p:cBhvr>
                                      <p:tavLst>
                                        <p:tav tm="0">
                                          <p:val>
                                            <p:strVal val="ppt_x"/>
                                          </p:val>
                                        </p:tav>
                                        <p:tav tm="100000">
                                          <p:val>
                                            <p:strVal val="ppt_x"/>
                                          </p:val>
                                        </p:tav>
                                      </p:tavLst>
                                    </p:anim>
                                    <p:anim calcmode="lin" valueType="num">
                                      <p:cBhvr additive="base">
                                        <p:cTn id="214" dur="2000"/>
                                        <p:tgtEl>
                                          <p:spTgt spid="20"/>
                                        </p:tgtEl>
                                        <p:attrNameLst>
                                          <p:attrName>ppt_y</p:attrName>
                                        </p:attrNameLst>
                                      </p:cBhvr>
                                      <p:tavLst>
                                        <p:tav tm="0">
                                          <p:val>
                                            <p:strVal val="ppt_y"/>
                                          </p:val>
                                        </p:tav>
                                        <p:tav tm="100000">
                                          <p:val>
                                            <p:strVal val="0-ppt_h/2"/>
                                          </p:val>
                                        </p:tav>
                                      </p:tavLst>
                                    </p:anim>
                                    <p:set>
                                      <p:cBhvr>
                                        <p:cTn id="215" dur="1" fill="hold">
                                          <p:stCondLst>
                                            <p:cond delay="1999"/>
                                          </p:stCondLst>
                                        </p:cTn>
                                        <p:tgtEl>
                                          <p:spTgt spid="20"/>
                                        </p:tgtEl>
                                        <p:attrNameLst>
                                          <p:attrName>style.visibility</p:attrName>
                                        </p:attrNameLst>
                                      </p:cBhvr>
                                      <p:to>
                                        <p:strVal val="hidden"/>
                                      </p:to>
                                    </p:set>
                                  </p:childTnLst>
                                </p:cTn>
                              </p:par>
                              <p:par>
                                <p:cTn id="216" presetID="2" presetClass="exit" presetSubtype="1" fill="hold" grpId="2"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ppt_x"/>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1" fill="hold" grpId="2"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ppt_x"/>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19" presetClass="exit" presetSubtype="10" fill="hold" grpId="3" nodeType="withEffect">
                                  <p:stCondLst>
                                    <p:cond delay="0"/>
                                  </p:stCondLst>
                                  <p:childTnLst>
                                    <p:anim calcmode="lin" valueType="num">
                                      <p:cBhvr>
                                        <p:cTn id="225" dur="2000"/>
                                        <p:tgtEl>
                                          <p:spTgt spid="8"/>
                                        </p:tgtEl>
                                        <p:attrNameLst>
                                          <p:attrName>ppt_h</p:attrName>
                                        </p:attrNameLst>
                                      </p:cBhvr>
                                      <p:tavLst>
                                        <p:tav tm="0">
                                          <p:val>
                                            <p:strVal val="ppt_h"/>
                                          </p:val>
                                        </p:tav>
                                        <p:tav tm="100000">
                                          <p:val>
                                            <p:strVal val="ppt_h"/>
                                          </p:val>
                                        </p:tav>
                                      </p:tavLst>
                                    </p:anim>
                                    <p:anim calcmode="lin" valueType="num">
                                      <p:cBhvr>
                                        <p:cTn id="226"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8"/>
                                        </p:tgtEl>
                                        <p:attrNameLst>
                                          <p:attrName>style.visibility</p:attrName>
                                        </p:attrNameLst>
                                      </p:cBhvr>
                                      <p:to>
                                        <p:strVal val="hidden"/>
                                      </p:to>
                                    </p:set>
                                  </p:childTnLst>
                                </p:cTn>
                              </p:par>
                              <p:par>
                                <p:cTn id="228" presetID="19" presetClass="exit" presetSubtype="10" fill="hold" grpId="3" nodeType="withEffect">
                                  <p:stCondLst>
                                    <p:cond delay="0"/>
                                  </p:stCondLst>
                                  <p:childTnLst>
                                    <p:anim calcmode="lin" valueType="num">
                                      <p:cBhvr>
                                        <p:cTn id="229" dur="2000"/>
                                        <p:tgtEl>
                                          <p:spTgt spid="9"/>
                                        </p:tgtEl>
                                        <p:attrNameLst>
                                          <p:attrName>ppt_h</p:attrName>
                                        </p:attrNameLst>
                                      </p:cBhvr>
                                      <p:tavLst>
                                        <p:tav tm="0">
                                          <p:val>
                                            <p:strVal val="ppt_h"/>
                                          </p:val>
                                        </p:tav>
                                        <p:tav tm="100000">
                                          <p:val>
                                            <p:strVal val="ppt_h"/>
                                          </p:val>
                                        </p:tav>
                                      </p:tavLst>
                                    </p:anim>
                                    <p:anim calcmode="lin" valueType="num">
                                      <p:cBhvr>
                                        <p:cTn id="230"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9"/>
                                        </p:tgtEl>
                                        <p:attrNameLst>
                                          <p:attrName>style.visibility</p:attrName>
                                        </p:attrNameLst>
                                      </p:cBhvr>
                                      <p:to>
                                        <p:strVal val="hidden"/>
                                      </p:to>
                                    </p:set>
                                  </p:childTnLst>
                                </p:cTn>
                              </p:par>
                              <p:par>
                                <p:cTn id="232" presetID="19" presetClass="exit" presetSubtype="10" fill="hold" grpId="3" nodeType="withEffect">
                                  <p:stCondLst>
                                    <p:cond delay="0"/>
                                  </p:stCondLst>
                                  <p:childTnLst>
                                    <p:anim calcmode="lin" valueType="num">
                                      <p:cBhvr>
                                        <p:cTn id="233" dur="2000"/>
                                        <p:tgtEl>
                                          <p:spTgt spid="10"/>
                                        </p:tgtEl>
                                        <p:attrNameLst>
                                          <p:attrName>ppt_h</p:attrName>
                                        </p:attrNameLst>
                                      </p:cBhvr>
                                      <p:tavLst>
                                        <p:tav tm="0">
                                          <p:val>
                                            <p:strVal val="ppt_h"/>
                                          </p:val>
                                        </p:tav>
                                        <p:tav tm="100000">
                                          <p:val>
                                            <p:strVal val="ppt_h"/>
                                          </p:val>
                                        </p:tav>
                                      </p:tavLst>
                                    </p:anim>
                                    <p:anim calcmode="lin" valueType="num">
                                      <p:cBhvr>
                                        <p:cTn id="234"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0"/>
                                        </p:tgtEl>
                                        <p:attrNameLst>
                                          <p:attrName>style.visibility</p:attrName>
                                        </p:attrNameLst>
                                      </p:cBhvr>
                                      <p:to>
                                        <p:strVal val="hidden"/>
                                      </p:to>
                                    </p:set>
                                  </p:childTnLst>
                                </p:cTn>
                              </p:par>
                              <p:par>
                                <p:cTn id="236" presetID="19" presetClass="exit" presetSubtype="10" fill="hold" grpId="3" nodeType="withEffect">
                                  <p:stCondLst>
                                    <p:cond delay="0"/>
                                  </p:stCondLst>
                                  <p:childTnLst>
                                    <p:anim calcmode="lin" valueType="num">
                                      <p:cBhvr>
                                        <p:cTn id="237" dur="2000"/>
                                        <p:tgtEl>
                                          <p:spTgt spid="16"/>
                                        </p:tgtEl>
                                        <p:attrNameLst>
                                          <p:attrName>ppt_h</p:attrName>
                                        </p:attrNameLst>
                                      </p:cBhvr>
                                      <p:tavLst>
                                        <p:tav tm="0">
                                          <p:val>
                                            <p:strVal val="ppt_h"/>
                                          </p:val>
                                        </p:tav>
                                        <p:tav tm="100000">
                                          <p:val>
                                            <p:strVal val="ppt_h"/>
                                          </p:val>
                                        </p:tav>
                                      </p:tavLst>
                                    </p:anim>
                                    <p:anim calcmode="lin" valueType="num">
                                      <p:cBhvr>
                                        <p:cTn id="238"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9" dur="1" fill="hold">
                                          <p:stCondLst>
                                            <p:cond delay="1999"/>
                                          </p:stCondLst>
                                        </p:cTn>
                                        <p:tgtEl>
                                          <p:spTgt spid="16"/>
                                        </p:tgtEl>
                                        <p:attrNameLst>
                                          <p:attrName>style.visibility</p:attrName>
                                        </p:attrNameLst>
                                      </p:cBhvr>
                                      <p:to>
                                        <p:strVal val="hidden"/>
                                      </p:to>
                                    </p:set>
                                  </p:childTnLst>
                                </p:cTn>
                              </p:par>
                              <p:par>
                                <p:cTn id="240" presetID="19" presetClass="exit" presetSubtype="10" fill="hold" grpId="3" nodeType="withEffect">
                                  <p:stCondLst>
                                    <p:cond delay="0"/>
                                  </p:stCondLst>
                                  <p:childTnLst>
                                    <p:anim calcmode="lin" valueType="num">
                                      <p:cBhvr>
                                        <p:cTn id="241" dur="2000"/>
                                        <p:tgtEl>
                                          <p:spTgt spid="17"/>
                                        </p:tgtEl>
                                        <p:attrNameLst>
                                          <p:attrName>ppt_h</p:attrName>
                                        </p:attrNameLst>
                                      </p:cBhvr>
                                      <p:tavLst>
                                        <p:tav tm="0">
                                          <p:val>
                                            <p:strVal val="ppt_h"/>
                                          </p:val>
                                        </p:tav>
                                        <p:tav tm="100000">
                                          <p:val>
                                            <p:strVal val="ppt_h"/>
                                          </p:val>
                                        </p:tav>
                                      </p:tavLst>
                                    </p:anim>
                                    <p:anim calcmode="lin" valueType="num">
                                      <p:cBhvr>
                                        <p:cTn id="242"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3" dur="1" fill="hold">
                                          <p:stCondLst>
                                            <p:cond delay="1999"/>
                                          </p:stCondLst>
                                        </p:cTn>
                                        <p:tgtEl>
                                          <p:spTgt spid="17"/>
                                        </p:tgtEl>
                                        <p:attrNameLst>
                                          <p:attrName>style.visibility</p:attrName>
                                        </p:attrNameLst>
                                      </p:cBhvr>
                                      <p:to>
                                        <p:strVal val="hidden"/>
                                      </p:to>
                                    </p:set>
                                  </p:childTnLst>
                                </p:cTn>
                              </p:par>
                              <p:par>
                                <p:cTn id="244" presetID="19" presetClass="exit" presetSubtype="10" fill="hold" grpId="3" nodeType="withEffect">
                                  <p:stCondLst>
                                    <p:cond delay="0"/>
                                  </p:stCondLst>
                                  <p:childTnLst>
                                    <p:anim calcmode="lin" valueType="num">
                                      <p:cBhvr>
                                        <p:cTn id="245" dur="2000"/>
                                        <p:tgtEl>
                                          <p:spTgt spid="18"/>
                                        </p:tgtEl>
                                        <p:attrNameLst>
                                          <p:attrName>ppt_h</p:attrName>
                                        </p:attrNameLst>
                                      </p:cBhvr>
                                      <p:tavLst>
                                        <p:tav tm="0">
                                          <p:val>
                                            <p:strVal val="ppt_h"/>
                                          </p:val>
                                        </p:tav>
                                        <p:tav tm="100000">
                                          <p:val>
                                            <p:strVal val="ppt_h"/>
                                          </p:val>
                                        </p:tav>
                                      </p:tavLst>
                                    </p:anim>
                                    <p:anim calcmode="lin" valueType="num">
                                      <p:cBhvr>
                                        <p:cTn id="246"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7" dur="1" fill="hold">
                                          <p:stCondLst>
                                            <p:cond delay="1999"/>
                                          </p:stCondLst>
                                        </p:cTn>
                                        <p:tgtEl>
                                          <p:spTgt spid="18"/>
                                        </p:tgtEl>
                                        <p:attrNameLst>
                                          <p:attrName>style.visibility</p:attrName>
                                        </p:attrNameLst>
                                      </p:cBhvr>
                                      <p:to>
                                        <p:strVal val="hidden"/>
                                      </p:to>
                                    </p:set>
                                  </p:childTnLst>
                                </p:cTn>
                              </p:par>
                              <p:par>
                                <p:cTn id="248" presetID="19" presetClass="exit" presetSubtype="10" fill="hold" grpId="3" nodeType="withEffect">
                                  <p:stCondLst>
                                    <p:cond delay="0"/>
                                  </p:stCondLst>
                                  <p:childTnLst>
                                    <p:anim calcmode="lin" valueType="num">
                                      <p:cBhvr>
                                        <p:cTn id="249" dur="2000"/>
                                        <p:tgtEl>
                                          <p:spTgt spid="20"/>
                                        </p:tgtEl>
                                        <p:attrNameLst>
                                          <p:attrName>ppt_h</p:attrName>
                                        </p:attrNameLst>
                                      </p:cBhvr>
                                      <p:tavLst>
                                        <p:tav tm="0">
                                          <p:val>
                                            <p:strVal val="ppt_h"/>
                                          </p:val>
                                        </p:tav>
                                        <p:tav tm="100000">
                                          <p:val>
                                            <p:strVal val="ppt_h"/>
                                          </p:val>
                                        </p:tav>
                                      </p:tavLst>
                                    </p:anim>
                                    <p:anim calcmode="lin" valueType="num">
                                      <p:cBhvr>
                                        <p:cTn id="250"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1" dur="1" fill="hold">
                                          <p:stCondLst>
                                            <p:cond delay="1999"/>
                                          </p:stCondLst>
                                        </p:cTn>
                                        <p:tgtEl>
                                          <p:spTgt spid="20"/>
                                        </p:tgtEl>
                                        <p:attrNameLst>
                                          <p:attrName>style.visibility</p:attrName>
                                        </p:attrNameLst>
                                      </p:cBhvr>
                                      <p:to>
                                        <p:strVal val="hidden"/>
                                      </p:to>
                                    </p:set>
                                  </p:childTnLst>
                                </p:cTn>
                              </p:par>
                              <p:par>
                                <p:cTn id="252" presetID="19" presetClass="exit" presetSubtype="10" fill="hold" grpId="3" nodeType="withEffect">
                                  <p:stCondLst>
                                    <p:cond delay="0"/>
                                  </p:stCondLst>
                                  <p:childTnLst>
                                    <p:anim calcmode="lin" valueType="num">
                                      <p:cBhvr>
                                        <p:cTn id="253" dur="2000"/>
                                        <p:tgtEl>
                                          <p:spTgt spid="21"/>
                                        </p:tgtEl>
                                        <p:attrNameLst>
                                          <p:attrName>ppt_h</p:attrName>
                                        </p:attrNameLst>
                                      </p:cBhvr>
                                      <p:tavLst>
                                        <p:tav tm="0">
                                          <p:val>
                                            <p:strVal val="ppt_h"/>
                                          </p:val>
                                        </p:tav>
                                        <p:tav tm="100000">
                                          <p:val>
                                            <p:strVal val="ppt_h"/>
                                          </p:val>
                                        </p:tav>
                                      </p:tavLst>
                                    </p:anim>
                                    <p:anim calcmode="lin" valueType="num">
                                      <p:cBhvr>
                                        <p:cTn id="254"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5" dur="1" fill="hold">
                                          <p:stCondLst>
                                            <p:cond delay="1999"/>
                                          </p:stCondLst>
                                        </p:cTn>
                                        <p:tgtEl>
                                          <p:spTgt spid="21"/>
                                        </p:tgtEl>
                                        <p:attrNameLst>
                                          <p:attrName>style.visibility</p:attrName>
                                        </p:attrNameLst>
                                      </p:cBhvr>
                                      <p:to>
                                        <p:strVal val="hidden"/>
                                      </p:to>
                                    </p:set>
                                  </p:childTnLst>
                                </p:cTn>
                              </p:par>
                              <p:par>
                                <p:cTn id="256" presetID="19" presetClass="exit" presetSubtype="10" fill="hold" grpId="3" nodeType="withEffect">
                                  <p:stCondLst>
                                    <p:cond delay="0"/>
                                  </p:stCondLst>
                                  <p:childTnLst>
                                    <p:anim calcmode="lin" valueType="num">
                                      <p:cBhvr>
                                        <p:cTn id="257" dur="2000"/>
                                        <p:tgtEl>
                                          <p:spTgt spid="22"/>
                                        </p:tgtEl>
                                        <p:attrNameLst>
                                          <p:attrName>ppt_h</p:attrName>
                                        </p:attrNameLst>
                                      </p:cBhvr>
                                      <p:tavLst>
                                        <p:tav tm="0">
                                          <p:val>
                                            <p:strVal val="ppt_h"/>
                                          </p:val>
                                        </p:tav>
                                        <p:tav tm="100000">
                                          <p:val>
                                            <p:strVal val="ppt_h"/>
                                          </p:val>
                                        </p:tav>
                                      </p:tavLst>
                                    </p:anim>
                                    <p:anim calcmode="lin" valueType="num">
                                      <p:cBhvr>
                                        <p:cTn id="258"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9" dur="1" fill="hold">
                                          <p:stCondLst>
                                            <p:cond delay="1999"/>
                                          </p:stCondLst>
                                        </p:cTn>
                                        <p:tgtEl>
                                          <p:spTgt spid="22"/>
                                        </p:tgtEl>
                                        <p:attrNameLst>
                                          <p:attrName>style.visibility</p:attrName>
                                        </p:attrNameLst>
                                      </p:cBhvr>
                                      <p:to>
                                        <p:strVal val="hidden"/>
                                      </p:to>
                                    </p:set>
                                  </p:childTnLst>
                                </p:cTn>
                              </p:par>
                              <p:par>
                                <p:cTn id="260" presetID="19" presetClass="exit" presetSubtype="10" fill="hold" grpId="3" nodeType="withEffect">
                                  <p:stCondLst>
                                    <p:cond delay="0"/>
                                  </p:stCondLst>
                                  <p:childTnLst>
                                    <p:anim calcmode="lin" valueType="num">
                                      <p:cBhvr>
                                        <p:cTn id="261" dur="2000"/>
                                        <p:tgtEl>
                                          <p:spTgt spid="4"/>
                                        </p:tgtEl>
                                        <p:attrNameLst>
                                          <p:attrName>ppt_h</p:attrName>
                                        </p:attrNameLst>
                                      </p:cBhvr>
                                      <p:tavLst>
                                        <p:tav tm="0">
                                          <p:val>
                                            <p:strVal val="ppt_h"/>
                                          </p:val>
                                        </p:tav>
                                        <p:tav tm="100000">
                                          <p:val>
                                            <p:strVal val="ppt_h"/>
                                          </p:val>
                                        </p:tav>
                                      </p:tavLst>
                                    </p:anim>
                                    <p:anim calcmode="lin" valueType="num">
                                      <p:cBhvr>
                                        <p:cTn id="2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3" dur="1" fill="hold">
                                          <p:stCondLst>
                                            <p:cond delay="1999"/>
                                          </p:stCondLst>
                                        </p:cTn>
                                        <p:tgtEl>
                                          <p:spTgt spid="4"/>
                                        </p:tgtEl>
                                        <p:attrNameLst>
                                          <p:attrName>style.visibility</p:attrName>
                                        </p:attrNameLst>
                                      </p:cBhvr>
                                      <p:to>
                                        <p:strVal val="hidden"/>
                                      </p:to>
                                    </p:set>
                                  </p:childTnLst>
                                </p:cTn>
                              </p:par>
                              <p:par>
                                <p:cTn id="264" presetID="19" presetClass="exit" presetSubtype="10" fill="hold" grpId="3" nodeType="withEffect">
                                  <p:stCondLst>
                                    <p:cond delay="0"/>
                                  </p:stCondLst>
                                  <p:childTnLst>
                                    <p:anim calcmode="lin" valueType="num">
                                      <p:cBhvr>
                                        <p:cTn id="265" dur="2000"/>
                                        <p:tgtEl>
                                          <p:spTgt spid="5"/>
                                        </p:tgtEl>
                                        <p:attrNameLst>
                                          <p:attrName>ppt_h</p:attrName>
                                        </p:attrNameLst>
                                      </p:cBhvr>
                                      <p:tavLst>
                                        <p:tav tm="0">
                                          <p:val>
                                            <p:strVal val="ppt_h"/>
                                          </p:val>
                                        </p:tav>
                                        <p:tav tm="100000">
                                          <p:val>
                                            <p:strVal val="ppt_h"/>
                                          </p:val>
                                        </p:tav>
                                      </p:tavLst>
                                    </p:anim>
                                    <p:anim calcmode="lin" valueType="num">
                                      <p:cBhvr>
                                        <p:cTn id="2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7" dur="1" fill="hold">
                                          <p:stCondLst>
                                            <p:cond delay="1999"/>
                                          </p:stCondLst>
                                        </p:cTn>
                                        <p:tgtEl>
                                          <p:spTgt spid="5"/>
                                        </p:tgtEl>
                                        <p:attrNameLst>
                                          <p:attrName>style.visibility</p:attrName>
                                        </p:attrNameLst>
                                      </p:cBhvr>
                                      <p:to>
                                        <p:strVal val="hidden"/>
                                      </p:to>
                                    </p:set>
                                  </p:childTnLst>
                                </p:cTn>
                              </p:par>
                              <p:par>
                                <p:cTn id="268" presetID="19" presetClass="exit" presetSubtype="10" fill="hold" grpId="3" nodeType="withEffect">
                                  <p:stCondLst>
                                    <p:cond delay="0"/>
                                  </p:stCondLst>
                                  <p:childTnLst>
                                    <p:anim calcmode="lin" valueType="num">
                                      <p:cBhvr>
                                        <p:cTn id="269" dur="2000"/>
                                        <p:tgtEl>
                                          <p:spTgt spid="6"/>
                                        </p:tgtEl>
                                        <p:attrNameLst>
                                          <p:attrName>ppt_h</p:attrName>
                                        </p:attrNameLst>
                                      </p:cBhvr>
                                      <p:tavLst>
                                        <p:tav tm="0">
                                          <p:val>
                                            <p:strVal val="ppt_h"/>
                                          </p:val>
                                        </p:tav>
                                        <p:tav tm="100000">
                                          <p:val>
                                            <p:strVal val="ppt_h"/>
                                          </p:val>
                                        </p:tav>
                                      </p:tavLst>
                                    </p:anim>
                                    <p:anim calcmode="lin" valueType="num">
                                      <p:cBhvr>
                                        <p:cTn id="2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1" dur="1" fill="hold">
                                          <p:stCondLst>
                                            <p:cond delay="1999"/>
                                          </p:stCondLst>
                                        </p:cTn>
                                        <p:tgtEl>
                                          <p:spTgt spid="6"/>
                                        </p:tgtEl>
                                        <p:attrNameLst>
                                          <p:attrName>style.visibility</p:attrName>
                                        </p:attrNameLst>
                                      </p:cBhvr>
                                      <p:to>
                                        <p:strVal val="hidden"/>
                                      </p:to>
                                    </p:set>
                                  </p:childTnLst>
                                </p:cTn>
                              </p:par>
                              <p:par>
                                <p:cTn id="272" presetID="19" presetClass="exit" presetSubtype="10" fill="hold" grpId="3" nodeType="withEffect">
                                  <p:stCondLst>
                                    <p:cond delay="0"/>
                                  </p:stCondLst>
                                  <p:childTnLst>
                                    <p:anim calcmode="lin" valueType="num">
                                      <p:cBhvr>
                                        <p:cTn id="273" dur="2000"/>
                                        <p:tgtEl>
                                          <p:spTgt spid="12"/>
                                        </p:tgtEl>
                                        <p:attrNameLst>
                                          <p:attrName>ppt_h</p:attrName>
                                        </p:attrNameLst>
                                      </p:cBhvr>
                                      <p:tavLst>
                                        <p:tav tm="0">
                                          <p:val>
                                            <p:strVal val="ppt_h"/>
                                          </p:val>
                                        </p:tav>
                                        <p:tav tm="100000">
                                          <p:val>
                                            <p:strVal val="ppt_h"/>
                                          </p:val>
                                        </p:tav>
                                      </p:tavLst>
                                    </p:anim>
                                    <p:anim calcmode="lin" valueType="num">
                                      <p:cBhvr>
                                        <p:cTn id="274"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5" dur="1" fill="hold">
                                          <p:stCondLst>
                                            <p:cond delay="1999"/>
                                          </p:stCondLst>
                                        </p:cTn>
                                        <p:tgtEl>
                                          <p:spTgt spid="12"/>
                                        </p:tgtEl>
                                        <p:attrNameLst>
                                          <p:attrName>style.visibility</p:attrName>
                                        </p:attrNameLst>
                                      </p:cBhvr>
                                      <p:to>
                                        <p:strVal val="hidden"/>
                                      </p:to>
                                    </p:set>
                                  </p:childTnLst>
                                </p:cTn>
                              </p:par>
                              <p:par>
                                <p:cTn id="276" presetID="19" presetClass="exit" presetSubtype="10" fill="hold" grpId="3" nodeType="withEffect">
                                  <p:stCondLst>
                                    <p:cond delay="0"/>
                                  </p:stCondLst>
                                  <p:childTnLst>
                                    <p:anim calcmode="lin" valueType="num">
                                      <p:cBhvr>
                                        <p:cTn id="277" dur="2000"/>
                                        <p:tgtEl>
                                          <p:spTgt spid="13"/>
                                        </p:tgtEl>
                                        <p:attrNameLst>
                                          <p:attrName>ppt_h</p:attrName>
                                        </p:attrNameLst>
                                      </p:cBhvr>
                                      <p:tavLst>
                                        <p:tav tm="0">
                                          <p:val>
                                            <p:strVal val="ppt_h"/>
                                          </p:val>
                                        </p:tav>
                                        <p:tav tm="100000">
                                          <p:val>
                                            <p:strVal val="ppt_h"/>
                                          </p:val>
                                        </p:tav>
                                      </p:tavLst>
                                    </p:anim>
                                    <p:anim calcmode="lin" valueType="num">
                                      <p:cBhvr>
                                        <p:cTn id="278"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9" dur="1" fill="hold">
                                          <p:stCondLst>
                                            <p:cond delay="1999"/>
                                          </p:stCondLst>
                                        </p:cTn>
                                        <p:tgtEl>
                                          <p:spTgt spid="13"/>
                                        </p:tgtEl>
                                        <p:attrNameLst>
                                          <p:attrName>style.visibility</p:attrName>
                                        </p:attrNameLst>
                                      </p:cBhvr>
                                      <p:to>
                                        <p:strVal val="hidden"/>
                                      </p:to>
                                    </p:set>
                                  </p:childTnLst>
                                </p:cTn>
                              </p:par>
                              <p:par>
                                <p:cTn id="280" presetID="19" presetClass="exit" presetSubtype="10" fill="hold" grpId="3" nodeType="withEffect">
                                  <p:stCondLst>
                                    <p:cond delay="0"/>
                                  </p:stCondLst>
                                  <p:childTnLst>
                                    <p:anim calcmode="lin" valueType="num">
                                      <p:cBhvr>
                                        <p:cTn id="281" dur="2000"/>
                                        <p:tgtEl>
                                          <p:spTgt spid="14"/>
                                        </p:tgtEl>
                                        <p:attrNameLst>
                                          <p:attrName>ppt_h</p:attrName>
                                        </p:attrNameLst>
                                      </p:cBhvr>
                                      <p:tavLst>
                                        <p:tav tm="0">
                                          <p:val>
                                            <p:strVal val="ppt_h"/>
                                          </p:val>
                                        </p:tav>
                                        <p:tav tm="100000">
                                          <p:val>
                                            <p:strVal val="ppt_h"/>
                                          </p:val>
                                        </p:tav>
                                      </p:tavLst>
                                    </p:anim>
                                    <p:anim calcmode="lin" valueType="num">
                                      <p:cBhvr>
                                        <p:cTn id="282"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3" dur="1" fill="hold">
                                          <p:stCondLst>
                                            <p:cond delay="1999"/>
                                          </p:stCondLst>
                                        </p:cTn>
                                        <p:tgtEl>
                                          <p:spTgt spid="14"/>
                                        </p:tgtEl>
                                        <p:attrNameLst>
                                          <p:attrName>style.visibility</p:attrName>
                                        </p:attrNameLst>
                                      </p:cBhvr>
                                      <p:to>
                                        <p:strVal val="hidden"/>
                                      </p:to>
                                    </p:set>
                                  </p:childTnLst>
                                </p:cTn>
                              </p:par>
                              <p:par>
                                <p:cTn id="284" presetID="19" presetClass="exit" presetSubtype="10" fill="hold" grpId="3" nodeType="withEffect">
                                  <p:stCondLst>
                                    <p:cond delay="0"/>
                                  </p:stCondLst>
                                  <p:childTnLst>
                                    <p:anim calcmode="lin" valueType="num">
                                      <p:cBhvr>
                                        <p:cTn id="285" dur="2000"/>
                                        <p:tgtEl>
                                          <p:spTgt spid="24"/>
                                        </p:tgtEl>
                                        <p:attrNameLst>
                                          <p:attrName>ppt_h</p:attrName>
                                        </p:attrNameLst>
                                      </p:cBhvr>
                                      <p:tavLst>
                                        <p:tav tm="0">
                                          <p:val>
                                            <p:strVal val="ppt_h"/>
                                          </p:val>
                                        </p:tav>
                                        <p:tav tm="100000">
                                          <p:val>
                                            <p:strVal val="ppt_h"/>
                                          </p:val>
                                        </p:tav>
                                      </p:tavLst>
                                    </p:anim>
                                    <p:anim calcmode="lin" valueType="num">
                                      <p:cBhvr>
                                        <p:cTn id="286"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7" dur="1" fill="hold">
                                          <p:stCondLst>
                                            <p:cond delay="1999"/>
                                          </p:stCondLst>
                                        </p:cTn>
                                        <p:tgtEl>
                                          <p:spTgt spid="24"/>
                                        </p:tgtEl>
                                        <p:attrNameLst>
                                          <p:attrName>style.visibility</p:attrName>
                                        </p:attrNameLst>
                                      </p:cBhvr>
                                      <p:to>
                                        <p:strVal val="hidden"/>
                                      </p:to>
                                    </p:set>
                                  </p:childTnLst>
                                </p:cTn>
                              </p:par>
                              <p:par>
                                <p:cTn id="288" presetID="19" presetClass="exit" presetSubtype="10" fill="hold" grpId="3" nodeType="withEffect">
                                  <p:stCondLst>
                                    <p:cond delay="0"/>
                                  </p:stCondLst>
                                  <p:childTnLst>
                                    <p:anim calcmode="lin" valueType="num">
                                      <p:cBhvr>
                                        <p:cTn id="289" dur="2000"/>
                                        <p:tgtEl>
                                          <p:spTgt spid="25"/>
                                        </p:tgtEl>
                                        <p:attrNameLst>
                                          <p:attrName>ppt_h</p:attrName>
                                        </p:attrNameLst>
                                      </p:cBhvr>
                                      <p:tavLst>
                                        <p:tav tm="0">
                                          <p:val>
                                            <p:strVal val="ppt_h"/>
                                          </p:val>
                                        </p:tav>
                                        <p:tav tm="100000">
                                          <p:val>
                                            <p:strVal val="ppt_h"/>
                                          </p:val>
                                        </p:tav>
                                      </p:tavLst>
                                    </p:anim>
                                    <p:anim calcmode="lin" valueType="num">
                                      <p:cBhvr>
                                        <p:cTn id="290"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1" dur="1" fill="hold">
                                          <p:stCondLst>
                                            <p:cond delay="1999"/>
                                          </p:stCondLst>
                                        </p:cTn>
                                        <p:tgtEl>
                                          <p:spTgt spid="25"/>
                                        </p:tgtEl>
                                        <p:attrNameLst>
                                          <p:attrName>style.visibility</p:attrName>
                                        </p:attrNameLst>
                                      </p:cBhvr>
                                      <p:to>
                                        <p:strVal val="hidden"/>
                                      </p:to>
                                    </p:set>
                                  </p:childTnLst>
                                </p:cTn>
                              </p:par>
                              <p:par>
                                <p:cTn id="292" presetID="19" presetClass="exit" presetSubtype="10" fill="hold" grpId="3" nodeType="withEffect">
                                  <p:stCondLst>
                                    <p:cond delay="0"/>
                                  </p:stCondLst>
                                  <p:childTnLst>
                                    <p:anim calcmode="lin" valueType="num">
                                      <p:cBhvr>
                                        <p:cTn id="293" dur="2000"/>
                                        <p:tgtEl>
                                          <p:spTgt spid="26"/>
                                        </p:tgtEl>
                                        <p:attrNameLst>
                                          <p:attrName>ppt_h</p:attrName>
                                        </p:attrNameLst>
                                      </p:cBhvr>
                                      <p:tavLst>
                                        <p:tav tm="0">
                                          <p:val>
                                            <p:strVal val="ppt_h"/>
                                          </p:val>
                                        </p:tav>
                                        <p:tav tm="100000">
                                          <p:val>
                                            <p:strVal val="ppt_h"/>
                                          </p:val>
                                        </p:tav>
                                      </p:tavLst>
                                    </p:anim>
                                    <p:anim calcmode="lin" valueType="num">
                                      <p:cBhvr>
                                        <p:cTn id="294"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5" dur="1" fill="hold">
                                          <p:stCondLst>
                                            <p:cond delay="1999"/>
                                          </p:stCondLst>
                                        </p:cTn>
                                        <p:tgtEl>
                                          <p:spTgt spid="26"/>
                                        </p:tgtEl>
                                        <p:attrNameLst>
                                          <p:attrName>style.visibility</p:attrName>
                                        </p:attrNameLst>
                                      </p:cBhvr>
                                      <p:to>
                                        <p:strVal val="hidden"/>
                                      </p:to>
                                    </p:set>
                                  </p:childTnLst>
                                </p:cTn>
                              </p:par>
                              <p:par>
                                <p:cTn id="296" presetID="17" presetClass="entr" presetSubtype="4" fill="hold" nodeType="withEffect">
                                  <p:stCondLst>
                                    <p:cond delay="0"/>
                                  </p:stCondLst>
                                  <p:childTnLst>
                                    <p:set>
                                      <p:cBhvr>
                                        <p:cTn id="297" dur="1" fill="hold">
                                          <p:stCondLst>
                                            <p:cond delay="0"/>
                                          </p:stCondLst>
                                        </p:cTn>
                                        <p:tgtEl>
                                          <p:spTgt spid="2"/>
                                        </p:tgtEl>
                                        <p:attrNameLst>
                                          <p:attrName>style.visibility</p:attrName>
                                        </p:attrNameLst>
                                      </p:cBhvr>
                                      <p:to>
                                        <p:strVal val="visible"/>
                                      </p:to>
                                    </p:set>
                                    <p:anim calcmode="lin" valueType="num">
                                      <p:cBhvr>
                                        <p:cTn id="298" dur="2000" fill="hold"/>
                                        <p:tgtEl>
                                          <p:spTgt spid="2"/>
                                        </p:tgtEl>
                                        <p:attrNameLst>
                                          <p:attrName>ppt_x</p:attrName>
                                        </p:attrNameLst>
                                      </p:cBhvr>
                                      <p:tavLst>
                                        <p:tav tm="0">
                                          <p:val>
                                            <p:strVal val="#ppt_x"/>
                                          </p:val>
                                        </p:tav>
                                        <p:tav tm="100000">
                                          <p:val>
                                            <p:strVal val="#ppt_x"/>
                                          </p:val>
                                        </p:tav>
                                      </p:tavLst>
                                    </p:anim>
                                    <p:anim calcmode="lin" valueType="num">
                                      <p:cBhvr>
                                        <p:cTn id="299" dur="2000" fill="hold"/>
                                        <p:tgtEl>
                                          <p:spTgt spid="2"/>
                                        </p:tgtEl>
                                        <p:attrNameLst>
                                          <p:attrName>ppt_y</p:attrName>
                                        </p:attrNameLst>
                                      </p:cBhvr>
                                      <p:tavLst>
                                        <p:tav tm="0">
                                          <p:val>
                                            <p:strVal val="#ppt_y+#ppt_h/2"/>
                                          </p:val>
                                        </p:tav>
                                        <p:tav tm="100000">
                                          <p:val>
                                            <p:strVal val="#ppt_y"/>
                                          </p:val>
                                        </p:tav>
                                      </p:tavLst>
                                    </p:anim>
                                    <p:anim calcmode="lin" valueType="num">
                                      <p:cBhvr>
                                        <p:cTn id="300" dur="2000" fill="hold"/>
                                        <p:tgtEl>
                                          <p:spTgt spid="2"/>
                                        </p:tgtEl>
                                        <p:attrNameLst>
                                          <p:attrName>ppt_w</p:attrName>
                                        </p:attrNameLst>
                                      </p:cBhvr>
                                      <p:tavLst>
                                        <p:tav tm="0">
                                          <p:val>
                                            <p:strVal val="#ppt_w"/>
                                          </p:val>
                                        </p:tav>
                                        <p:tav tm="100000">
                                          <p:val>
                                            <p:strVal val="#ppt_w"/>
                                          </p:val>
                                        </p:tav>
                                      </p:tavLst>
                                    </p:anim>
                                    <p:anim calcmode="lin" valueType="num">
                                      <p:cBhvr>
                                        <p:cTn id="30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50000">
              <a:schemeClr val="accent5">
                <a:lumMod val="50000"/>
                <a:shade val="67500"/>
                <a:satMod val="115000"/>
              </a:schemeClr>
            </a:gs>
            <a:gs pos="100000">
              <a:schemeClr val="accent5">
                <a:lumMod val="5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357486" y="0"/>
            <a:ext cx="2214578" cy="862385"/>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428924" y="857232"/>
            <a:ext cx="2214578"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357486" y="1785950"/>
            <a:ext cx="2214578"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428924" y="2643182"/>
            <a:ext cx="2214578"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428924" y="3352433"/>
            <a:ext cx="2214578"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3" cstate="print">
            <a:duotone>
              <a:prstClr val="black"/>
              <a:srgbClr val="FF0066">
                <a:tint val="45000"/>
                <a:satMod val="400000"/>
              </a:srgbClr>
            </a:duotone>
            <a:lum contrast="40000"/>
          </a:blip>
          <a:stretch>
            <a:fillRect/>
          </a:stretch>
        </p:blipFill>
        <p:spPr>
          <a:xfrm flipH="1">
            <a:off x="2500362" y="4209665"/>
            <a:ext cx="2214578"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4857752" y="0"/>
            <a:ext cx="2023876"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4929190" y="857232"/>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4857752" y="1785950"/>
            <a:ext cx="2023876" cy="862385"/>
          </a:xfrm>
          <a:prstGeom prst="rect">
            <a:avLst/>
          </a:prstGeom>
          <a:effectLst>
            <a:reflection blurRad="6350" stA="50000" endA="300" endPos="90000" dir="5400000" sy="-100000" algn="bl" rotWithShape="0"/>
          </a:effectLst>
        </p:spPr>
      </p:pic>
      <p:pic>
        <p:nvPicPr>
          <p:cNvPr id="15" name="14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4929190" y="2643182"/>
            <a:ext cx="2023876" cy="862385"/>
          </a:xfrm>
          <a:prstGeom prst="rect">
            <a:avLst/>
          </a:prstGeom>
          <a:effectLst>
            <a:reflection blurRad="6350" stA="50000" endA="300" endPos="90000" dir="5400000" sy="-100000" algn="bl" rotWithShape="0"/>
          </a:effectLst>
        </p:spPr>
      </p:pic>
      <p:pic>
        <p:nvPicPr>
          <p:cNvPr id="16" name="15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4929190" y="3352433"/>
            <a:ext cx="2023876" cy="862385"/>
          </a:xfrm>
          <a:prstGeom prst="rect">
            <a:avLst/>
          </a:prstGeom>
          <a:effectLst>
            <a:reflection blurRad="6350" stA="50000" endA="300" endPos="90000" dir="5400000" sy="-100000" algn="bl" rotWithShape="0"/>
          </a:effectLst>
        </p:spPr>
      </p:pic>
      <p:pic>
        <p:nvPicPr>
          <p:cNvPr id="17" name="16 Imagen" descr="lineas.png"/>
          <p:cNvPicPr>
            <a:picLocks noChangeAspect="1"/>
          </p:cNvPicPr>
          <p:nvPr/>
        </p:nvPicPr>
        <p:blipFill>
          <a:blip r:embed="rId4" cstate="print">
            <a:duotone>
              <a:prstClr val="black"/>
              <a:srgbClr val="FF0066">
                <a:tint val="45000"/>
                <a:satMod val="400000"/>
              </a:srgbClr>
            </a:duotone>
            <a:lum contrast="40000"/>
          </a:blip>
          <a:stretch>
            <a:fillRect/>
          </a:stretch>
        </p:blipFill>
        <p:spPr>
          <a:xfrm>
            <a:off x="5000628" y="4209665"/>
            <a:ext cx="2023876" cy="862385"/>
          </a:xfrm>
          <a:prstGeom prst="rect">
            <a:avLst/>
          </a:prstGeom>
          <a:effectLst>
            <a:reflection blurRad="6350" stA="50000" endA="300" endPos="90000" dir="5400000" sy="-100000" algn="bl" rotWithShape="0"/>
          </a:effectLst>
        </p:spPr>
      </p:pic>
      <p:sp>
        <p:nvSpPr>
          <p:cNvPr id="18" name="17 Rectángulo"/>
          <p:cNvSpPr/>
          <p:nvPr/>
        </p:nvSpPr>
        <p:spPr>
          <a:xfrm>
            <a:off x="-285784" y="-142894"/>
            <a:ext cx="9715568" cy="592935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ppt_x"/>
                                          </p:val>
                                        </p:tav>
                                        <p:tav tm="100000">
                                          <p:val>
                                            <p:strVal val="#ppt_x"/>
                                          </p:val>
                                        </p:tav>
                                      </p:tavLst>
                                    </p:anim>
                                    <p:anim calcmode="lin" valueType="num">
                                      <p:cBhvr additive="base">
                                        <p:cTn id="38" dur="2000" fill="hold"/>
                                        <p:tgtEl>
                                          <p:spTgt spid="1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ppt_x"/>
                                          </p:val>
                                        </p:tav>
                                        <p:tav tm="100000">
                                          <p:val>
                                            <p:strVal val="#ppt_x"/>
                                          </p:val>
                                        </p:tav>
                                      </p:tavLst>
                                    </p:anim>
                                    <p:anim calcmode="lin" valueType="num">
                                      <p:cBhvr additive="base">
                                        <p:cTn id="42" dur="2000" fill="hold"/>
                                        <p:tgtEl>
                                          <p:spTgt spid="1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ppt_x"/>
                                          </p:val>
                                        </p:tav>
                                        <p:tav tm="100000">
                                          <p:val>
                                            <p:strVal val="#ppt_x"/>
                                          </p:val>
                                        </p:tav>
                                      </p:tavLst>
                                    </p:anim>
                                    <p:anim calcmode="lin" valueType="num">
                                      <p:cBhvr additive="base">
                                        <p:cTn id="46" dur="2000" fill="hold"/>
                                        <p:tgtEl>
                                          <p:spTgt spid="15"/>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ppt_x"/>
                                          </p:val>
                                        </p:tav>
                                        <p:tav tm="100000">
                                          <p:val>
                                            <p:strVal val="#ppt_x"/>
                                          </p:val>
                                        </p:tav>
                                      </p:tavLst>
                                    </p:anim>
                                    <p:anim calcmode="lin" valueType="num">
                                      <p:cBhvr additive="base">
                                        <p:cTn id="50" dur="2000" fill="hold"/>
                                        <p:tgtEl>
                                          <p:spTgt spid="16"/>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ppt_x"/>
                                          </p:val>
                                        </p:tav>
                                        <p:tav tm="100000">
                                          <p:val>
                                            <p:strVal val="#ppt_x"/>
                                          </p:val>
                                        </p:tav>
                                      </p:tavLst>
                                    </p:anim>
                                    <p:anim calcmode="lin" valueType="num">
                                      <p:cBhvr additive="base">
                                        <p:cTn id="54" dur="2000" fill="hold"/>
                                        <p:tgtEl>
                                          <p:spTgt spid="17"/>
                                        </p:tgtEl>
                                        <p:attrNameLst>
                                          <p:attrName>ppt_y</p:attrName>
                                        </p:attrNameLst>
                                      </p:cBhvr>
                                      <p:tavLst>
                                        <p:tav tm="0">
                                          <p:val>
                                            <p:strVal val="0-#ppt_h/2"/>
                                          </p:val>
                                        </p:tav>
                                        <p:tav tm="100000">
                                          <p:val>
                                            <p:strVal val="#ppt_y"/>
                                          </p:val>
                                        </p:tav>
                                      </p:tavLst>
                                    </p:anim>
                                  </p:childTnLst>
                                </p:cTn>
                              </p:par>
                              <p:par>
                                <p:cTn id="55" presetID="3" presetClass="entr" presetSubtype="5"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blinds(vertical)">
                                      <p:cBhvr>
                                        <p:cTn id="57" dur="2000"/>
                                        <p:tgtEl>
                                          <p:spTgt spid="4"/>
                                        </p:tgtEl>
                                      </p:cBhvr>
                                    </p:animEffect>
                                  </p:childTnLst>
                                </p:cTn>
                              </p:par>
                              <p:par>
                                <p:cTn id="58" presetID="3" presetClass="entr" presetSubtype="5"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blinds(vertical)">
                                      <p:cBhvr>
                                        <p:cTn id="60" dur="2000"/>
                                        <p:tgtEl>
                                          <p:spTgt spid="5"/>
                                        </p:tgtEl>
                                      </p:cBhvr>
                                    </p:animEffect>
                                  </p:childTnLst>
                                </p:cTn>
                              </p:par>
                              <p:par>
                                <p:cTn id="61" presetID="3" presetClass="entr" presetSubtype="5"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blinds(vertical)">
                                      <p:cBhvr>
                                        <p:cTn id="63" dur="2000"/>
                                        <p:tgtEl>
                                          <p:spTgt spid="6"/>
                                        </p:tgtEl>
                                      </p:cBhvr>
                                    </p:animEffect>
                                  </p:childTnLst>
                                </p:cTn>
                              </p:par>
                              <p:par>
                                <p:cTn id="64" presetID="3" presetClass="entr" presetSubtype="5" fill="hold" nodeType="withEffect">
                                  <p:stCondLst>
                                    <p:cond delay="0"/>
                                  </p:stCondLst>
                                  <p:childTnLst>
                                    <p:set>
                                      <p:cBhvr>
                                        <p:cTn id="65" dur="1" fill="hold">
                                          <p:stCondLst>
                                            <p:cond delay="0"/>
                                          </p:stCondLst>
                                        </p:cTn>
                                        <p:tgtEl>
                                          <p:spTgt spid="7"/>
                                        </p:tgtEl>
                                        <p:attrNameLst>
                                          <p:attrName>style.visibility</p:attrName>
                                        </p:attrNameLst>
                                      </p:cBhvr>
                                      <p:to>
                                        <p:strVal val="visible"/>
                                      </p:to>
                                    </p:set>
                                    <p:animEffect transition="in" filter="blinds(vertical)">
                                      <p:cBhvr>
                                        <p:cTn id="66" dur="2000"/>
                                        <p:tgtEl>
                                          <p:spTgt spid="7"/>
                                        </p:tgtEl>
                                      </p:cBhvr>
                                    </p:animEffect>
                                  </p:childTnLst>
                                </p:cTn>
                              </p:par>
                              <p:par>
                                <p:cTn id="67" presetID="3" presetClass="entr" presetSubtype="5"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blinds(vertical)">
                                      <p:cBhvr>
                                        <p:cTn id="69" dur="2000"/>
                                        <p:tgtEl>
                                          <p:spTgt spid="8"/>
                                        </p:tgtEl>
                                      </p:cBhvr>
                                    </p:animEffect>
                                  </p:childTnLst>
                                </p:cTn>
                              </p:par>
                              <p:par>
                                <p:cTn id="70" presetID="3" presetClass="entr" presetSubtype="5" fill="hold" nodeType="withEffect">
                                  <p:stCondLst>
                                    <p:cond delay="0"/>
                                  </p:stCondLst>
                                  <p:childTnLst>
                                    <p:set>
                                      <p:cBhvr>
                                        <p:cTn id="71" dur="1" fill="hold">
                                          <p:stCondLst>
                                            <p:cond delay="0"/>
                                          </p:stCondLst>
                                        </p:cTn>
                                        <p:tgtEl>
                                          <p:spTgt spid="9"/>
                                        </p:tgtEl>
                                        <p:attrNameLst>
                                          <p:attrName>style.visibility</p:attrName>
                                        </p:attrNameLst>
                                      </p:cBhvr>
                                      <p:to>
                                        <p:strVal val="visible"/>
                                      </p:to>
                                    </p:set>
                                    <p:animEffect transition="in" filter="blinds(vertical)">
                                      <p:cBhvr>
                                        <p:cTn id="72" dur="2000"/>
                                        <p:tgtEl>
                                          <p:spTgt spid="9"/>
                                        </p:tgtEl>
                                      </p:cBhvr>
                                    </p:animEffect>
                                  </p:childTnLst>
                                </p:cTn>
                              </p:par>
                              <p:par>
                                <p:cTn id="73" presetID="3" presetClass="entr" presetSubtype="5" fill="hold" nodeType="with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blinds(vertical)">
                                      <p:cBhvr>
                                        <p:cTn id="75" dur="2000"/>
                                        <p:tgtEl>
                                          <p:spTgt spid="12"/>
                                        </p:tgtEl>
                                      </p:cBhvr>
                                    </p:animEffect>
                                  </p:childTnLst>
                                </p:cTn>
                              </p:par>
                              <p:par>
                                <p:cTn id="76" presetID="3" presetClass="entr" presetSubtype="5"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Effect transition="in" filter="blinds(vertical)">
                                      <p:cBhvr>
                                        <p:cTn id="78" dur="2000"/>
                                        <p:tgtEl>
                                          <p:spTgt spid="13"/>
                                        </p:tgtEl>
                                      </p:cBhvr>
                                    </p:animEffect>
                                  </p:childTnLst>
                                </p:cTn>
                              </p:par>
                              <p:par>
                                <p:cTn id="79" presetID="3" presetClass="entr" presetSubtype="5"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Effect transition="in" filter="blinds(vertical)">
                                      <p:cBhvr>
                                        <p:cTn id="81" dur="2000"/>
                                        <p:tgtEl>
                                          <p:spTgt spid="14"/>
                                        </p:tgtEl>
                                      </p:cBhvr>
                                    </p:animEffect>
                                  </p:childTnLst>
                                </p:cTn>
                              </p:par>
                              <p:par>
                                <p:cTn id="82" presetID="3" presetClass="entr" presetSubtype="5" fill="hold" nodeType="withEffect">
                                  <p:stCondLst>
                                    <p:cond delay="0"/>
                                  </p:stCondLst>
                                  <p:childTnLst>
                                    <p:set>
                                      <p:cBhvr>
                                        <p:cTn id="83" dur="1" fill="hold">
                                          <p:stCondLst>
                                            <p:cond delay="0"/>
                                          </p:stCondLst>
                                        </p:cTn>
                                        <p:tgtEl>
                                          <p:spTgt spid="15"/>
                                        </p:tgtEl>
                                        <p:attrNameLst>
                                          <p:attrName>style.visibility</p:attrName>
                                        </p:attrNameLst>
                                      </p:cBhvr>
                                      <p:to>
                                        <p:strVal val="visible"/>
                                      </p:to>
                                    </p:set>
                                    <p:animEffect transition="in" filter="blinds(vertical)">
                                      <p:cBhvr>
                                        <p:cTn id="84" dur="2000"/>
                                        <p:tgtEl>
                                          <p:spTgt spid="15"/>
                                        </p:tgtEl>
                                      </p:cBhvr>
                                    </p:animEffect>
                                  </p:childTnLst>
                                </p:cTn>
                              </p:par>
                              <p:par>
                                <p:cTn id="85" presetID="3" presetClass="entr" presetSubtype="5"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linds(vertical)">
                                      <p:cBhvr>
                                        <p:cTn id="87" dur="2000"/>
                                        <p:tgtEl>
                                          <p:spTgt spid="16"/>
                                        </p:tgtEl>
                                      </p:cBhvr>
                                    </p:animEffect>
                                  </p:childTnLst>
                                </p:cTn>
                              </p:par>
                              <p:par>
                                <p:cTn id="88" presetID="3" presetClass="entr" presetSubtype="5"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blinds(vertical)">
                                      <p:cBhvr>
                                        <p:cTn id="90" dur="2000"/>
                                        <p:tgtEl>
                                          <p:spTgt spid="17"/>
                                        </p:tgtEl>
                                      </p:cBhvr>
                                    </p:animEffect>
                                  </p:childTnLst>
                                </p:cTn>
                              </p:par>
                              <p:par>
                                <p:cTn id="91" presetID="8" presetClass="emph" presetSubtype="0" fill="hold" nodeType="withEffect">
                                  <p:stCondLst>
                                    <p:cond delay="0"/>
                                  </p:stCondLst>
                                  <p:childTnLst>
                                    <p:animRot by="21600000">
                                      <p:cBhvr>
                                        <p:cTn id="92" dur="2000" fill="hold"/>
                                        <p:tgtEl>
                                          <p:spTgt spid="4"/>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5"/>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6"/>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7"/>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4"/>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5"/>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7"/>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4"/>
                                        </p:tgtEl>
                                        <p:attrNameLst>
                                          <p:attrName>ppt_x</p:attrName>
                                        </p:attrNameLst>
                                      </p:cBhvr>
                                      <p:tavLst>
                                        <p:tav tm="0">
                                          <p:val>
                                            <p:strVal val="ppt_x"/>
                                          </p:val>
                                        </p:tav>
                                        <p:tav tm="100000">
                                          <p:val>
                                            <p:strVal val="1+ppt_w/2"/>
                                          </p:val>
                                        </p:tav>
                                      </p:tavLst>
                                    </p:anim>
                                    <p:anim calcmode="lin" valueType="num">
                                      <p:cBhvr additive="base">
                                        <p:cTn id="118" dur="2000"/>
                                        <p:tgtEl>
                                          <p:spTgt spid="4"/>
                                        </p:tgtEl>
                                        <p:attrNameLst>
                                          <p:attrName>ppt_y</p:attrName>
                                        </p:attrNameLst>
                                      </p:cBhvr>
                                      <p:tavLst>
                                        <p:tav tm="0">
                                          <p:val>
                                            <p:strVal val="ppt_y"/>
                                          </p:val>
                                        </p:tav>
                                        <p:tav tm="100000">
                                          <p:val>
                                            <p:strVal val="ppt_y"/>
                                          </p:val>
                                        </p:tav>
                                      </p:tavLst>
                                    </p:anim>
                                    <p:set>
                                      <p:cBhvr>
                                        <p:cTn id="119" dur="1" fill="hold">
                                          <p:stCondLst>
                                            <p:cond delay="1999"/>
                                          </p:stCondLst>
                                        </p:cTn>
                                        <p:tgtEl>
                                          <p:spTgt spid="4"/>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1+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6"/>
                                        </p:tgtEl>
                                        <p:attrNameLst>
                                          <p:attrName>ppt_x</p:attrName>
                                        </p:attrNameLst>
                                      </p:cBhvr>
                                      <p:tavLst>
                                        <p:tav tm="0">
                                          <p:val>
                                            <p:strVal val="ppt_x"/>
                                          </p:val>
                                        </p:tav>
                                        <p:tav tm="100000">
                                          <p:val>
                                            <p:strVal val="1+ppt_w/2"/>
                                          </p:val>
                                        </p:tav>
                                      </p:tavLst>
                                    </p:anim>
                                    <p:anim calcmode="lin" valueType="num">
                                      <p:cBhvr additive="base">
                                        <p:cTn id="126" dur="2000"/>
                                        <p:tgtEl>
                                          <p:spTgt spid="6"/>
                                        </p:tgtEl>
                                        <p:attrNameLst>
                                          <p:attrName>ppt_y</p:attrName>
                                        </p:attrNameLst>
                                      </p:cBhvr>
                                      <p:tavLst>
                                        <p:tav tm="0">
                                          <p:val>
                                            <p:strVal val="ppt_y"/>
                                          </p:val>
                                        </p:tav>
                                        <p:tav tm="100000">
                                          <p:val>
                                            <p:strVal val="ppt_y"/>
                                          </p:val>
                                        </p:tav>
                                      </p:tavLst>
                                    </p:anim>
                                    <p:set>
                                      <p:cBhvr>
                                        <p:cTn id="127" dur="1" fill="hold">
                                          <p:stCondLst>
                                            <p:cond delay="1999"/>
                                          </p:stCondLst>
                                        </p:cTn>
                                        <p:tgtEl>
                                          <p:spTgt spid="6"/>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1+ppt_w/2"/>
                                          </p:val>
                                        </p:tav>
                                      </p:tavLst>
                                    </p:anim>
                                    <p:anim calcmode="lin" valueType="num">
                                      <p:cBhvr additive="base">
                                        <p:cTn id="130" dur="2000"/>
                                        <p:tgtEl>
                                          <p:spTgt spid="7"/>
                                        </p:tgtEl>
                                        <p:attrNameLst>
                                          <p:attrName>ppt_y</p:attrName>
                                        </p:attrNameLst>
                                      </p:cBhvr>
                                      <p:tavLst>
                                        <p:tav tm="0">
                                          <p:val>
                                            <p:strVal val="ppt_y"/>
                                          </p:val>
                                        </p:tav>
                                        <p:tav tm="100000">
                                          <p:val>
                                            <p:strVal val="ppt_y"/>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ppt_y"/>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9"/>
                                        </p:tgtEl>
                                        <p:attrNameLst>
                                          <p:attrName>ppt_x</p:attrName>
                                        </p:attrNameLst>
                                      </p:cBhvr>
                                      <p:tavLst>
                                        <p:tav tm="0">
                                          <p:val>
                                            <p:strVal val="ppt_x"/>
                                          </p:val>
                                        </p:tav>
                                        <p:tav tm="100000">
                                          <p:val>
                                            <p:strVal val="1+ppt_w/2"/>
                                          </p:val>
                                        </p:tav>
                                      </p:tavLst>
                                    </p:anim>
                                    <p:anim calcmode="lin" valueType="num">
                                      <p:cBhvr additive="base">
                                        <p:cTn id="138" dur="2000"/>
                                        <p:tgtEl>
                                          <p:spTgt spid="9"/>
                                        </p:tgtEl>
                                        <p:attrNameLst>
                                          <p:attrName>ppt_y</p:attrName>
                                        </p:attrNameLst>
                                      </p:cBhvr>
                                      <p:tavLst>
                                        <p:tav tm="0">
                                          <p:val>
                                            <p:strVal val="ppt_y"/>
                                          </p:val>
                                        </p:tav>
                                        <p:tav tm="100000">
                                          <p:val>
                                            <p:strVal val="ppt_y"/>
                                          </p:val>
                                        </p:tav>
                                      </p:tavLst>
                                    </p:anim>
                                    <p:set>
                                      <p:cBhvr>
                                        <p:cTn id="139" dur="1" fill="hold">
                                          <p:stCondLst>
                                            <p:cond delay="1999"/>
                                          </p:stCondLst>
                                        </p:cTn>
                                        <p:tgtEl>
                                          <p:spTgt spid="9"/>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8" presetClass="emph" presetSubtype="0" fill="hold" nodeType="withEffect">
                                  <p:stCondLst>
                                    <p:cond delay="0"/>
                                  </p:stCondLst>
                                  <p:childTnLst>
                                    <p:animRot by="-21600000">
                                      <p:cBhvr>
                                        <p:cTn id="165" dur="2000" fill="hold"/>
                                        <p:tgtEl>
                                          <p:spTgt spid="12"/>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3"/>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4"/>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5"/>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6"/>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7"/>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4"/>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5"/>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6"/>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7"/>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8"/>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9"/>
                                        </p:tgtEl>
                                        <p:attrNameLst>
                                          <p:attrName>r</p:attrName>
                                        </p:attrNameLst>
                                      </p:cBhvr>
                                    </p:animRot>
                                  </p:childTnLst>
                                </p:cTn>
                              </p:par>
                              <p:par>
                                <p:cTn id="188" presetID="3" presetClass="exit" presetSubtype="5" fill="hold" nodeType="withEffect">
                                  <p:stCondLst>
                                    <p:cond delay="0"/>
                                  </p:stCondLst>
                                  <p:childTnLst>
                                    <p:animEffect transition="out" filter="blinds(vertical)">
                                      <p:cBhvr>
                                        <p:cTn id="189" dur="2000"/>
                                        <p:tgtEl>
                                          <p:spTgt spid="4"/>
                                        </p:tgtEl>
                                      </p:cBhvr>
                                    </p:animEffect>
                                    <p:set>
                                      <p:cBhvr>
                                        <p:cTn id="190" dur="1" fill="hold">
                                          <p:stCondLst>
                                            <p:cond delay="1999"/>
                                          </p:stCondLst>
                                        </p:cTn>
                                        <p:tgtEl>
                                          <p:spTgt spid="4"/>
                                        </p:tgtEl>
                                        <p:attrNameLst>
                                          <p:attrName>style.visibility</p:attrName>
                                        </p:attrNameLst>
                                      </p:cBhvr>
                                      <p:to>
                                        <p:strVal val="hidden"/>
                                      </p:to>
                                    </p:set>
                                  </p:childTnLst>
                                </p:cTn>
                              </p:par>
                              <p:par>
                                <p:cTn id="191" presetID="3" presetClass="exit" presetSubtype="5" fill="hold" nodeType="withEffect">
                                  <p:stCondLst>
                                    <p:cond delay="0"/>
                                  </p:stCondLst>
                                  <p:childTnLst>
                                    <p:animEffect transition="out" filter="blinds(vertical)">
                                      <p:cBhvr>
                                        <p:cTn id="192" dur="2000"/>
                                        <p:tgtEl>
                                          <p:spTgt spid="5"/>
                                        </p:tgtEl>
                                      </p:cBhvr>
                                    </p:animEffect>
                                    <p:set>
                                      <p:cBhvr>
                                        <p:cTn id="193" dur="1" fill="hold">
                                          <p:stCondLst>
                                            <p:cond delay="1999"/>
                                          </p:stCondLst>
                                        </p:cTn>
                                        <p:tgtEl>
                                          <p:spTgt spid="5"/>
                                        </p:tgtEl>
                                        <p:attrNameLst>
                                          <p:attrName>style.visibility</p:attrName>
                                        </p:attrNameLst>
                                      </p:cBhvr>
                                      <p:to>
                                        <p:strVal val="hidden"/>
                                      </p:to>
                                    </p:set>
                                  </p:childTnLst>
                                </p:cTn>
                              </p:par>
                              <p:par>
                                <p:cTn id="194" presetID="3" presetClass="exit" presetSubtype="5" fill="hold" nodeType="withEffect">
                                  <p:stCondLst>
                                    <p:cond delay="0"/>
                                  </p:stCondLst>
                                  <p:childTnLst>
                                    <p:animEffect transition="out" filter="blinds(vertical)">
                                      <p:cBhvr>
                                        <p:cTn id="195" dur="2000"/>
                                        <p:tgtEl>
                                          <p:spTgt spid="6"/>
                                        </p:tgtEl>
                                      </p:cBhvr>
                                    </p:animEffect>
                                    <p:set>
                                      <p:cBhvr>
                                        <p:cTn id="196" dur="1" fill="hold">
                                          <p:stCondLst>
                                            <p:cond delay="1999"/>
                                          </p:stCondLst>
                                        </p:cTn>
                                        <p:tgtEl>
                                          <p:spTgt spid="6"/>
                                        </p:tgtEl>
                                        <p:attrNameLst>
                                          <p:attrName>style.visibility</p:attrName>
                                        </p:attrNameLst>
                                      </p:cBhvr>
                                      <p:to>
                                        <p:strVal val="hidden"/>
                                      </p:to>
                                    </p:set>
                                  </p:childTnLst>
                                </p:cTn>
                              </p:par>
                              <p:par>
                                <p:cTn id="197" presetID="3" presetClass="exit" presetSubtype="5" fill="hold" nodeType="withEffect">
                                  <p:stCondLst>
                                    <p:cond delay="0"/>
                                  </p:stCondLst>
                                  <p:childTnLst>
                                    <p:animEffect transition="out" filter="blinds(vertical)">
                                      <p:cBhvr>
                                        <p:cTn id="198" dur="2000"/>
                                        <p:tgtEl>
                                          <p:spTgt spid="7"/>
                                        </p:tgtEl>
                                      </p:cBhvr>
                                    </p:animEffect>
                                    <p:set>
                                      <p:cBhvr>
                                        <p:cTn id="199" dur="1" fill="hold">
                                          <p:stCondLst>
                                            <p:cond delay="1999"/>
                                          </p:stCondLst>
                                        </p:cTn>
                                        <p:tgtEl>
                                          <p:spTgt spid="7"/>
                                        </p:tgtEl>
                                        <p:attrNameLst>
                                          <p:attrName>style.visibility</p:attrName>
                                        </p:attrNameLst>
                                      </p:cBhvr>
                                      <p:to>
                                        <p:strVal val="hidden"/>
                                      </p:to>
                                    </p:set>
                                  </p:childTnLst>
                                </p:cTn>
                              </p:par>
                              <p:par>
                                <p:cTn id="200" presetID="3" presetClass="exit" presetSubtype="5" fill="hold" nodeType="withEffect">
                                  <p:stCondLst>
                                    <p:cond delay="0"/>
                                  </p:stCondLst>
                                  <p:childTnLst>
                                    <p:animEffect transition="out" filter="blinds(vertical)">
                                      <p:cBhvr>
                                        <p:cTn id="201" dur="2000"/>
                                        <p:tgtEl>
                                          <p:spTgt spid="8"/>
                                        </p:tgtEl>
                                      </p:cBhvr>
                                    </p:animEffect>
                                    <p:set>
                                      <p:cBhvr>
                                        <p:cTn id="202" dur="1" fill="hold">
                                          <p:stCondLst>
                                            <p:cond delay="1999"/>
                                          </p:stCondLst>
                                        </p:cTn>
                                        <p:tgtEl>
                                          <p:spTgt spid="8"/>
                                        </p:tgtEl>
                                        <p:attrNameLst>
                                          <p:attrName>style.visibility</p:attrName>
                                        </p:attrNameLst>
                                      </p:cBhvr>
                                      <p:to>
                                        <p:strVal val="hidden"/>
                                      </p:to>
                                    </p:set>
                                  </p:childTnLst>
                                </p:cTn>
                              </p:par>
                              <p:par>
                                <p:cTn id="203" presetID="3" presetClass="exit" presetSubtype="5" fill="hold" nodeType="withEffect">
                                  <p:stCondLst>
                                    <p:cond delay="0"/>
                                  </p:stCondLst>
                                  <p:childTnLst>
                                    <p:animEffect transition="out" filter="blinds(vertical)">
                                      <p:cBhvr>
                                        <p:cTn id="204" dur="2000"/>
                                        <p:tgtEl>
                                          <p:spTgt spid="9"/>
                                        </p:tgtEl>
                                      </p:cBhvr>
                                    </p:animEffect>
                                    <p:set>
                                      <p:cBhvr>
                                        <p:cTn id="205" dur="1" fill="hold">
                                          <p:stCondLst>
                                            <p:cond delay="1999"/>
                                          </p:stCondLst>
                                        </p:cTn>
                                        <p:tgtEl>
                                          <p:spTgt spid="9"/>
                                        </p:tgtEl>
                                        <p:attrNameLst>
                                          <p:attrName>style.visibility</p:attrName>
                                        </p:attrNameLst>
                                      </p:cBhvr>
                                      <p:to>
                                        <p:strVal val="hidden"/>
                                      </p:to>
                                    </p:set>
                                  </p:childTnLst>
                                </p:cTn>
                              </p:par>
                              <p:par>
                                <p:cTn id="206" presetID="3" presetClass="exit" presetSubtype="5" fill="hold" nodeType="withEffect">
                                  <p:stCondLst>
                                    <p:cond delay="0"/>
                                  </p:stCondLst>
                                  <p:childTnLst>
                                    <p:animEffect transition="out" filter="blinds(vertical)">
                                      <p:cBhvr>
                                        <p:cTn id="207" dur="2000"/>
                                        <p:tgtEl>
                                          <p:spTgt spid="12"/>
                                        </p:tgtEl>
                                      </p:cBhvr>
                                    </p:animEffect>
                                    <p:set>
                                      <p:cBhvr>
                                        <p:cTn id="208" dur="1" fill="hold">
                                          <p:stCondLst>
                                            <p:cond delay="1999"/>
                                          </p:stCondLst>
                                        </p:cTn>
                                        <p:tgtEl>
                                          <p:spTgt spid="12"/>
                                        </p:tgtEl>
                                        <p:attrNameLst>
                                          <p:attrName>style.visibility</p:attrName>
                                        </p:attrNameLst>
                                      </p:cBhvr>
                                      <p:to>
                                        <p:strVal val="hidden"/>
                                      </p:to>
                                    </p:set>
                                  </p:childTnLst>
                                </p:cTn>
                              </p:par>
                              <p:par>
                                <p:cTn id="209" presetID="3" presetClass="exit" presetSubtype="5" fill="hold" nodeType="withEffect">
                                  <p:stCondLst>
                                    <p:cond delay="0"/>
                                  </p:stCondLst>
                                  <p:childTnLst>
                                    <p:animEffect transition="out" filter="blinds(vertical)">
                                      <p:cBhvr>
                                        <p:cTn id="210" dur="2000"/>
                                        <p:tgtEl>
                                          <p:spTgt spid="13"/>
                                        </p:tgtEl>
                                      </p:cBhvr>
                                    </p:animEffect>
                                    <p:set>
                                      <p:cBhvr>
                                        <p:cTn id="211" dur="1" fill="hold">
                                          <p:stCondLst>
                                            <p:cond delay="1999"/>
                                          </p:stCondLst>
                                        </p:cTn>
                                        <p:tgtEl>
                                          <p:spTgt spid="13"/>
                                        </p:tgtEl>
                                        <p:attrNameLst>
                                          <p:attrName>style.visibility</p:attrName>
                                        </p:attrNameLst>
                                      </p:cBhvr>
                                      <p:to>
                                        <p:strVal val="hidden"/>
                                      </p:to>
                                    </p:set>
                                  </p:childTnLst>
                                </p:cTn>
                              </p:par>
                              <p:par>
                                <p:cTn id="212" presetID="3" presetClass="exit" presetSubtype="5" fill="hold" nodeType="withEffect">
                                  <p:stCondLst>
                                    <p:cond delay="0"/>
                                  </p:stCondLst>
                                  <p:childTnLst>
                                    <p:animEffect transition="out" filter="blinds(vertical)">
                                      <p:cBhvr>
                                        <p:cTn id="213" dur="2000"/>
                                        <p:tgtEl>
                                          <p:spTgt spid="14"/>
                                        </p:tgtEl>
                                      </p:cBhvr>
                                    </p:animEffect>
                                    <p:set>
                                      <p:cBhvr>
                                        <p:cTn id="214" dur="1" fill="hold">
                                          <p:stCondLst>
                                            <p:cond delay="1999"/>
                                          </p:stCondLst>
                                        </p:cTn>
                                        <p:tgtEl>
                                          <p:spTgt spid="14"/>
                                        </p:tgtEl>
                                        <p:attrNameLst>
                                          <p:attrName>style.visibility</p:attrName>
                                        </p:attrNameLst>
                                      </p:cBhvr>
                                      <p:to>
                                        <p:strVal val="hidden"/>
                                      </p:to>
                                    </p:set>
                                  </p:childTnLst>
                                </p:cTn>
                              </p:par>
                              <p:par>
                                <p:cTn id="215" presetID="3" presetClass="exit" presetSubtype="5" fill="hold" nodeType="withEffect">
                                  <p:stCondLst>
                                    <p:cond delay="0"/>
                                  </p:stCondLst>
                                  <p:childTnLst>
                                    <p:animEffect transition="out" filter="blinds(vertical)">
                                      <p:cBhvr>
                                        <p:cTn id="216" dur="2000"/>
                                        <p:tgtEl>
                                          <p:spTgt spid="15"/>
                                        </p:tgtEl>
                                      </p:cBhvr>
                                    </p:animEffect>
                                    <p:set>
                                      <p:cBhvr>
                                        <p:cTn id="217" dur="1" fill="hold">
                                          <p:stCondLst>
                                            <p:cond delay="1999"/>
                                          </p:stCondLst>
                                        </p:cTn>
                                        <p:tgtEl>
                                          <p:spTgt spid="15"/>
                                        </p:tgtEl>
                                        <p:attrNameLst>
                                          <p:attrName>style.visibility</p:attrName>
                                        </p:attrNameLst>
                                      </p:cBhvr>
                                      <p:to>
                                        <p:strVal val="hidden"/>
                                      </p:to>
                                    </p:set>
                                  </p:childTnLst>
                                </p:cTn>
                              </p:par>
                              <p:par>
                                <p:cTn id="218" presetID="3" presetClass="exit" presetSubtype="5" fill="hold" nodeType="withEffect">
                                  <p:stCondLst>
                                    <p:cond delay="0"/>
                                  </p:stCondLst>
                                  <p:childTnLst>
                                    <p:animEffect transition="out" filter="blinds(vertical)">
                                      <p:cBhvr>
                                        <p:cTn id="219" dur="2000"/>
                                        <p:tgtEl>
                                          <p:spTgt spid="16"/>
                                        </p:tgtEl>
                                      </p:cBhvr>
                                    </p:animEffect>
                                    <p:set>
                                      <p:cBhvr>
                                        <p:cTn id="220" dur="1" fill="hold">
                                          <p:stCondLst>
                                            <p:cond delay="1999"/>
                                          </p:stCondLst>
                                        </p:cTn>
                                        <p:tgtEl>
                                          <p:spTgt spid="16"/>
                                        </p:tgtEl>
                                        <p:attrNameLst>
                                          <p:attrName>style.visibility</p:attrName>
                                        </p:attrNameLst>
                                      </p:cBhvr>
                                      <p:to>
                                        <p:strVal val="hidden"/>
                                      </p:to>
                                    </p:set>
                                  </p:childTnLst>
                                </p:cTn>
                              </p:par>
                              <p:par>
                                <p:cTn id="221" presetID="3" presetClass="exit" presetSubtype="5" fill="hold" nodeType="withEffect">
                                  <p:stCondLst>
                                    <p:cond delay="0"/>
                                  </p:stCondLst>
                                  <p:childTnLst>
                                    <p:animEffect transition="out" filter="blinds(vertical)">
                                      <p:cBhvr>
                                        <p:cTn id="222" dur="2000"/>
                                        <p:tgtEl>
                                          <p:spTgt spid="17"/>
                                        </p:tgtEl>
                                      </p:cBhvr>
                                    </p:animEffect>
                                    <p:set>
                                      <p:cBhvr>
                                        <p:cTn id="223" dur="1" fill="hold">
                                          <p:stCondLst>
                                            <p:cond delay="1999"/>
                                          </p:stCondLst>
                                        </p:cTn>
                                        <p:tgtEl>
                                          <p:spTgt spid="17"/>
                                        </p:tgtEl>
                                        <p:attrNameLst>
                                          <p:attrName>style.visibility</p:attrName>
                                        </p:attrNameLst>
                                      </p:cBhvr>
                                      <p:to>
                                        <p:strVal val="hidden"/>
                                      </p:to>
                                    </p:se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500298" y="1214428"/>
            <a:ext cx="4214842" cy="2585323"/>
          </a:xfrm>
          <a:prstGeom prst="rect">
            <a:avLst/>
          </a:prstGeom>
          <a:noFill/>
        </p:spPr>
        <p:txBody>
          <a:bodyPr wrap="square" rtlCol="0">
            <a:spAutoFit/>
          </a:bodyPr>
          <a:lstStyle/>
          <a:p>
            <a:r>
              <a:rPr lang="es-PE" dirty="0" smtClean="0">
                <a:latin typeface="AR CENA" pitchFamily="2" charset="0"/>
              </a:rPr>
              <a:t>Muchas personas dejan su trabajo estable por ir en busca de lo que realmente los llena y les hace </a:t>
            </a:r>
            <a:r>
              <a:rPr lang="es-PE" dirty="0" err="1" smtClean="0">
                <a:latin typeface="AR CENA" pitchFamily="2" charset="0"/>
              </a:rPr>
              <a:t>felíz</a:t>
            </a:r>
            <a:r>
              <a:rPr lang="es-PE" dirty="0" smtClean="0">
                <a:latin typeface="AR CENA" pitchFamily="2" charset="0"/>
              </a:rPr>
              <a:t>. Otras, se lanzan a la aventura con muy poco dinero en sus bolsillos. Puede que fracasen, que se den de bruces con una realidad mucho más dura de lo que esperaban. Sin embargo, esto no los para y, aunque así fuese, están felices de haberse arriesgado, de haberlo intentando.</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Triángulo rectángulo"/>
          <p:cNvSpPr/>
          <p:nvPr/>
        </p:nvSpPr>
        <p:spPr>
          <a:xfrm>
            <a:off x="4572000" y="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Triángulo rectángulo"/>
          <p:cNvSpPr/>
          <p:nvPr/>
        </p:nvSpPr>
        <p:spPr>
          <a:xfrm flipH="1">
            <a:off x="3071802" y="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Triángulo rectángulo"/>
          <p:cNvSpPr/>
          <p:nvPr/>
        </p:nvSpPr>
        <p:spPr>
          <a:xfrm flipH="1">
            <a:off x="3071802" y="642918"/>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4572000" y="642918"/>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a:off x="3071802" y="128586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a:off x="4572000" y="128586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4572000" y="1857364"/>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3071802" y="1857364"/>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3071802" y="2428868"/>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a:off x="4572000" y="2428868"/>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3071802" y="2928934"/>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Triángulo rectángulo"/>
          <p:cNvSpPr/>
          <p:nvPr/>
        </p:nvSpPr>
        <p:spPr>
          <a:xfrm>
            <a:off x="4572000" y="2928934"/>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Triángulo rectángulo"/>
          <p:cNvSpPr/>
          <p:nvPr/>
        </p:nvSpPr>
        <p:spPr>
          <a:xfrm>
            <a:off x="4572000" y="342900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Triángulo rectángulo"/>
          <p:cNvSpPr/>
          <p:nvPr/>
        </p:nvSpPr>
        <p:spPr>
          <a:xfrm flipH="1">
            <a:off x="3071802" y="3429000"/>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rectángulo"/>
          <p:cNvSpPr/>
          <p:nvPr/>
        </p:nvSpPr>
        <p:spPr>
          <a:xfrm flipH="1">
            <a:off x="3071802" y="3929066"/>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rectángulo"/>
          <p:cNvSpPr/>
          <p:nvPr/>
        </p:nvSpPr>
        <p:spPr>
          <a:xfrm>
            <a:off x="4572000" y="3929066"/>
            <a:ext cx="1428760" cy="1214422"/>
          </a:xfrm>
          <a:prstGeom prst="rtTriangle">
            <a:avLst/>
          </a:prstGeom>
          <a:gradFill flip="none" rotWithShape="1">
            <a:gsLst>
              <a:gs pos="57000">
                <a:srgbClr val="D822B1"/>
              </a:gs>
              <a:gs pos="50000">
                <a:srgbClr val="996600">
                  <a:shade val="67500"/>
                  <a:satMod val="115000"/>
                </a:srgbClr>
              </a:gs>
              <a:gs pos="100000">
                <a:srgbClr val="996600">
                  <a:shade val="100000"/>
                  <a:satMod val="115000"/>
                </a:srgbClr>
              </a:gs>
            </a:gsLst>
            <a:lin ang="270000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85784" y="-142894"/>
            <a:ext cx="9715568" cy="6072230"/>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13" presetClass="entr" presetSubtype="16" fill="hold" grpId="4"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plus(in)">
                                      <p:cBhvr>
                                        <p:cTn id="9" dur="2000"/>
                                        <p:tgtEl>
                                          <p:spTgt spid="3"/>
                                        </p:tgtEl>
                                      </p:cBhvr>
                                    </p:animEffect>
                                  </p:childTnLst>
                                </p:cTn>
                              </p:par>
                              <p:par>
                                <p:cTn id="10" presetID="13" presetClass="entr" presetSubtype="16" fill="hold" grpId="4"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plus(in)">
                                      <p:cBhvr>
                                        <p:cTn id="12" dur="2000"/>
                                        <p:tgtEl>
                                          <p:spTgt spid="4"/>
                                        </p:tgtEl>
                                      </p:cBhvr>
                                    </p:animEffect>
                                  </p:childTnLst>
                                </p:cTn>
                              </p:par>
                              <p:par>
                                <p:cTn id="13" presetID="13" presetClass="entr" presetSubtype="16" fill="hold" grpId="4"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plus(in)">
                                      <p:cBhvr>
                                        <p:cTn id="15" dur="2000"/>
                                        <p:tgtEl>
                                          <p:spTgt spid="5"/>
                                        </p:tgtEl>
                                      </p:cBhvr>
                                    </p:animEffect>
                                  </p:childTnLst>
                                </p:cTn>
                              </p:par>
                              <p:par>
                                <p:cTn id="16" presetID="13" presetClass="entr" presetSubtype="16" fill="hold" grpId="4"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in)">
                                      <p:cBhvr>
                                        <p:cTn id="18" dur="2000"/>
                                        <p:tgtEl>
                                          <p:spTgt spid="6"/>
                                        </p:tgtEl>
                                      </p:cBhvr>
                                    </p:animEffect>
                                  </p:childTnLst>
                                </p:cTn>
                              </p:par>
                              <p:par>
                                <p:cTn id="19" presetID="13" presetClass="entr" presetSubtype="16" fill="hold" grpId="4"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plus(in)">
                                      <p:cBhvr>
                                        <p:cTn id="21" dur="2000"/>
                                        <p:tgtEl>
                                          <p:spTgt spid="7"/>
                                        </p:tgtEl>
                                      </p:cBhvr>
                                    </p:animEffect>
                                  </p:childTnLst>
                                </p:cTn>
                              </p:par>
                              <p:par>
                                <p:cTn id="22" presetID="13" presetClass="entr" presetSubtype="16" fill="hold" grpId="4"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plus(in)">
                                      <p:cBhvr>
                                        <p:cTn id="24" dur="2000"/>
                                        <p:tgtEl>
                                          <p:spTgt spid="8"/>
                                        </p:tgtEl>
                                      </p:cBhvr>
                                    </p:animEffect>
                                  </p:childTnLst>
                                </p:cTn>
                              </p:par>
                              <p:par>
                                <p:cTn id="25" presetID="13" presetClass="entr" presetSubtype="16" fill="hold" grpId="4"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2000"/>
                                        <p:tgtEl>
                                          <p:spTgt spid="9"/>
                                        </p:tgtEl>
                                      </p:cBhvr>
                                    </p:animEffect>
                                  </p:childTnLst>
                                </p:cTn>
                              </p:par>
                              <p:par>
                                <p:cTn id="28" presetID="13" presetClass="entr" presetSubtype="16" fill="hold" grpId="4"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plus(in)">
                                      <p:cBhvr>
                                        <p:cTn id="30" dur="2000"/>
                                        <p:tgtEl>
                                          <p:spTgt spid="10"/>
                                        </p:tgtEl>
                                      </p:cBhvr>
                                    </p:animEffect>
                                  </p:childTnLst>
                                </p:cTn>
                              </p:par>
                              <p:par>
                                <p:cTn id="31" presetID="13" presetClass="entr" presetSubtype="16" fill="hold" grpId="4"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plus(in)">
                                      <p:cBhvr>
                                        <p:cTn id="33" dur="2000"/>
                                        <p:tgtEl>
                                          <p:spTgt spid="11"/>
                                        </p:tgtEl>
                                      </p:cBhvr>
                                    </p:animEffect>
                                  </p:childTnLst>
                                </p:cTn>
                              </p:par>
                              <p:par>
                                <p:cTn id="34" presetID="13" presetClass="entr" presetSubtype="16" fill="hold" grpId="4"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plus(in)">
                                      <p:cBhvr>
                                        <p:cTn id="36" dur="2000"/>
                                        <p:tgtEl>
                                          <p:spTgt spid="12"/>
                                        </p:tgtEl>
                                      </p:cBhvr>
                                    </p:animEffect>
                                  </p:childTnLst>
                                </p:cTn>
                              </p:par>
                              <p:par>
                                <p:cTn id="37" presetID="13" presetClass="entr" presetSubtype="16" fill="hold" grpId="4"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plus(in)">
                                      <p:cBhvr>
                                        <p:cTn id="39" dur="2000"/>
                                        <p:tgtEl>
                                          <p:spTgt spid="13"/>
                                        </p:tgtEl>
                                      </p:cBhvr>
                                    </p:animEffect>
                                  </p:childTnLst>
                                </p:cTn>
                              </p:par>
                              <p:par>
                                <p:cTn id="40" presetID="13" presetClass="entr" presetSubtype="16" fill="hold" grpId="4"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plus(in)">
                                      <p:cBhvr>
                                        <p:cTn id="42" dur="2000"/>
                                        <p:tgtEl>
                                          <p:spTgt spid="14"/>
                                        </p:tgtEl>
                                      </p:cBhvr>
                                    </p:animEffect>
                                  </p:childTnLst>
                                </p:cTn>
                              </p:par>
                              <p:par>
                                <p:cTn id="43" presetID="13" presetClass="entr" presetSubtype="16" fill="hold" grpId="4"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plus(in)">
                                      <p:cBhvr>
                                        <p:cTn id="45" dur="2000"/>
                                        <p:tgtEl>
                                          <p:spTgt spid="15"/>
                                        </p:tgtEl>
                                      </p:cBhvr>
                                    </p:animEffect>
                                  </p:childTnLst>
                                </p:cTn>
                              </p:par>
                              <p:par>
                                <p:cTn id="46" presetID="13" presetClass="entr" presetSubtype="16" fill="hold" grpId="4"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plus(in)">
                                      <p:cBhvr>
                                        <p:cTn id="48" dur="2000"/>
                                        <p:tgtEl>
                                          <p:spTgt spid="16"/>
                                        </p:tgtEl>
                                      </p:cBhvr>
                                    </p:animEffect>
                                  </p:childTnLst>
                                </p:cTn>
                              </p:par>
                              <p:par>
                                <p:cTn id="49" presetID="13" presetClass="entr" presetSubtype="16" fill="hold" grpId="4"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plus(in)">
                                      <p:cBhvr>
                                        <p:cTn id="51" dur="2000"/>
                                        <p:tgtEl>
                                          <p:spTgt spid="17"/>
                                        </p:tgtEl>
                                      </p:cBhvr>
                                    </p:animEffect>
                                  </p:childTnLst>
                                </p:cTn>
                              </p:par>
                              <p:par>
                                <p:cTn id="52" presetID="13" presetClass="entr" presetSubtype="16" fill="hold" grpId="4"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2000"/>
                                        <p:tgtEl>
                                          <p:spTgt spid="18"/>
                                        </p:tgtEl>
                                      </p:cBhvr>
                                    </p:animEffect>
                                  </p:childTnLst>
                                </p:cTn>
                              </p:par>
                              <p:par>
                                <p:cTn id="55" presetID="2" presetClass="entr" presetSubtype="12"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0-#ppt_w/2"/>
                                          </p:val>
                                        </p:tav>
                                        <p:tav tm="100000">
                                          <p:val>
                                            <p:strVal val="#ppt_x"/>
                                          </p:val>
                                        </p:tav>
                                      </p:tavLst>
                                    </p:anim>
                                    <p:anim calcmode="lin" valueType="num">
                                      <p:cBhvr additive="base">
                                        <p:cTn id="58" dur="20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0-#ppt_w/2"/>
                                          </p:val>
                                        </p:tav>
                                        <p:tav tm="100000">
                                          <p:val>
                                            <p:strVal val="#ppt_x"/>
                                          </p:val>
                                        </p:tav>
                                      </p:tavLst>
                                    </p:anim>
                                    <p:anim calcmode="lin" valueType="num">
                                      <p:cBhvr additive="base">
                                        <p:cTn id="70" dur="2000" fill="hold"/>
                                        <p:tgtEl>
                                          <p:spTgt spid="10"/>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1+#ppt_h/2"/>
                                          </p:val>
                                        </p:tav>
                                        <p:tav tm="100000">
                                          <p:val>
                                            <p:strVal val="#ppt_y"/>
                                          </p:val>
                                        </p:tav>
                                      </p:tavLst>
                                    </p:anim>
                                  </p:childTnLst>
                                </p:cTn>
                              </p:par>
                              <p:par>
                                <p:cTn id="79" presetID="2" presetClass="entr" presetSubtype="12" fill="hold" grpId="0"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0-#ppt_w/2"/>
                                          </p:val>
                                        </p:tav>
                                        <p:tav tm="100000">
                                          <p:val>
                                            <p:strVal val="#ppt_x"/>
                                          </p:val>
                                        </p:tav>
                                      </p:tavLst>
                                    </p:anim>
                                    <p:anim calcmode="lin" valueType="num">
                                      <p:cBhvr additive="base">
                                        <p:cTn id="82" dur="2000" fill="hold"/>
                                        <p:tgtEl>
                                          <p:spTgt spid="16"/>
                                        </p:tgtEl>
                                        <p:attrNameLst>
                                          <p:attrName>ppt_y</p:attrName>
                                        </p:attrNameLst>
                                      </p:cBhvr>
                                      <p:tavLst>
                                        <p:tav tm="0">
                                          <p:val>
                                            <p:strVal val="1+#ppt_h/2"/>
                                          </p:val>
                                        </p:tav>
                                        <p:tav tm="100000">
                                          <p:val>
                                            <p:strVal val="#ppt_y"/>
                                          </p:val>
                                        </p:tav>
                                      </p:tavLst>
                                    </p:anim>
                                  </p:childTnLst>
                                </p:cTn>
                              </p:par>
                              <p:par>
                                <p:cTn id="83" presetID="2" presetClass="entr" presetSubtype="12" fill="hold" grpId="0"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1+#ppt_h/2"/>
                                          </p:val>
                                        </p:tav>
                                        <p:tav tm="100000">
                                          <p:val>
                                            <p:strVal val="#ppt_y"/>
                                          </p:val>
                                        </p:tav>
                                      </p:tavLst>
                                    </p:anim>
                                  </p:childTnLst>
                                </p:cTn>
                              </p:par>
                              <p:par>
                                <p:cTn id="87" presetID="2" presetClass="entr" presetSubtype="6" fill="hold" grpId="0"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2000" fill="hold"/>
                                        <p:tgtEl>
                                          <p:spTgt spid="3"/>
                                        </p:tgtEl>
                                        <p:attrNameLst>
                                          <p:attrName>ppt_x</p:attrName>
                                        </p:attrNameLst>
                                      </p:cBhvr>
                                      <p:tavLst>
                                        <p:tav tm="0">
                                          <p:val>
                                            <p:strVal val="1+#ppt_w/2"/>
                                          </p:val>
                                        </p:tav>
                                        <p:tav tm="100000">
                                          <p:val>
                                            <p:strVal val="#ppt_x"/>
                                          </p:val>
                                        </p:tav>
                                      </p:tavLst>
                                    </p:anim>
                                    <p:anim calcmode="lin" valueType="num">
                                      <p:cBhvr additive="base">
                                        <p:cTn id="90" dur="2000" fill="hold"/>
                                        <p:tgtEl>
                                          <p:spTgt spid="3"/>
                                        </p:tgtEl>
                                        <p:attrNameLst>
                                          <p:attrName>ppt_y</p:attrName>
                                        </p:attrNameLst>
                                      </p:cBhvr>
                                      <p:tavLst>
                                        <p:tav tm="0">
                                          <p:val>
                                            <p:strVal val="1+#ppt_h/2"/>
                                          </p:val>
                                        </p:tav>
                                        <p:tav tm="100000">
                                          <p:val>
                                            <p:strVal val="#ppt_y"/>
                                          </p:val>
                                        </p:tav>
                                      </p:tavLst>
                                    </p:anim>
                                  </p:childTnLst>
                                </p:cTn>
                              </p:par>
                              <p:par>
                                <p:cTn id="91" presetID="2" presetClass="entr" presetSubtype="6" fill="hold" grpId="0"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additive="base">
                                        <p:cTn id="93" dur="2000" fill="hold"/>
                                        <p:tgtEl>
                                          <p:spTgt spid="6"/>
                                        </p:tgtEl>
                                        <p:attrNameLst>
                                          <p:attrName>ppt_x</p:attrName>
                                        </p:attrNameLst>
                                      </p:cBhvr>
                                      <p:tavLst>
                                        <p:tav tm="0">
                                          <p:val>
                                            <p:strVal val="1+#ppt_w/2"/>
                                          </p:val>
                                        </p:tav>
                                        <p:tav tm="100000">
                                          <p:val>
                                            <p:strVal val="#ppt_x"/>
                                          </p:val>
                                        </p:tav>
                                      </p:tavLst>
                                    </p:anim>
                                    <p:anim calcmode="lin" valueType="num">
                                      <p:cBhvr additive="base">
                                        <p:cTn id="94" dur="2000" fill="hold"/>
                                        <p:tgtEl>
                                          <p:spTgt spid="6"/>
                                        </p:tgtEl>
                                        <p:attrNameLst>
                                          <p:attrName>ppt_y</p:attrName>
                                        </p:attrNameLst>
                                      </p:cBhvr>
                                      <p:tavLst>
                                        <p:tav tm="0">
                                          <p:val>
                                            <p:strVal val="1+#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8"/>
                                        </p:tgtEl>
                                        <p:attrNameLst>
                                          <p:attrName>style.visibility</p:attrName>
                                        </p:attrNameLst>
                                      </p:cBhvr>
                                      <p:to>
                                        <p:strVal val="visible"/>
                                      </p:to>
                                    </p:set>
                                    <p:anim calcmode="lin" valueType="num">
                                      <p:cBhvr additive="base">
                                        <p:cTn id="97" dur="2000" fill="hold"/>
                                        <p:tgtEl>
                                          <p:spTgt spid="8"/>
                                        </p:tgtEl>
                                        <p:attrNameLst>
                                          <p:attrName>ppt_x</p:attrName>
                                        </p:attrNameLst>
                                      </p:cBhvr>
                                      <p:tavLst>
                                        <p:tav tm="0">
                                          <p:val>
                                            <p:strVal val="1+#ppt_w/2"/>
                                          </p:val>
                                        </p:tav>
                                        <p:tav tm="100000">
                                          <p:val>
                                            <p:strVal val="#ppt_x"/>
                                          </p:val>
                                        </p:tav>
                                      </p:tavLst>
                                    </p:anim>
                                    <p:anim calcmode="lin" valueType="num">
                                      <p:cBhvr additive="base">
                                        <p:cTn id="98" dur="2000" fill="hold"/>
                                        <p:tgtEl>
                                          <p:spTgt spid="8"/>
                                        </p:tgtEl>
                                        <p:attrNameLst>
                                          <p:attrName>ppt_y</p:attrName>
                                        </p:attrNameLst>
                                      </p:cBhvr>
                                      <p:tavLst>
                                        <p:tav tm="0">
                                          <p:val>
                                            <p:strVal val="1+#ppt_h/2"/>
                                          </p:val>
                                        </p:tav>
                                        <p:tav tm="100000">
                                          <p:val>
                                            <p:strVal val="#ppt_y"/>
                                          </p:val>
                                        </p:tav>
                                      </p:tavLst>
                                    </p:anim>
                                  </p:childTnLst>
                                </p:cTn>
                              </p:par>
                              <p:par>
                                <p:cTn id="99" presetID="2" presetClass="entr" presetSubtype="6" fill="hold" grpId="0" nodeType="withEffect">
                                  <p:stCondLst>
                                    <p:cond delay="0"/>
                                  </p:stCondLst>
                                  <p:childTnLst>
                                    <p:set>
                                      <p:cBhvr>
                                        <p:cTn id="100" dur="1" fill="hold">
                                          <p:stCondLst>
                                            <p:cond delay="0"/>
                                          </p:stCondLst>
                                        </p:cTn>
                                        <p:tgtEl>
                                          <p:spTgt spid="9"/>
                                        </p:tgtEl>
                                        <p:attrNameLst>
                                          <p:attrName>style.visibility</p:attrName>
                                        </p:attrNameLst>
                                      </p:cBhvr>
                                      <p:to>
                                        <p:strVal val="visible"/>
                                      </p:to>
                                    </p:set>
                                    <p:anim calcmode="lin" valueType="num">
                                      <p:cBhvr additive="base">
                                        <p:cTn id="101" dur="2000" fill="hold"/>
                                        <p:tgtEl>
                                          <p:spTgt spid="9"/>
                                        </p:tgtEl>
                                        <p:attrNameLst>
                                          <p:attrName>ppt_x</p:attrName>
                                        </p:attrNameLst>
                                      </p:cBhvr>
                                      <p:tavLst>
                                        <p:tav tm="0">
                                          <p:val>
                                            <p:strVal val="1+#ppt_w/2"/>
                                          </p:val>
                                        </p:tav>
                                        <p:tav tm="100000">
                                          <p:val>
                                            <p:strVal val="#ppt_x"/>
                                          </p:val>
                                        </p:tav>
                                      </p:tavLst>
                                    </p:anim>
                                    <p:anim calcmode="lin" valueType="num">
                                      <p:cBhvr additive="base">
                                        <p:cTn id="102" dur="2000" fill="hold"/>
                                        <p:tgtEl>
                                          <p:spTgt spid="9"/>
                                        </p:tgtEl>
                                        <p:attrNameLst>
                                          <p:attrName>ppt_y</p:attrName>
                                        </p:attrNameLst>
                                      </p:cBhvr>
                                      <p:tavLst>
                                        <p:tav tm="0">
                                          <p:val>
                                            <p:strVal val="1+#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2"/>
                                        </p:tgtEl>
                                        <p:attrNameLst>
                                          <p:attrName>style.visibility</p:attrName>
                                        </p:attrNameLst>
                                      </p:cBhvr>
                                      <p:to>
                                        <p:strVal val="visible"/>
                                      </p:to>
                                    </p:set>
                                    <p:anim calcmode="lin" valueType="num">
                                      <p:cBhvr additive="base">
                                        <p:cTn id="105" dur="2000" fill="hold"/>
                                        <p:tgtEl>
                                          <p:spTgt spid="12"/>
                                        </p:tgtEl>
                                        <p:attrNameLst>
                                          <p:attrName>ppt_x</p:attrName>
                                        </p:attrNameLst>
                                      </p:cBhvr>
                                      <p:tavLst>
                                        <p:tav tm="0">
                                          <p:val>
                                            <p:strVal val="1+#ppt_w/2"/>
                                          </p:val>
                                        </p:tav>
                                        <p:tav tm="100000">
                                          <p:val>
                                            <p:strVal val="#ppt_x"/>
                                          </p:val>
                                        </p:tav>
                                      </p:tavLst>
                                    </p:anim>
                                    <p:anim calcmode="lin" valueType="num">
                                      <p:cBhvr additive="base">
                                        <p:cTn id="106" dur="2000" fill="hold"/>
                                        <p:tgtEl>
                                          <p:spTgt spid="12"/>
                                        </p:tgtEl>
                                        <p:attrNameLst>
                                          <p:attrName>ppt_y</p:attrName>
                                        </p:attrNameLst>
                                      </p:cBhvr>
                                      <p:tavLst>
                                        <p:tav tm="0">
                                          <p:val>
                                            <p:strVal val="1+#ppt_h/2"/>
                                          </p:val>
                                        </p:tav>
                                        <p:tav tm="100000">
                                          <p:val>
                                            <p:strVal val="#ppt_y"/>
                                          </p:val>
                                        </p:tav>
                                      </p:tavLst>
                                    </p:anim>
                                  </p:childTnLst>
                                </p:cTn>
                              </p:par>
                              <p:par>
                                <p:cTn id="107" presetID="2" presetClass="entr" presetSubtype="6" fill="hold" grpId="0" nodeType="withEffect">
                                  <p:stCondLst>
                                    <p:cond delay="0"/>
                                  </p:stCondLst>
                                  <p:childTnLst>
                                    <p:set>
                                      <p:cBhvr>
                                        <p:cTn id="108" dur="1" fill="hold">
                                          <p:stCondLst>
                                            <p:cond delay="0"/>
                                          </p:stCondLst>
                                        </p:cTn>
                                        <p:tgtEl>
                                          <p:spTgt spid="14"/>
                                        </p:tgtEl>
                                        <p:attrNameLst>
                                          <p:attrName>style.visibility</p:attrName>
                                        </p:attrNameLst>
                                      </p:cBhvr>
                                      <p:to>
                                        <p:strVal val="visible"/>
                                      </p:to>
                                    </p:set>
                                    <p:anim calcmode="lin" valueType="num">
                                      <p:cBhvr additive="base">
                                        <p:cTn id="109" dur="2000" fill="hold"/>
                                        <p:tgtEl>
                                          <p:spTgt spid="14"/>
                                        </p:tgtEl>
                                        <p:attrNameLst>
                                          <p:attrName>ppt_x</p:attrName>
                                        </p:attrNameLst>
                                      </p:cBhvr>
                                      <p:tavLst>
                                        <p:tav tm="0">
                                          <p:val>
                                            <p:strVal val="1+#ppt_w/2"/>
                                          </p:val>
                                        </p:tav>
                                        <p:tav tm="100000">
                                          <p:val>
                                            <p:strVal val="#ppt_x"/>
                                          </p:val>
                                        </p:tav>
                                      </p:tavLst>
                                    </p:anim>
                                    <p:anim calcmode="lin" valueType="num">
                                      <p:cBhvr additive="base">
                                        <p:cTn id="110" dur="2000" fill="hold"/>
                                        <p:tgtEl>
                                          <p:spTgt spid="14"/>
                                        </p:tgtEl>
                                        <p:attrNameLst>
                                          <p:attrName>ppt_y</p:attrName>
                                        </p:attrNameLst>
                                      </p:cBhvr>
                                      <p:tavLst>
                                        <p:tav tm="0">
                                          <p:val>
                                            <p:strVal val="1+#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15"/>
                                        </p:tgtEl>
                                        <p:attrNameLst>
                                          <p:attrName>style.visibility</p:attrName>
                                        </p:attrNameLst>
                                      </p:cBhvr>
                                      <p:to>
                                        <p:strVal val="visible"/>
                                      </p:to>
                                    </p:set>
                                    <p:anim calcmode="lin" valueType="num">
                                      <p:cBhvr additive="base">
                                        <p:cTn id="113" dur="2000" fill="hold"/>
                                        <p:tgtEl>
                                          <p:spTgt spid="15"/>
                                        </p:tgtEl>
                                        <p:attrNameLst>
                                          <p:attrName>ppt_x</p:attrName>
                                        </p:attrNameLst>
                                      </p:cBhvr>
                                      <p:tavLst>
                                        <p:tav tm="0">
                                          <p:val>
                                            <p:strVal val="1+#ppt_w/2"/>
                                          </p:val>
                                        </p:tav>
                                        <p:tav tm="100000">
                                          <p:val>
                                            <p:strVal val="#ppt_x"/>
                                          </p:val>
                                        </p:tav>
                                      </p:tavLst>
                                    </p:anim>
                                    <p:anim calcmode="lin" valueType="num">
                                      <p:cBhvr additive="base">
                                        <p:cTn id="114" dur="2000" fill="hold"/>
                                        <p:tgtEl>
                                          <p:spTgt spid="15"/>
                                        </p:tgtEl>
                                        <p:attrNameLst>
                                          <p:attrName>ppt_y</p:attrName>
                                        </p:attrNameLst>
                                      </p:cBhvr>
                                      <p:tavLst>
                                        <p:tav tm="0">
                                          <p:val>
                                            <p:strVal val="1+#ppt_h/2"/>
                                          </p:val>
                                        </p:tav>
                                        <p:tav tm="100000">
                                          <p:val>
                                            <p:strVal val="#ppt_y"/>
                                          </p:val>
                                        </p:tav>
                                      </p:tavLst>
                                    </p:anim>
                                  </p:childTnLst>
                                </p:cTn>
                              </p:par>
                              <p:par>
                                <p:cTn id="115" presetID="2" presetClass="entr" presetSubtype="6" fill="hold" grpId="0" nodeType="with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additive="base">
                                        <p:cTn id="117" dur="2000" fill="hold"/>
                                        <p:tgtEl>
                                          <p:spTgt spid="18"/>
                                        </p:tgtEl>
                                        <p:attrNameLst>
                                          <p:attrName>ppt_x</p:attrName>
                                        </p:attrNameLst>
                                      </p:cBhvr>
                                      <p:tavLst>
                                        <p:tav tm="0">
                                          <p:val>
                                            <p:strVal val="1+#ppt_w/2"/>
                                          </p:val>
                                        </p:tav>
                                        <p:tav tm="100000">
                                          <p:val>
                                            <p:strVal val="#ppt_x"/>
                                          </p:val>
                                        </p:tav>
                                      </p:tavLst>
                                    </p:anim>
                                    <p:anim calcmode="lin" valueType="num">
                                      <p:cBhvr additive="base">
                                        <p:cTn id="118" dur="2000" fill="hold"/>
                                        <p:tgtEl>
                                          <p:spTgt spid="18"/>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3"/>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9"/>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15"/>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0"/>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17"/>
                                        </p:tgtEl>
                                        <p:attrNameLst>
                                          <p:attrName>r</p:attrName>
                                        </p:attrNameLst>
                                      </p:cBhvr>
                                    </p:animRot>
                                  </p:childTnLst>
                                </p:cTn>
                              </p:par>
                            </p:childTnLst>
                          </p:cTn>
                        </p:par>
                        <p:par>
                          <p:cTn id="151" fill="hold">
                            <p:stCondLst>
                              <p:cond delay="2000"/>
                            </p:stCondLst>
                            <p:childTnLst>
                              <p:par>
                                <p:cTn id="152" presetID="2" presetClass="exit" presetSubtype="2" fill="hold" grpId="2" nodeType="afterEffect">
                                  <p:stCondLst>
                                    <p:cond delay="0"/>
                                  </p:stCondLst>
                                  <p:childTnLst>
                                    <p:anim calcmode="lin" valueType="num">
                                      <p:cBhvr additive="base">
                                        <p:cTn id="153" dur="2000"/>
                                        <p:tgtEl>
                                          <p:spTgt spid="4"/>
                                        </p:tgtEl>
                                        <p:attrNameLst>
                                          <p:attrName>ppt_x</p:attrName>
                                        </p:attrNameLst>
                                      </p:cBhvr>
                                      <p:tavLst>
                                        <p:tav tm="0">
                                          <p:val>
                                            <p:strVal val="ppt_x"/>
                                          </p:val>
                                        </p:tav>
                                        <p:tav tm="100000">
                                          <p:val>
                                            <p:strVal val="1+ppt_w/2"/>
                                          </p:val>
                                        </p:tav>
                                      </p:tavLst>
                                    </p:anim>
                                    <p:anim calcmode="lin" valueType="num">
                                      <p:cBhvr additive="base">
                                        <p:cTn id="154" dur="2000"/>
                                        <p:tgtEl>
                                          <p:spTgt spid="4"/>
                                        </p:tgtEl>
                                        <p:attrNameLst>
                                          <p:attrName>ppt_y</p:attrName>
                                        </p:attrNameLst>
                                      </p:cBhvr>
                                      <p:tavLst>
                                        <p:tav tm="0">
                                          <p:val>
                                            <p:strVal val="ppt_y"/>
                                          </p:val>
                                        </p:tav>
                                        <p:tav tm="100000">
                                          <p:val>
                                            <p:strVal val="ppt_y"/>
                                          </p:val>
                                        </p:tav>
                                      </p:tavLst>
                                    </p:anim>
                                    <p:set>
                                      <p:cBhvr>
                                        <p:cTn id="155" dur="1" fill="hold">
                                          <p:stCondLst>
                                            <p:cond delay="1999"/>
                                          </p:stCondLst>
                                        </p:cTn>
                                        <p:tgtEl>
                                          <p:spTgt spid="4"/>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5"/>
                                        </p:tgtEl>
                                        <p:attrNameLst>
                                          <p:attrName>ppt_x</p:attrName>
                                        </p:attrNameLst>
                                      </p:cBhvr>
                                      <p:tavLst>
                                        <p:tav tm="0">
                                          <p:val>
                                            <p:strVal val="ppt_x"/>
                                          </p:val>
                                        </p:tav>
                                        <p:tav tm="100000">
                                          <p:val>
                                            <p:strVal val="1+ppt_w/2"/>
                                          </p:val>
                                        </p:tav>
                                      </p:tavLst>
                                    </p:anim>
                                    <p:anim calcmode="lin" valueType="num">
                                      <p:cBhvr additive="base">
                                        <p:cTn id="158" dur="2000"/>
                                        <p:tgtEl>
                                          <p:spTgt spid="5"/>
                                        </p:tgtEl>
                                        <p:attrNameLst>
                                          <p:attrName>ppt_y</p:attrName>
                                        </p:attrNameLst>
                                      </p:cBhvr>
                                      <p:tavLst>
                                        <p:tav tm="0">
                                          <p:val>
                                            <p:strVal val="ppt_y"/>
                                          </p:val>
                                        </p:tav>
                                        <p:tav tm="100000">
                                          <p:val>
                                            <p:strVal val="ppt_y"/>
                                          </p:val>
                                        </p:tav>
                                      </p:tavLst>
                                    </p:anim>
                                    <p:set>
                                      <p:cBhvr>
                                        <p:cTn id="159" dur="1" fill="hold">
                                          <p:stCondLst>
                                            <p:cond delay="1999"/>
                                          </p:stCondLst>
                                        </p:cTn>
                                        <p:tgtEl>
                                          <p:spTgt spid="5"/>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7"/>
                                        </p:tgtEl>
                                        <p:attrNameLst>
                                          <p:attrName>ppt_x</p:attrName>
                                        </p:attrNameLst>
                                      </p:cBhvr>
                                      <p:tavLst>
                                        <p:tav tm="0">
                                          <p:val>
                                            <p:strVal val="ppt_x"/>
                                          </p:val>
                                        </p:tav>
                                        <p:tav tm="100000">
                                          <p:val>
                                            <p:strVal val="1+ppt_w/2"/>
                                          </p:val>
                                        </p:tav>
                                      </p:tavLst>
                                    </p:anim>
                                    <p:anim calcmode="lin" valueType="num">
                                      <p:cBhvr additive="base">
                                        <p:cTn id="162" dur="2000"/>
                                        <p:tgtEl>
                                          <p:spTgt spid="7"/>
                                        </p:tgtEl>
                                        <p:attrNameLst>
                                          <p:attrName>ppt_y</p:attrName>
                                        </p:attrNameLst>
                                      </p:cBhvr>
                                      <p:tavLst>
                                        <p:tav tm="0">
                                          <p:val>
                                            <p:strVal val="ppt_y"/>
                                          </p:val>
                                        </p:tav>
                                        <p:tav tm="100000">
                                          <p:val>
                                            <p:strVal val="ppt_y"/>
                                          </p:val>
                                        </p:tav>
                                      </p:tavLst>
                                    </p:anim>
                                    <p:set>
                                      <p:cBhvr>
                                        <p:cTn id="163" dur="1" fill="hold">
                                          <p:stCondLst>
                                            <p:cond delay="1999"/>
                                          </p:stCondLst>
                                        </p:cTn>
                                        <p:tgtEl>
                                          <p:spTgt spid="7"/>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0"/>
                                        </p:tgtEl>
                                        <p:attrNameLst>
                                          <p:attrName>ppt_x</p:attrName>
                                        </p:attrNameLst>
                                      </p:cBhvr>
                                      <p:tavLst>
                                        <p:tav tm="0">
                                          <p:val>
                                            <p:strVal val="ppt_x"/>
                                          </p:val>
                                        </p:tav>
                                        <p:tav tm="100000">
                                          <p:val>
                                            <p:strVal val="1+ppt_w/2"/>
                                          </p:val>
                                        </p:tav>
                                      </p:tavLst>
                                    </p:anim>
                                    <p:anim calcmode="lin" valueType="num">
                                      <p:cBhvr additive="base">
                                        <p:cTn id="166" dur="2000"/>
                                        <p:tgtEl>
                                          <p:spTgt spid="10"/>
                                        </p:tgtEl>
                                        <p:attrNameLst>
                                          <p:attrName>ppt_y</p:attrName>
                                        </p:attrNameLst>
                                      </p:cBhvr>
                                      <p:tavLst>
                                        <p:tav tm="0">
                                          <p:val>
                                            <p:strVal val="ppt_y"/>
                                          </p:val>
                                        </p:tav>
                                        <p:tav tm="100000">
                                          <p:val>
                                            <p:strVal val="ppt_y"/>
                                          </p:val>
                                        </p:tav>
                                      </p:tavLst>
                                    </p:anim>
                                    <p:set>
                                      <p:cBhvr>
                                        <p:cTn id="167" dur="1" fill="hold">
                                          <p:stCondLst>
                                            <p:cond delay="1999"/>
                                          </p:stCondLst>
                                        </p:cTn>
                                        <p:tgtEl>
                                          <p:spTgt spid="10"/>
                                        </p:tgtEl>
                                        <p:attrNameLst>
                                          <p:attrName>style.visibility</p:attrName>
                                        </p:attrNameLst>
                                      </p:cBhvr>
                                      <p:to>
                                        <p:strVal val="hidden"/>
                                      </p:to>
                                    </p:set>
                                  </p:childTnLst>
                                </p:cTn>
                              </p:par>
                              <p:par>
                                <p:cTn id="168" presetID="2" presetClass="exit" presetSubtype="2" fill="hold" grpId="2"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1+ppt_w/2"/>
                                          </p:val>
                                        </p:tav>
                                      </p:tavLst>
                                    </p:anim>
                                    <p:anim calcmode="lin" valueType="num">
                                      <p:cBhvr additive="base">
                                        <p:cTn id="170" dur="2000"/>
                                        <p:tgtEl>
                                          <p:spTgt spid="11"/>
                                        </p:tgtEl>
                                        <p:attrNameLst>
                                          <p:attrName>ppt_y</p:attrName>
                                        </p:attrNameLst>
                                      </p:cBhvr>
                                      <p:tavLst>
                                        <p:tav tm="0">
                                          <p:val>
                                            <p:strVal val="ppt_y"/>
                                          </p:val>
                                        </p:tav>
                                        <p:tav tm="100000">
                                          <p:val>
                                            <p:strVal val="ppt_y"/>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1+ppt_w/2"/>
                                          </p:val>
                                        </p:tav>
                                      </p:tavLst>
                                    </p:anim>
                                    <p:anim calcmode="lin" valueType="num">
                                      <p:cBhvr additive="base">
                                        <p:cTn id="174" dur="2000"/>
                                        <p:tgtEl>
                                          <p:spTgt spid="13"/>
                                        </p:tgtEl>
                                        <p:attrNameLst>
                                          <p:attrName>ppt_y</p:attrName>
                                        </p:attrNameLst>
                                      </p:cBhvr>
                                      <p:tavLst>
                                        <p:tav tm="0">
                                          <p:val>
                                            <p:strVal val="ppt_y"/>
                                          </p:val>
                                        </p:tav>
                                        <p:tav tm="100000">
                                          <p:val>
                                            <p:strVal val="ppt_y"/>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2" fill="hold" grpId="2" nodeType="withEffect">
                                  <p:stCondLst>
                                    <p:cond delay="0"/>
                                  </p:stCondLst>
                                  <p:childTnLst>
                                    <p:anim calcmode="lin" valueType="num">
                                      <p:cBhvr additive="base">
                                        <p:cTn id="177" dur="2000"/>
                                        <p:tgtEl>
                                          <p:spTgt spid="16"/>
                                        </p:tgtEl>
                                        <p:attrNameLst>
                                          <p:attrName>ppt_x</p:attrName>
                                        </p:attrNameLst>
                                      </p:cBhvr>
                                      <p:tavLst>
                                        <p:tav tm="0">
                                          <p:val>
                                            <p:strVal val="ppt_x"/>
                                          </p:val>
                                        </p:tav>
                                        <p:tav tm="100000">
                                          <p:val>
                                            <p:strVal val="1+ppt_w/2"/>
                                          </p:val>
                                        </p:tav>
                                      </p:tavLst>
                                    </p:anim>
                                    <p:anim calcmode="lin" valueType="num">
                                      <p:cBhvr additive="base">
                                        <p:cTn id="178" dur="2000"/>
                                        <p:tgtEl>
                                          <p:spTgt spid="16"/>
                                        </p:tgtEl>
                                        <p:attrNameLst>
                                          <p:attrName>ppt_y</p:attrName>
                                        </p:attrNameLst>
                                      </p:cBhvr>
                                      <p:tavLst>
                                        <p:tav tm="0">
                                          <p:val>
                                            <p:strVal val="ppt_y"/>
                                          </p:val>
                                        </p:tav>
                                        <p:tav tm="100000">
                                          <p:val>
                                            <p:strVal val="ppt_y"/>
                                          </p:val>
                                        </p:tav>
                                      </p:tavLst>
                                    </p:anim>
                                    <p:set>
                                      <p:cBhvr>
                                        <p:cTn id="179" dur="1" fill="hold">
                                          <p:stCondLst>
                                            <p:cond delay="1999"/>
                                          </p:stCondLst>
                                        </p:cTn>
                                        <p:tgtEl>
                                          <p:spTgt spid="16"/>
                                        </p:tgtEl>
                                        <p:attrNameLst>
                                          <p:attrName>style.visibility</p:attrName>
                                        </p:attrNameLst>
                                      </p:cBhvr>
                                      <p:to>
                                        <p:strVal val="hidden"/>
                                      </p:to>
                                    </p:set>
                                  </p:childTnLst>
                                </p:cTn>
                              </p:par>
                              <p:par>
                                <p:cTn id="180" presetID="2" presetClass="exit" presetSubtype="2" fill="hold" grpId="2" nodeType="withEffect">
                                  <p:stCondLst>
                                    <p:cond delay="0"/>
                                  </p:stCondLst>
                                  <p:childTnLst>
                                    <p:anim calcmode="lin" valueType="num">
                                      <p:cBhvr additive="base">
                                        <p:cTn id="181" dur="2000"/>
                                        <p:tgtEl>
                                          <p:spTgt spid="17"/>
                                        </p:tgtEl>
                                        <p:attrNameLst>
                                          <p:attrName>ppt_x</p:attrName>
                                        </p:attrNameLst>
                                      </p:cBhvr>
                                      <p:tavLst>
                                        <p:tav tm="0">
                                          <p:val>
                                            <p:strVal val="ppt_x"/>
                                          </p:val>
                                        </p:tav>
                                        <p:tav tm="100000">
                                          <p:val>
                                            <p:strVal val="1+ppt_w/2"/>
                                          </p:val>
                                        </p:tav>
                                      </p:tavLst>
                                    </p:anim>
                                    <p:anim calcmode="lin" valueType="num">
                                      <p:cBhvr additive="base">
                                        <p:cTn id="182" dur="2000"/>
                                        <p:tgtEl>
                                          <p:spTgt spid="17"/>
                                        </p:tgtEl>
                                        <p:attrNameLst>
                                          <p:attrName>ppt_y</p:attrName>
                                        </p:attrNameLst>
                                      </p:cBhvr>
                                      <p:tavLst>
                                        <p:tav tm="0">
                                          <p:val>
                                            <p:strVal val="ppt_y"/>
                                          </p:val>
                                        </p:tav>
                                        <p:tav tm="100000">
                                          <p:val>
                                            <p:strVal val="ppt_y"/>
                                          </p:val>
                                        </p:tav>
                                      </p:tavLst>
                                    </p:anim>
                                    <p:set>
                                      <p:cBhvr>
                                        <p:cTn id="183" dur="1" fill="hold">
                                          <p:stCondLst>
                                            <p:cond delay="1999"/>
                                          </p:stCondLst>
                                        </p:cTn>
                                        <p:tgtEl>
                                          <p:spTgt spid="17"/>
                                        </p:tgtEl>
                                        <p:attrNameLst>
                                          <p:attrName>style.visibility</p:attrName>
                                        </p:attrNameLst>
                                      </p:cBhvr>
                                      <p:to>
                                        <p:strVal val="hidden"/>
                                      </p:to>
                                    </p:set>
                                  </p:childTnLst>
                                </p:cTn>
                              </p:par>
                              <p:par>
                                <p:cTn id="184" presetID="2" presetClass="exit" presetSubtype="8"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0-ppt_w/2"/>
                                          </p:val>
                                        </p:tav>
                                      </p:tavLst>
                                    </p:anim>
                                    <p:anim calcmode="lin" valueType="num">
                                      <p:cBhvr additive="base">
                                        <p:cTn id="186" dur="2000"/>
                                        <p:tgtEl>
                                          <p:spTgt spid="3"/>
                                        </p:tgtEl>
                                        <p:attrNameLst>
                                          <p:attrName>ppt_y</p:attrName>
                                        </p:attrNameLst>
                                      </p:cBhvr>
                                      <p:tavLst>
                                        <p:tav tm="0">
                                          <p:val>
                                            <p:strVal val="ppt_y"/>
                                          </p:val>
                                        </p:tav>
                                        <p:tav tm="100000">
                                          <p:val>
                                            <p:strVal val="ppt_y"/>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8" fill="hold" grpId="2"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ppt_y"/>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8" fill="hold" grpId="2"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ppt_y"/>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8" fill="hold" grpId="2" nodeType="withEffect">
                                  <p:stCondLst>
                                    <p:cond delay="0"/>
                                  </p:stCondLst>
                                  <p:childTnLst>
                                    <p:anim calcmode="lin" valueType="num">
                                      <p:cBhvr additive="base">
                                        <p:cTn id="197" dur="2000"/>
                                        <p:tgtEl>
                                          <p:spTgt spid="9"/>
                                        </p:tgtEl>
                                        <p:attrNameLst>
                                          <p:attrName>ppt_x</p:attrName>
                                        </p:attrNameLst>
                                      </p:cBhvr>
                                      <p:tavLst>
                                        <p:tav tm="0">
                                          <p:val>
                                            <p:strVal val="ppt_x"/>
                                          </p:val>
                                        </p:tav>
                                        <p:tav tm="100000">
                                          <p:val>
                                            <p:strVal val="0-ppt_w/2"/>
                                          </p:val>
                                        </p:tav>
                                      </p:tavLst>
                                    </p:anim>
                                    <p:anim calcmode="lin" valueType="num">
                                      <p:cBhvr additive="base">
                                        <p:cTn id="198" dur="2000"/>
                                        <p:tgtEl>
                                          <p:spTgt spid="9"/>
                                        </p:tgtEl>
                                        <p:attrNameLst>
                                          <p:attrName>ppt_y</p:attrName>
                                        </p:attrNameLst>
                                      </p:cBhvr>
                                      <p:tavLst>
                                        <p:tav tm="0">
                                          <p:val>
                                            <p:strVal val="ppt_y"/>
                                          </p:val>
                                        </p:tav>
                                        <p:tav tm="100000">
                                          <p:val>
                                            <p:strVal val="ppt_y"/>
                                          </p:val>
                                        </p:tav>
                                      </p:tavLst>
                                    </p:anim>
                                    <p:set>
                                      <p:cBhvr>
                                        <p:cTn id="199" dur="1" fill="hold">
                                          <p:stCondLst>
                                            <p:cond delay="1999"/>
                                          </p:stCondLst>
                                        </p:cTn>
                                        <p:tgtEl>
                                          <p:spTgt spid="9"/>
                                        </p:tgtEl>
                                        <p:attrNameLst>
                                          <p:attrName>style.visibility</p:attrName>
                                        </p:attrNameLst>
                                      </p:cBhvr>
                                      <p:to>
                                        <p:strVal val="hidden"/>
                                      </p:to>
                                    </p:set>
                                  </p:childTnLst>
                                </p:cTn>
                              </p:par>
                              <p:par>
                                <p:cTn id="200" presetID="2" presetClass="exit" presetSubtype="8" fill="hold" grpId="2"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ppt_y"/>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8" fill="hold" grpId="2"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ppt_y"/>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8" fill="hold" grpId="2"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0-ppt_w/2"/>
                                          </p:val>
                                        </p:tav>
                                      </p:tavLst>
                                    </p:anim>
                                    <p:anim calcmode="lin" valueType="num">
                                      <p:cBhvr additive="base">
                                        <p:cTn id="210" dur="2000"/>
                                        <p:tgtEl>
                                          <p:spTgt spid="15"/>
                                        </p:tgtEl>
                                        <p:attrNameLst>
                                          <p:attrName>ppt_y</p:attrName>
                                        </p:attrNameLst>
                                      </p:cBhvr>
                                      <p:tavLst>
                                        <p:tav tm="0">
                                          <p:val>
                                            <p:strVal val="ppt_y"/>
                                          </p:val>
                                        </p:tav>
                                        <p:tav tm="100000">
                                          <p:val>
                                            <p:strVal val="ppt_y"/>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8" fill="hold" grpId="2"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ppt_y"/>
                                          </p:val>
                                        </p:tav>
                                      </p:tavLst>
                                    </p:anim>
                                    <p:set>
                                      <p:cBhvr>
                                        <p:cTn id="215" dur="1" fill="hold">
                                          <p:stCondLst>
                                            <p:cond delay="1999"/>
                                          </p:stCondLst>
                                        </p:cTn>
                                        <p:tgtEl>
                                          <p:spTgt spid="18"/>
                                        </p:tgtEl>
                                        <p:attrNameLst>
                                          <p:attrName>style.visibility</p:attrName>
                                        </p:attrNameLst>
                                      </p:cBhvr>
                                      <p:to>
                                        <p:strVal val="hidden"/>
                                      </p:to>
                                    </p:set>
                                  </p:childTnLst>
                                </p:cTn>
                              </p:par>
                              <p:par>
                                <p:cTn id="216" presetID="8" presetClass="emph" presetSubtype="0" fill="hold" grpId="3" nodeType="withEffect">
                                  <p:stCondLst>
                                    <p:cond delay="0"/>
                                  </p:stCondLst>
                                  <p:childTnLst>
                                    <p:animRot by="-21600000">
                                      <p:cBhvr>
                                        <p:cTn id="217" dur="2000" fill="hold"/>
                                        <p:tgtEl>
                                          <p:spTgt spid="3"/>
                                        </p:tgtEl>
                                        <p:attrNameLst>
                                          <p:attrName>r</p:attrName>
                                        </p:attrNameLst>
                                      </p:cBhvr>
                                    </p:animRot>
                                  </p:childTnLst>
                                </p:cTn>
                              </p:par>
                              <p:par>
                                <p:cTn id="218" presetID="8" presetClass="emph" presetSubtype="0" fill="hold" grpId="3"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fill="hold" grpId="3"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fill="hold" grpId="3" nodeType="withEffect">
                                  <p:stCondLst>
                                    <p:cond delay="0"/>
                                  </p:stCondLst>
                                  <p:childTnLst>
                                    <p:animRot by="-21600000">
                                      <p:cBhvr>
                                        <p:cTn id="223" dur="2000" fill="hold"/>
                                        <p:tgtEl>
                                          <p:spTgt spid="9"/>
                                        </p:tgtEl>
                                        <p:attrNameLst>
                                          <p:attrName>r</p:attrName>
                                        </p:attrNameLst>
                                      </p:cBhvr>
                                    </p:animRot>
                                  </p:childTnLst>
                                </p:cTn>
                              </p:par>
                              <p:par>
                                <p:cTn id="224" presetID="8" presetClass="emph" presetSubtype="0" fill="hold" grpId="3" nodeType="withEffect">
                                  <p:stCondLst>
                                    <p:cond delay="0"/>
                                  </p:stCondLst>
                                  <p:childTnLst>
                                    <p:animRot by="-21600000">
                                      <p:cBhvr>
                                        <p:cTn id="225" dur="2000" fill="hold"/>
                                        <p:tgtEl>
                                          <p:spTgt spid="12"/>
                                        </p:tgtEl>
                                        <p:attrNameLst>
                                          <p:attrName>r</p:attrName>
                                        </p:attrNameLst>
                                      </p:cBhvr>
                                    </p:animRot>
                                  </p:childTnLst>
                                </p:cTn>
                              </p:par>
                              <p:par>
                                <p:cTn id="226" presetID="8" presetClass="emph" presetSubtype="0" fill="hold" grpId="3" nodeType="withEffect">
                                  <p:stCondLst>
                                    <p:cond delay="0"/>
                                  </p:stCondLst>
                                  <p:childTnLst>
                                    <p:animRot by="-21600000">
                                      <p:cBhvr>
                                        <p:cTn id="227" dur="2000" fill="hold"/>
                                        <p:tgtEl>
                                          <p:spTgt spid="14"/>
                                        </p:tgtEl>
                                        <p:attrNameLst>
                                          <p:attrName>r</p:attrName>
                                        </p:attrNameLst>
                                      </p:cBhvr>
                                    </p:animRot>
                                  </p:childTnLst>
                                </p:cTn>
                              </p:par>
                              <p:par>
                                <p:cTn id="228" presetID="8" presetClass="emph" presetSubtype="0" fill="hold" grpId="3" nodeType="withEffect">
                                  <p:stCondLst>
                                    <p:cond delay="0"/>
                                  </p:stCondLst>
                                  <p:childTnLst>
                                    <p:animRot by="-21600000">
                                      <p:cBhvr>
                                        <p:cTn id="229" dur="2000" fill="hold"/>
                                        <p:tgtEl>
                                          <p:spTgt spid="15"/>
                                        </p:tgtEl>
                                        <p:attrNameLst>
                                          <p:attrName>r</p:attrName>
                                        </p:attrNameLst>
                                      </p:cBhvr>
                                    </p:animRot>
                                  </p:childTnLst>
                                </p:cTn>
                              </p:par>
                              <p:par>
                                <p:cTn id="230" presetID="8" presetClass="emph" presetSubtype="0" fill="hold" grpId="3" nodeType="withEffect">
                                  <p:stCondLst>
                                    <p:cond delay="0"/>
                                  </p:stCondLst>
                                  <p:childTnLst>
                                    <p:animRot by="-21600000">
                                      <p:cBhvr>
                                        <p:cTn id="231" dur="2000" fill="hold"/>
                                        <p:tgtEl>
                                          <p:spTgt spid="18"/>
                                        </p:tgtEl>
                                        <p:attrNameLst>
                                          <p:attrName>r</p:attrName>
                                        </p:attrNameLst>
                                      </p:cBhvr>
                                    </p:animRot>
                                  </p:childTnLst>
                                </p:cTn>
                              </p:par>
                              <p:par>
                                <p:cTn id="232" presetID="8" presetClass="emph" presetSubtype="0" fill="hold" grpId="3"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grpId="3"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grpId="3" nodeType="withEffect">
                                  <p:stCondLst>
                                    <p:cond delay="0"/>
                                  </p:stCondLst>
                                  <p:childTnLst>
                                    <p:animRot by="21600000">
                                      <p:cBhvr>
                                        <p:cTn id="237" dur="2000" fill="hold"/>
                                        <p:tgtEl>
                                          <p:spTgt spid="7"/>
                                        </p:tgtEl>
                                        <p:attrNameLst>
                                          <p:attrName>r</p:attrName>
                                        </p:attrNameLst>
                                      </p:cBhvr>
                                    </p:animRot>
                                  </p:childTnLst>
                                </p:cTn>
                              </p:par>
                              <p:par>
                                <p:cTn id="238" presetID="8" presetClass="emph" presetSubtype="0" fill="hold" grpId="3" nodeType="withEffect">
                                  <p:stCondLst>
                                    <p:cond delay="0"/>
                                  </p:stCondLst>
                                  <p:childTnLst>
                                    <p:animRot by="21600000">
                                      <p:cBhvr>
                                        <p:cTn id="239" dur="2000" fill="hold"/>
                                        <p:tgtEl>
                                          <p:spTgt spid="10"/>
                                        </p:tgtEl>
                                        <p:attrNameLst>
                                          <p:attrName>r</p:attrName>
                                        </p:attrNameLst>
                                      </p:cBhvr>
                                    </p:animRot>
                                  </p:childTnLst>
                                </p:cTn>
                              </p:par>
                              <p:par>
                                <p:cTn id="240" presetID="8" presetClass="emph" presetSubtype="0" fill="hold" grpId="3"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fill="hold" grpId="3" nodeType="withEffect">
                                  <p:stCondLst>
                                    <p:cond delay="0"/>
                                  </p:stCondLst>
                                  <p:childTnLst>
                                    <p:animRot by="21600000">
                                      <p:cBhvr>
                                        <p:cTn id="243" dur="2000" fill="hold"/>
                                        <p:tgtEl>
                                          <p:spTgt spid="13"/>
                                        </p:tgtEl>
                                        <p:attrNameLst>
                                          <p:attrName>r</p:attrName>
                                        </p:attrNameLst>
                                      </p:cBhvr>
                                    </p:animRot>
                                  </p:childTnLst>
                                </p:cTn>
                              </p:par>
                              <p:par>
                                <p:cTn id="244" presetID="8" presetClass="emph" presetSubtype="0" fill="hold" grpId="3" nodeType="withEffect">
                                  <p:stCondLst>
                                    <p:cond delay="0"/>
                                  </p:stCondLst>
                                  <p:childTnLst>
                                    <p:animRot by="21600000">
                                      <p:cBhvr>
                                        <p:cTn id="245" dur="2000" fill="hold"/>
                                        <p:tgtEl>
                                          <p:spTgt spid="16"/>
                                        </p:tgtEl>
                                        <p:attrNameLst>
                                          <p:attrName>r</p:attrName>
                                        </p:attrNameLst>
                                      </p:cBhvr>
                                    </p:animRot>
                                  </p:childTnLst>
                                </p:cTn>
                              </p:par>
                              <p:par>
                                <p:cTn id="246" presetID="8" presetClass="emph" presetSubtype="0" fill="hold" grpId="3" nodeType="withEffect">
                                  <p:stCondLst>
                                    <p:cond delay="0"/>
                                  </p:stCondLst>
                                  <p:childTnLst>
                                    <p:animRot by="21600000">
                                      <p:cBhvr>
                                        <p:cTn id="247" dur="2000" fill="hold"/>
                                        <p:tgtEl>
                                          <p:spTgt spid="17"/>
                                        </p:tgtEl>
                                        <p:attrNameLst>
                                          <p:attrName>r</p:attrName>
                                        </p:attrNameLst>
                                      </p:cBhvr>
                                    </p:animRot>
                                  </p:childTnLst>
                                </p:cTn>
                              </p:par>
                              <p:par>
                                <p:cTn id="248" presetID="17" presetClass="entr" presetSubtype="10"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fltVal val="0"/>
                                          </p:val>
                                        </p:tav>
                                        <p:tav tm="100000">
                                          <p:val>
                                            <p:strVal val="#ppt_w"/>
                                          </p:val>
                                        </p:tav>
                                      </p:tavLst>
                                    </p:anim>
                                    <p:anim calcmode="lin" valueType="num">
                                      <p:cBhvr>
                                        <p:cTn id="25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FF6600">
                <a:shade val="67500"/>
                <a:satMod val="115000"/>
              </a:srgbClr>
            </a:gs>
            <a:gs pos="100000">
              <a:srgbClr val="FF66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a:off x="3857620" y="4143386"/>
            <a:ext cx="1428750" cy="1428750"/>
          </a:xfrm>
          <a:prstGeom prst="rect">
            <a:avLst/>
          </a:prstGeom>
        </p:spPr>
      </p:pic>
      <p:pic>
        <p:nvPicPr>
          <p:cNvPr id="5" name="4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rot="10800000">
            <a:off x="3714744" y="-642960"/>
            <a:ext cx="1428750" cy="1428750"/>
          </a:xfrm>
          <a:prstGeom prst="rect">
            <a:avLst/>
          </a:prstGeom>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contrast="40000"/>
          </a:blip>
          <a:stretch>
            <a:fillRect/>
          </a:stretch>
        </p:blipFill>
        <p:spPr>
          <a:xfrm rot="16200000">
            <a:off x="6357950" y="1714494"/>
            <a:ext cx="1428750" cy="1428750"/>
          </a:xfrm>
          <a:prstGeom prst="rect">
            <a:avLst/>
          </a:prstGeom>
        </p:spPr>
      </p:pic>
      <p:pic>
        <p:nvPicPr>
          <p:cNvPr id="7" name="6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rot="6132393">
            <a:off x="1492184" y="992133"/>
            <a:ext cx="1428750" cy="1428750"/>
          </a:xfrm>
          <a:prstGeom prst="rect">
            <a:avLst/>
          </a:prstGeom>
        </p:spPr>
      </p:pic>
      <p:pic>
        <p:nvPicPr>
          <p:cNvPr id="8" name="7 Imagen" descr="cache_150_150_0_100_100_-1_sweetener-drops.png"/>
          <p:cNvPicPr>
            <a:picLocks noChangeAspect="1"/>
          </p:cNvPicPr>
          <p:nvPr/>
        </p:nvPicPr>
        <p:blipFill>
          <a:blip r:embed="rId3">
            <a:duotone>
              <a:schemeClr val="accent2">
                <a:shade val="45000"/>
                <a:satMod val="135000"/>
              </a:schemeClr>
              <a:prstClr val="white"/>
            </a:duotone>
            <a:lum contrast="40000"/>
          </a:blip>
          <a:stretch>
            <a:fillRect/>
          </a:stretch>
        </p:blipFill>
        <p:spPr>
          <a:xfrm rot="7734359">
            <a:off x="1933236" y="218739"/>
            <a:ext cx="1428750" cy="1428750"/>
          </a:xfrm>
          <a:prstGeom prst="rect">
            <a:avLst/>
          </a:prstGeom>
        </p:spPr>
      </p:pic>
      <p:pic>
        <p:nvPicPr>
          <p:cNvPr id="9" name="8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9030222">
            <a:off x="2722317" y="-349505"/>
            <a:ext cx="1428750" cy="1428750"/>
          </a:xfrm>
          <a:prstGeom prst="rect">
            <a:avLst/>
          </a:prstGeom>
        </p:spPr>
      </p:pic>
      <p:pic>
        <p:nvPicPr>
          <p:cNvPr id="10" name="9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rot="14779942">
            <a:off x="6091558" y="662284"/>
            <a:ext cx="1428750" cy="1428750"/>
          </a:xfrm>
          <a:prstGeom prst="rect">
            <a:avLst/>
          </a:prstGeom>
        </p:spPr>
      </p:pic>
      <p:pic>
        <p:nvPicPr>
          <p:cNvPr id="11" name="10 Imagen" descr="cache_150_150_0_100_100_-1_sweetener-drops.png"/>
          <p:cNvPicPr>
            <a:picLocks noChangeAspect="1"/>
          </p:cNvPicPr>
          <p:nvPr/>
        </p:nvPicPr>
        <p:blipFill>
          <a:blip r:embed="rId3">
            <a:duotone>
              <a:schemeClr val="accent2">
                <a:shade val="45000"/>
                <a:satMod val="135000"/>
              </a:schemeClr>
              <a:prstClr val="white"/>
            </a:duotone>
            <a:lum contrast="40000"/>
          </a:blip>
          <a:stretch>
            <a:fillRect/>
          </a:stretch>
        </p:blipFill>
        <p:spPr>
          <a:xfrm rot="13553842">
            <a:off x="5510721" y="-132865"/>
            <a:ext cx="1428750" cy="1428750"/>
          </a:xfrm>
          <a:prstGeom prst="rect">
            <a:avLst/>
          </a:prstGeom>
        </p:spPr>
      </p:pic>
      <p:pic>
        <p:nvPicPr>
          <p:cNvPr id="12" name="11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12335866">
            <a:off x="4667654" y="-475869"/>
            <a:ext cx="1428750" cy="1428750"/>
          </a:xfrm>
          <a:prstGeom prst="rect">
            <a:avLst/>
          </a:prstGeom>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contrast="40000"/>
          </a:blip>
          <a:stretch>
            <a:fillRect/>
          </a:stretch>
        </p:blipFill>
        <p:spPr>
          <a:xfrm rot="5205662">
            <a:off x="1420746" y="1920826"/>
            <a:ext cx="1428750" cy="1428750"/>
          </a:xfrm>
          <a:prstGeom prst="rect">
            <a:avLst/>
          </a:prstGeom>
        </p:spPr>
      </p:pic>
      <p:pic>
        <p:nvPicPr>
          <p:cNvPr id="14" name="13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rot="3655644">
            <a:off x="1685846" y="2757432"/>
            <a:ext cx="1428750" cy="1428750"/>
          </a:xfrm>
          <a:prstGeom prst="rect">
            <a:avLst/>
          </a:prstGeom>
        </p:spPr>
      </p:pic>
      <p:pic>
        <p:nvPicPr>
          <p:cNvPr id="15" name="14 Imagen" descr="cache_150_150_0_100_100_-1_sweetener-drops.png"/>
          <p:cNvPicPr>
            <a:picLocks noChangeAspect="1"/>
          </p:cNvPicPr>
          <p:nvPr/>
        </p:nvPicPr>
        <p:blipFill>
          <a:blip r:embed="rId3">
            <a:duotone>
              <a:schemeClr val="accent5">
                <a:shade val="45000"/>
                <a:satMod val="135000"/>
              </a:schemeClr>
              <a:prstClr val="white"/>
            </a:duotone>
            <a:lum contrast="40000"/>
          </a:blip>
          <a:stretch>
            <a:fillRect/>
          </a:stretch>
        </p:blipFill>
        <p:spPr>
          <a:xfrm rot="2730398">
            <a:off x="2153220" y="3439118"/>
            <a:ext cx="1428750" cy="1428750"/>
          </a:xfrm>
          <a:prstGeom prst="rect">
            <a:avLst/>
          </a:prstGeom>
        </p:spPr>
      </p:pic>
      <p:pic>
        <p:nvPicPr>
          <p:cNvPr id="16" name="15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1368750">
            <a:off x="2935708" y="3935852"/>
            <a:ext cx="1428750" cy="1428750"/>
          </a:xfrm>
          <a:prstGeom prst="rect">
            <a:avLst/>
          </a:prstGeom>
        </p:spPr>
      </p:pic>
      <p:pic>
        <p:nvPicPr>
          <p:cNvPr id="17" name="16 Imagen" descr="cache_150_150_0_100_100_-1_sweetener-drops.png"/>
          <p:cNvPicPr>
            <a:picLocks noChangeAspect="1"/>
          </p:cNvPicPr>
          <p:nvPr/>
        </p:nvPicPr>
        <p:blipFill>
          <a:blip r:embed="rId3">
            <a:duotone>
              <a:schemeClr val="accent3">
                <a:shade val="45000"/>
                <a:satMod val="135000"/>
              </a:schemeClr>
              <a:prstClr val="white"/>
            </a:duotone>
            <a:lum contrast="40000"/>
          </a:blip>
          <a:stretch>
            <a:fillRect/>
          </a:stretch>
        </p:blipFill>
        <p:spPr>
          <a:xfrm rot="19860310">
            <a:off x="4786314" y="4000510"/>
            <a:ext cx="1428750" cy="1428750"/>
          </a:xfrm>
          <a:prstGeom prst="rect">
            <a:avLst/>
          </a:prstGeom>
        </p:spPr>
      </p:pic>
      <p:pic>
        <p:nvPicPr>
          <p:cNvPr id="18" name="17 Imagen" descr="cache_150_150_0_100_100_-1_sweetener-drops.png"/>
          <p:cNvPicPr>
            <a:picLocks noChangeAspect="1"/>
          </p:cNvPicPr>
          <p:nvPr/>
        </p:nvPicPr>
        <p:blipFill>
          <a:blip r:embed="rId3">
            <a:duotone>
              <a:schemeClr val="accent5">
                <a:shade val="45000"/>
                <a:satMod val="135000"/>
              </a:schemeClr>
              <a:prstClr val="white"/>
            </a:duotone>
            <a:lum contrast="40000"/>
          </a:blip>
          <a:stretch>
            <a:fillRect/>
          </a:stretch>
        </p:blipFill>
        <p:spPr>
          <a:xfrm rot="18653952">
            <a:off x="5643570" y="3429006"/>
            <a:ext cx="1428750" cy="1428750"/>
          </a:xfrm>
          <a:prstGeom prst="rect">
            <a:avLst/>
          </a:prstGeom>
        </p:spPr>
      </p:pic>
      <p:pic>
        <p:nvPicPr>
          <p:cNvPr id="19" name="18 Imagen" descr="cache_150_150_0_100_100_-1_sweetener-drops.png"/>
          <p:cNvPicPr>
            <a:picLocks noChangeAspect="1"/>
          </p:cNvPicPr>
          <p:nvPr/>
        </p:nvPicPr>
        <p:blipFill>
          <a:blip r:embed="rId3">
            <a:duotone>
              <a:prstClr val="black"/>
              <a:schemeClr val="accent1">
                <a:tint val="45000"/>
                <a:satMod val="400000"/>
              </a:schemeClr>
            </a:duotone>
            <a:lum contrast="40000"/>
          </a:blip>
          <a:stretch>
            <a:fillRect/>
          </a:stretch>
        </p:blipFill>
        <p:spPr>
          <a:xfrm rot="17642773">
            <a:off x="6192965" y="2692517"/>
            <a:ext cx="1428750" cy="1428750"/>
          </a:xfrm>
          <a:prstGeom prst="rect">
            <a:avLst/>
          </a:prstGeom>
        </p:spPr>
      </p:pic>
      <p:sp>
        <p:nvSpPr>
          <p:cNvPr id="20" name="19 Rectángulo"/>
          <p:cNvSpPr/>
          <p:nvPr/>
        </p:nvSpPr>
        <p:spPr>
          <a:xfrm>
            <a:off x="-285784" y="-571522"/>
            <a:ext cx="9715568" cy="6143668"/>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p:cTn id="81" dur="2000" fill="hold"/>
                                        <p:tgtEl>
                                          <p:spTgt spid="16"/>
                                        </p:tgtEl>
                                        <p:attrNameLst>
                                          <p:attrName>ppt_w</p:attrName>
                                        </p:attrNameLst>
                                      </p:cBhvr>
                                      <p:tavLst>
                                        <p:tav tm="0">
                                          <p:val>
                                            <p:fltVal val="0"/>
                                          </p:val>
                                        </p:tav>
                                        <p:tav tm="100000">
                                          <p:val>
                                            <p:strVal val="#ppt_w"/>
                                          </p:val>
                                        </p:tav>
                                      </p:tavLst>
                                    </p:anim>
                                    <p:anim calcmode="lin" valueType="num">
                                      <p:cBhvr>
                                        <p:cTn id="82" dur="2000" fill="hold"/>
                                        <p:tgtEl>
                                          <p:spTgt spid="16"/>
                                        </p:tgtEl>
                                        <p:attrNameLst>
                                          <p:attrName>ppt_h</p:attrName>
                                        </p:attrNameLst>
                                      </p:cBhvr>
                                      <p:tavLst>
                                        <p:tav tm="0">
                                          <p:val>
                                            <p:fltVal val="0"/>
                                          </p:val>
                                        </p:tav>
                                        <p:tav tm="100000">
                                          <p:val>
                                            <p:strVal val="#ppt_h"/>
                                          </p:val>
                                        </p:tav>
                                      </p:tavLst>
                                    </p:anim>
                                    <p:anim calcmode="lin" valueType="num">
                                      <p:cBhvr>
                                        <p:cTn id="83" dur="2000" fill="hold"/>
                                        <p:tgtEl>
                                          <p:spTgt spid="16"/>
                                        </p:tgtEl>
                                        <p:attrNameLst>
                                          <p:attrName>ppt_x</p:attrName>
                                        </p:attrNameLst>
                                      </p:cBhvr>
                                      <p:tavLst>
                                        <p:tav tm="0">
                                          <p:val>
                                            <p:fltVal val="0.5"/>
                                          </p:val>
                                        </p:tav>
                                        <p:tav tm="100000">
                                          <p:val>
                                            <p:strVal val="#ppt_x"/>
                                          </p:val>
                                        </p:tav>
                                      </p:tavLst>
                                    </p:anim>
                                    <p:anim calcmode="lin" valueType="num">
                                      <p:cBhvr>
                                        <p:cTn id="84" dur="2000" fill="hold"/>
                                        <p:tgtEl>
                                          <p:spTgt spid="16"/>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0"/>
                                  </p:stCondLst>
                                  <p:childTnLst>
                                    <p:set>
                                      <p:cBhvr>
                                        <p:cTn id="86" dur="1" fill="hold">
                                          <p:stCondLst>
                                            <p:cond delay="0"/>
                                          </p:stCondLst>
                                        </p:cTn>
                                        <p:tgtEl>
                                          <p:spTgt spid="17"/>
                                        </p:tgtEl>
                                        <p:attrNameLst>
                                          <p:attrName>style.visibility</p:attrName>
                                        </p:attrNameLst>
                                      </p:cBhvr>
                                      <p:to>
                                        <p:strVal val="visible"/>
                                      </p:to>
                                    </p:set>
                                    <p:anim calcmode="lin" valueType="num">
                                      <p:cBhvr>
                                        <p:cTn id="87" dur="2000" fill="hold"/>
                                        <p:tgtEl>
                                          <p:spTgt spid="17"/>
                                        </p:tgtEl>
                                        <p:attrNameLst>
                                          <p:attrName>ppt_w</p:attrName>
                                        </p:attrNameLst>
                                      </p:cBhvr>
                                      <p:tavLst>
                                        <p:tav tm="0">
                                          <p:val>
                                            <p:fltVal val="0"/>
                                          </p:val>
                                        </p:tav>
                                        <p:tav tm="100000">
                                          <p:val>
                                            <p:strVal val="#ppt_w"/>
                                          </p:val>
                                        </p:tav>
                                      </p:tavLst>
                                    </p:anim>
                                    <p:anim calcmode="lin" valueType="num">
                                      <p:cBhvr>
                                        <p:cTn id="88" dur="2000" fill="hold"/>
                                        <p:tgtEl>
                                          <p:spTgt spid="17"/>
                                        </p:tgtEl>
                                        <p:attrNameLst>
                                          <p:attrName>ppt_h</p:attrName>
                                        </p:attrNameLst>
                                      </p:cBhvr>
                                      <p:tavLst>
                                        <p:tav tm="0">
                                          <p:val>
                                            <p:fltVal val="0"/>
                                          </p:val>
                                        </p:tav>
                                        <p:tav tm="100000">
                                          <p:val>
                                            <p:strVal val="#ppt_h"/>
                                          </p:val>
                                        </p:tav>
                                      </p:tavLst>
                                    </p:anim>
                                    <p:anim calcmode="lin" valueType="num">
                                      <p:cBhvr>
                                        <p:cTn id="89" dur="2000" fill="hold"/>
                                        <p:tgtEl>
                                          <p:spTgt spid="17"/>
                                        </p:tgtEl>
                                        <p:attrNameLst>
                                          <p:attrName>ppt_x</p:attrName>
                                        </p:attrNameLst>
                                      </p:cBhvr>
                                      <p:tavLst>
                                        <p:tav tm="0">
                                          <p:val>
                                            <p:fltVal val="0.5"/>
                                          </p:val>
                                        </p:tav>
                                        <p:tav tm="100000">
                                          <p:val>
                                            <p:strVal val="#ppt_x"/>
                                          </p:val>
                                        </p:tav>
                                      </p:tavLst>
                                    </p:anim>
                                    <p:anim calcmode="lin" valueType="num">
                                      <p:cBhvr>
                                        <p:cTn id="90" dur="2000" fill="hold"/>
                                        <p:tgtEl>
                                          <p:spTgt spid="17"/>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0"/>
                                  </p:stCondLst>
                                  <p:childTnLst>
                                    <p:set>
                                      <p:cBhvr>
                                        <p:cTn id="92" dur="1" fill="hold">
                                          <p:stCondLst>
                                            <p:cond delay="0"/>
                                          </p:stCondLst>
                                        </p:cTn>
                                        <p:tgtEl>
                                          <p:spTgt spid="18"/>
                                        </p:tgtEl>
                                        <p:attrNameLst>
                                          <p:attrName>style.visibility</p:attrName>
                                        </p:attrNameLst>
                                      </p:cBhvr>
                                      <p:to>
                                        <p:strVal val="visible"/>
                                      </p:to>
                                    </p:set>
                                    <p:anim calcmode="lin" valueType="num">
                                      <p:cBhvr>
                                        <p:cTn id="93" dur="2000" fill="hold"/>
                                        <p:tgtEl>
                                          <p:spTgt spid="18"/>
                                        </p:tgtEl>
                                        <p:attrNameLst>
                                          <p:attrName>ppt_w</p:attrName>
                                        </p:attrNameLst>
                                      </p:cBhvr>
                                      <p:tavLst>
                                        <p:tav tm="0">
                                          <p:val>
                                            <p:fltVal val="0"/>
                                          </p:val>
                                        </p:tav>
                                        <p:tav tm="100000">
                                          <p:val>
                                            <p:strVal val="#ppt_w"/>
                                          </p:val>
                                        </p:tav>
                                      </p:tavLst>
                                    </p:anim>
                                    <p:anim calcmode="lin" valueType="num">
                                      <p:cBhvr>
                                        <p:cTn id="94" dur="2000" fill="hold"/>
                                        <p:tgtEl>
                                          <p:spTgt spid="18"/>
                                        </p:tgtEl>
                                        <p:attrNameLst>
                                          <p:attrName>ppt_h</p:attrName>
                                        </p:attrNameLst>
                                      </p:cBhvr>
                                      <p:tavLst>
                                        <p:tav tm="0">
                                          <p:val>
                                            <p:fltVal val="0"/>
                                          </p:val>
                                        </p:tav>
                                        <p:tav tm="100000">
                                          <p:val>
                                            <p:strVal val="#ppt_h"/>
                                          </p:val>
                                        </p:tav>
                                      </p:tavLst>
                                    </p:anim>
                                    <p:anim calcmode="lin" valueType="num">
                                      <p:cBhvr>
                                        <p:cTn id="95" dur="2000" fill="hold"/>
                                        <p:tgtEl>
                                          <p:spTgt spid="18"/>
                                        </p:tgtEl>
                                        <p:attrNameLst>
                                          <p:attrName>ppt_x</p:attrName>
                                        </p:attrNameLst>
                                      </p:cBhvr>
                                      <p:tavLst>
                                        <p:tav tm="0">
                                          <p:val>
                                            <p:fltVal val="0.5"/>
                                          </p:val>
                                        </p:tav>
                                        <p:tav tm="100000">
                                          <p:val>
                                            <p:strVal val="#ppt_x"/>
                                          </p:val>
                                        </p:tav>
                                      </p:tavLst>
                                    </p:anim>
                                    <p:anim calcmode="lin" valueType="num">
                                      <p:cBhvr>
                                        <p:cTn id="96" dur="2000" fill="hold"/>
                                        <p:tgtEl>
                                          <p:spTgt spid="18"/>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ppt_w</p:attrName>
                                        </p:attrNameLst>
                                      </p:cBhvr>
                                      <p:tavLst>
                                        <p:tav tm="0">
                                          <p:val>
                                            <p:fltVal val="0"/>
                                          </p:val>
                                        </p:tav>
                                        <p:tav tm="100000">
                                          <p:val>
                                            <p:strVal val="#ppt_w"/>
                                          </p:val>
                                        </p:tav>
                                      </p:tavLst>
                                    </p:anim>
                                    <p:anim calcmode="lin" valueType="num">
                                      <p:cBhvr>
                                        <p:cTn id="100" dur="2000" fill="hold"/>
                                        <p:tgtEl>
                                          <p:spTgt spid="19"/>
                                        </p:tgtEl>
                                        <p:attrNameLst>
                                          <p:attrName>ppt_h</p:attrName>
                                        </p:attrNameLst>
                                      </p:cBhvr>
                                      <p:tavLst>
                                        <p:tav tm="0">
                                          <p:val>
                                            <p:fltVal val="0"/>
                                          </p:val>
                                        </p:tav>
                                        <p:tav tm="100000">
                                          <p:val>
                                            <p:strVal val="#ppt_h"/>
                                          </p:val>
                                        </p:tav>
                                      </p:tavLst>
                                    </p:anim>
                                    <p:anim calcmode="lin" valueType="num">
                                      <p:cBhvr>
                                        <p:cTn id="101" dur="2000" fill="hold"/>
                                        <p:tgtEl>
                                          <p:spTgt spid="19"/>
                                        </p:tgtEl>
                                        <p:attrNameLst>
                                          <p:attrName>ppt_x</p:attrName>
                                        </p:attrNameLst>
                                      </p:cBhvr>
                                      <p:tavLst>
                                        <p:tav tm="0">
                                          <p:val>
                                            <p:fltVal val="0.5"/>
                                          </p:val>
                                        </p:tav>
                                        <p:tav tm="100000">
                                          <p:val>
                                            <p:strVal val="#ppt_x"/>
                                          </p:val>
                                        </p:tav>
                                      </p:tavLst>
                                    </p:anim>
                                    <p:anim calcmode="lin" valueType="num">
                                      <p:cBhvr>
                                        <p:cTn id="102" dur="2000" fill="hold"/>
                                        <p:tgtEl>
                                          <p:spTgt spid="19"/>
                                        </p:tgtEl>
                                        <p:attrNameLst>
                                          <p:attrName>ppt_y</p:attrName>
                                        </p:attrNameLst>
                                      </p:cBhvr>
                                      <p:tavLst>
                                        <p:tav tm="0">
                                          <p:val>
                                            <p:fltVal val="0.5"/>
                                          </p:val>
                                        </p:tav>
                                        <p:tav tm="100000">
                                          <p:val>
                                            <p:strVal val="#ppt_y"/>
                                          </p:val>
                                        </p:tav>
                                      </p:tavLst>
                                    </p:anim>
                                  </p:childTnLst>
                                </p:cTn>
                              </p:par>
                              <p:par>
                                <p:cTn id="103" presetID="8" presetClass="emph" presetSubtype="0" fill="hold" nodeType="withEffect">
                                  <p:stCondLst>
                                    <p:cond delay="0"/>
                                  </p:stCondLst>
                                  <p:childTnLst>
                                    <p:animRot by="21600000">
                                      <p:cBhvr>
                                        <p:cTn id="104" dur="2000" fill="hold"/>
                                        <p:tgtEl>
                                          <p:spTgt spid="4"/>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5"/>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fill="hold" nodeType="withEffect">
                                  <p:stCondLst>
                                    <p:cond delay="0"/>
                                  </p:stCondLst>
                                  <p:childTnLst>
                                    <p:animRot by="21600000">
                                      <p:cBhvr>
                                        <p:cTn id="126" dur="2000" fill="hold"/>
                                        <p:tgtEl>
                                          <p:spTgt spid="15"/>
                                        </p:tgtEl>
                                        <p:attrNameLst>
                                          <p:attrName>r</p:attrName>
                                        </p:attrNameLst>
                                      </p:cBhvr>
                                    </p:animRot>
                                  </p:childTnLst>
                                </p:cTn>
                              </p:par>
                              <p:par>
                                <p:cTn id="127" presetID="8" presetClass="emph" presetSubtype="0" fill="hold" nodeType="withEffect">
                                  <p:stCondLst>
                                    <p:cond delay="0"/>
                                  </p:stCondLst>
                                  <p:childTnLst>
                                    <p:animRot by="21600000">
                                      <p:cBhvr>
                                        <p:cTn id="128" dur="2000" fill="hold"/>
                                        <p:tgtEl>
                                          <p:spTgt spid="16"/>
                                        </p:tgtEl>
                                        <p:attrNameLst>
                                          <p:attrName>r</p:attrName>
                                        </p:attrNameLst>
                                      </p:cBhvr>
                                    </p:animRot>
                                  </p:childTnLst>
                                </p:cTn>
                              </p:par>
                              <p:par>
                                <p:cTn id="129" presetID="8" presetClass="emph" presetSubtype="0"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fill="hold" nodeType="withEffect">
                                  <p:stCondLst>
                                    <p:cond delay="0"/>
                                  </p:stCondLst>
                                  <p:childTnLst>
                                    <p:animRot by="21600000">
                                      <p:cBhvr>
                                        <p:cTn id="134" dur="2000" fill="hold"/>
                                        <p:tgtEl>
                                          <p:spTgt spid="19"/>
                                        </p:tgtEl>
                                        <p:attrNameLst>
                                          <p:attrName>r</p:attrName>
                                        </p:attrNameLst>
                                      </p:cBhvr>
                                    </p:animRot>
                                  </p:childTnLst>
                                </p:cTn>
                              </p:par>
                            </p:childTnLst>
                          </p:cTn>
                        </p:par>
                        <p:par>
                          <p:cTn id="135" fill="hold">
                            <p:stCondLst>
                              <p:cond delay="2000"/>
                            </p:stCondLst>
                            <p:childTnLst>
                              <p:par>
                                <p:cTn id="136" presetID="23" presetClass="exit" presetSubtype="544" fill="hold" nodeType="afterEffect">
                                  <p:stCondLst>
                                    <p:cond delay="0"/>
                                  </p:stCondLst>
                                  <p:childTnLst>
                                    <p:anim calcmode="lin" valueType="num">
                                      <p:cBhvr>
                                        <p:cTn id="137" dur="2000"/>
                                        <p:tgtEl>
                                          <p:spTgt spid="4"/>
                                        </p:tgtEl>
                                        <p:attrNameLst>
                                          <p:attrName>ppt_w</p:attrName>
                                        </p:attrNameLst>
                                      </p:cBhvr>
                                      <p:tavLst>
                                        <p:tav tm="0">
                                          <p:val>
                                            <p:strVal val="ppt_w"/>
                                          </p:val>
                                        </p:tav>
                                        <p:tav tm="100000">
                                          <p:val>
                                            <p:fltVal val="0"/>
                                          </p:val>
                                        </p:tav>
                                      </p:tavLst>
                                    </p:anim>
                                    <p:anim calcmode="lin" valueType="num">
                                      <p:cBhvr>
                                        <p:cTn id="138" dur="2000"/>
                                        <p:tgtEl>
                                          <p:spTgt spid="4"/>
                                        </p:tgtEl>
                                        <p:attrNameLst>
                                          <p:attrName>ppt_h</p:attrName>
                                        </p:attrNameLst>
                                      </p:cBhvr>
                                      <p:tavLst>
                                        <p:tav tm="0">
                                          <p:val>
                                            <p:strVal val="ppt_h"/>
                                          </p:val>
                                        </p:tav>
                                        <p:tav tm="100000">
                                          <p:val>
                                            <p:fltVal val="0"/>
                                          </p:val>
                                        </p:tav>
                                      </p:tavLst>
                                    </p:anim>
                                    <p:anim calcmode="lin" valueType="num">
                                      <p:cBhvr>
                                        <p:cTn id="139" dur="2000"/>
                                        <p:tgtEl>
                                          <p:spTgt spid="4"/>
                                        </p:tgtEl>
                                        <p:attrNameLst>
                                          <p:attrName>ppt_x</p:attrName>
                                        </p:attrNameLst>
                                      </p:cBhvr>
                                      <p:tavLst>
                                        <p:tav tm="0">
                                          <p:val>
                                            <p:strVal val="ppt_x"/>
                                          </p:val>
                                        </p:tav>
                                        <p:tav tm="100000">
                                          <p:val>
                                            <p:fltVal val="0.5"/>
                                          </p:val>
                                        </p:tav>
                                      </p:tavLst>
                                    </p:anim>
                                    <p:anim calcmode="lin" valueType="num">
                                      <p:cBhvr>
                                        <p:cTn id="140" dur="2000"/>
                                        <p:tgtEl>
                                          <p:spTgt spid="4"/>
                                        </p:tgtEl>
                                        <p:attrNameLst>
                                          <p:attrName>ppt_y</p:attrName>
                                        </p:attrNameLst>
                                      </p:cBhvr>
                                      <p:tavLst>
                                        <p:tav tm="0">
                                          <p:val>
                                            <p:strVal val="ppt_y"/>
                                          </p:val>
                                        </p:tav>
                                        <p:tav tm="100000">
                                          <p:val>
                                            <p:fltVal val="0.5"/>
                                          </p:val>
                                        </p:tav>
                                      </p:tavLst>
                                    </p:anim>
                                    <p:set>
                                      <p:cBhvr>
                                        <p:cTn id="141" dur="1" fill="hold">
                                          <p:stCondLst>
                                            <p:cond delay="1999"/>
                                          </p:stCondLst>
                                        </p:cTn>
                                        <p:tgtEl>
                                          <p:spTgt spid="4"/>
                                        </p:tgtEl>
                                        <p:attrNameLst>
                                          <p:attrName>style.visibility</p:attrName>
                                        </p:attrNameLst>
                                      </p:cBhvr>
                                      <p:to>
                                        <p:strVal val="hidden"/>
                                      </p:to>
                                    </p:set>
                                  </p:childTnLst>
                                </p:cTn>
                              </p:par>
                              <p:par>
                                <p:cTn id="142" presetID="23" presetClass="exit" presetSubtype="544" fill="hold" nodeType="withEffect">
                                  <p:stCondLst>
                                    <p:cond delay="0"/>
                                  </p:stCondLst>
                                  <p:childTnLst>
                                    <p:anim calcmode="lin" valueType="num">
                                      <p:cBhvr>
                                        <p:cTn id="143" dur="2000"/>
                                        <p:tgtEl>
                                          <p:spTgt spid="5"/>
                                        </p:tgtEl>
                                        <p:attrNameLst>
                                          <p:attrName>ppt_w</p:attrName>
                                        </p:attrNameLst>
                                      </p:cBhvr>
                                      <p:tavLst>
                                        <p:tav tm="0">
                                          <p:val>
                                            <p:strVal val="ppt_w"/>
                                          </p:val>
                                        </p:tav>
                                        <p:tav tm="100000">
                                          <p:val>
                                            <p:fltVal val="0"/>
                                          </p:val>
                                        </p:tav>
                                      </p:tavLst>
                                    </p:anim>
                                    <p:anim calcmode="lin" valueType="num">
                                      <p:cBhvr>
                                        <p:cTn id="144" dur="2000"/>
                                        <p:tgtEl>
                                          <p:spTgt spid="5"/>
                                        </p:tgtEl>
                                        <p:attrNameLst>
                                          <p:attrName>ppt_h</p:attrName>
                                        </p:attrNameLst>
                                      </p:cBhvr>
                                      <p:tavLst>
                                        <p:tav tm="0">
                                          <p:val>
                                            <p:strVal val="ppt_h"/>
                                          </p:val>
                                        </p:tav>
                                        <p:tav tm="100000">
                                          <p:val>
                                            <p:fltVal val="0"/>
                                          </p:val>
                                        </p:tav>
                                      </p:tavLst>
                                    </p:anim>
                                    <p:anim calcmode="lin" valueType="num">
                                      <p:cBhvr>
                                        <p:cTn id="145" dur="2000"/>
                                        <p:tgtEl>
                                          <p:spTgt spid="5"/>
                                        </p:tgtEl>
                                        <p:attrNameLst>
                                          <p:attrName>ppt_x</p:attrName>
                                        </p:attrNameLst>
                                      </p:cBhvr>
                                      <p:tavLst>
                                        <p:tav tm="0">
                                          <p:val>
                                            <p:strVal val="ppt_x"/>
                                          </p:val>
                                        </p:tav>
                                        <p:tav tm="100000">
                                          <p:val>
                                            <p:fltVal val="0.5"/>
                                          </p:val>
                                        </p:tav>
                                      </p:tavLst>
                                    </p:anim>
                                    <p:anim calcmode="lin" valueType="num">
                                      <p:cBhvr>
                                        <p:cTn id="146" dur="2000"/>
                                        <p:tgtEl>
                                          <p:spTgt spid="5"/>
                                        </p:tgtEl>
                                        <p:attrNameLst>
                                          <p:attrName>ppt_y</p:attrName>
                                        </p:attrNameLst>
                                      </p:cBhvr>
                                      <p:tavLst>
                                        <p:tav tm="0">
                                          <p:val>
                                            <p:strVal val="ppt_y"/>
                                          </p:val>
                                        </p:tav>
                                        <p:tav tm="100000">
                                          <p:val>
                                            <p:fltVal val="0.5"/>
                                          </p:val>
                                        </p:tav>
                                      </p:tavLst>
                                    </p:anim>
                                    <p:set>
                                      <p:cBhvr>
                                        <p:cTn id="147" dur="1" fill="hold">
                                          <p:stCondLst>
                                            <p:cond delay="1999"/>
                                          </p:stCondLst>
                                        </p:cTn>
                                        <p:tgtEl>
                                          <p:spTgt spid="5"/>
                                        </p:tgtEl>
                                        <p:attrNameLst>
                                          <p:attrName>style.visibility</p:attrName>
                                        </p:attrNameLst>
                                      </p:cBhvr>
                                      <p:to>
                                        <p:strVal val="hidden"/>
                                      </p:to>
                                    </p:set>
                                  </p:childTnLst>
                                </p:cTn>
                              </p:par>
                              <p:par>
                                <p:cTn id="148" presetID="23" presetClass="exit" presetSubtype="544" fill="hold" nodeType="withEffect">
                                  <p:stCondLst>
                                    <p:cond delay="0"/>
                                  </p:stCondLst>
                                  <p:childTnLst>
                                    <p:anim calcmode="lin" valueType="num">
                                      <p:cBhvr>
                                        <p:cTn id="149" dur="2000"/>
                                        <p:tgtEl>
                                          <p:spTgt spid="6"/>
                                        </p:tgtEl>
                                        <p:attrNameLst>
                                          <p:attrName>ppt_w</p:attrName>
                                        </p:attrNameLst>
                                      </p:cBhvr>
                                      <p:tavLst>
                                        <p:tav tm="0">
                                          <p:val>
                                            <p:strVal val="ppt_w"/>
                                          </p:val>
                                        </p:tav>
                                        <p:tav tm="100000">
                                          <p:val>
                                            <p:fltVal val="0"/>
                                          </p:val>
                                        </p:tav>
                                      </p:tavLst>
                                    </p:anim>
                                    <p:anim calcmode="lin" valueType="num">
                                      <p:cBhvr>
                                        <p:cTn id="150" dur="2000"/>
                                        <p:tgtEl>
                                          <p:spTgt spid="6"/>
                                        </p:tgtEl>
                                        <p:attrNameLst>
                                          <p:attrName>ppt_h</p:attrName>
                                        </p:attrNameLst>
                                      </p:cBhvr>
                                      <p:tavLst>
                                        <p:tav tm="0">
                                          <p:val>
                                            <p:strVal val="ppt_h"/>
                                          </p:val>
                                        </p:tav>
                                        <p:tav tm="100000">
                                          <p:val>
                                            <p:fltVal val="0"/>
                                          </p:val>
                                        </p:tav>
                                      </p:tavLst>
                                    </p:anim>
                                    <p:anim calcmode="lin" valueType="num">
                                      <p:cBhvr>
                                        <p:cTn id="151" dur="2000"/>
                                        <p:tgtEl>
                                          <p:spTgt spid="6"/>
                                        </p:tgtEl>
                                        <p:attrNameLst>
                                          <p:attrName>ppt_x</p:attrName>
                                        </p:attrNameLst>
                                      </p:cBhvr>
                                      <p:tavLst>
                                        <p:tav tm="0">
                                          <p:val>
                                            <p:strVal val="ppt_x"/>
                                          </p:val>
                                        </p:tav>
                                        <p:tav tm="100000">
                                          <p:val>
                                            <p:fltVal val="0.5"/>
                                          </p:val>
                                        </p:tav>
                                      </p:tavLst>
                                    </p:anim>
                                    <p:anim calcmode="lin" valueType="num">
                                      <p:cBhvr>
                                        <p:cTn id="152" dur="2000"/>
                                        <p:tgtEl>
                                          <p:spTgt spid="6"/>
                                        </p:tgtEl>
                                        <p:attrNameLst>
                                          <p:attrName>ppt_y</p:attrName>
                                        </p:attrNameLst>
                                      </p:cBhvr>
                                      <p:tavLst>
                                        <p:tav tm="0">
                                          <p:val>
                                            <p:strVal val="ppt_y"/>
                                          </p:val>
                                        </p:tav>
                                        <p:tav tm="100000">
                                          <p:val>
                                            <p:fltVal val="0.5"/>
                                          </p:val>
                                        </p:tav>
                                      </p:tavLst>
                                    </p:anim>
                                    <p:set>
                                      <p:cBhvr>
                                        <p:cTn id="153" dur="1" fill="hold">
                                          <p:stCondLst>
                                            <p:cond delay="1999"/>
                                          </p:stCondLst>
                                        </p:cTn>
                                        <p:tgtEl>
                                          <p:spTgt spid="6"/>
                                        </p:tgtEl>
                                        <p:attrNameLst>
                                          <p:attrName>style.visibility</p:attrName>
                                        </p:attrNameLst>
                                      </p:cBhvr>
                                      <p:to>
                                        <p:strVal val="hidden"/>
                                      </p:to>
                                    </p:set>
                                  </p:childTnLst>
                                </p:cTn>
                              </p:par>
                              <p:par>
                                <p:cTn id="154" presetID="23" presetClass="exit" presetSubtype="544" fill="hold" nodeType="withEffect">
                                  <p:stCondLst>
                                    <p:cond delay="0"/>
                                  </p:stCondLst>
                                  <p:childTnLst>
                                    <p:anim calcmode="lin" valueType="num">
                                      <p:cBhvr>
                                        <p:cTn id="155" dur="2000"/>
                                        <p:tgtEl>
                                          <p:spTgt spid="7"/>
                                        </p:tgtEl>
                                        <p:attrNameLst>
                                          <p:attrName>ppt_w</p:attrName>
                                        </p:attrNameLst>
                                      </p:cBhvr>
                                      <p:tavLst>
                                        <p:tav tm="0">
                                          <p:val>
                                            <p:strVal val="ppt_w"/>
                                          </p:val>
                                        </p:tav>
                                        <p:tav tm="100000">
                                          <p:val>
                                            <p:fltVal val="0"/>
                                          </p:val>
                                        </p:tav>
                                      </p:tavLst>
                                    </p:anim>
                                    <p:anim calcmode="lin" valueType="num">
                                      <p:cBhvr>
                                        <p:cTn id="156" dur="2000"/>
                                        <p:tgtEl>
                                          <p:spTgt spid="7"/>
                                        </p:tgtEl>
                                        <p:attrNameLst>
                                          <p:attrName>ppt_h</p:attrName>
                                        </p:attrNameLst>
                                      </p:cBhvr>
                                      <p:tavLst>
                                        <p:tav tm="0">
                                          <p:val>
                                            <p:strVal val="ppt_h"/>
                                          </p:val>
                                        </p:tav>
                                        <p:tav tm="100000">
                                          <p:val>
                                            <p:fltVal val="0"/>
                                          </p:val>
                                        </p:tav>
                                      </p:tavLst>
                                    </p:anim>
                                    <p:anim calcmode="lin" valueType="num">
                                      <p:cBhvr>
                                        <p:cTn id="157" dur="2000"/>
                                        <p:tgtEl>
                                          <p:spTgt spid="7"/>
                                        </p:tgtEl>
                                        <p:attrNameLst>
                                          <p:attrName>ppt_x</p:attrName>
                                        </p:attrNameLst>
                                      </p:cBhvr>
                                      <p:tavLst>
                                        <p:tav tm="0">
                                          <p:val>
                                            <p:strVal val="ppt_x"/>
                                          </p:val>
                                        </p:tav>
                                        <p:tav tm="100000">
                                          <p:val>
                                            <p:fltVal val="0.5"/>
                                          </p:val>
                                        </p:tav>
                                      </p:tavLst>
                                    </p:anim>
                                    <p:anim calcmode="lin" valueType="num">
                                      <p:cBhvr>
                                        <p:cTn id="158" dur="2000"/>
                                        <p:tgtEl>
                                          <p:spTgt spid="7"/>
                                        </p:tgtEl>
                                        <p:attrNameLst>
                                          <p:attrName>ppt_y</p:attrName>
                                        </p:attrNameLst>
                                      </p:cBhvr>
                                      <p:tavLst>
                                        <p:tav tm="0">
                                          <p:val>
                                            <p:strVal val="ppt_y"/>
                                          </p:val>
                                        </p:tav>
                                        <p:tav tm="100000">
                                          <p:val>
                                            <p:fltVal val="0.5"/>
                                          </p:val>
                                        </p:tav>
                                      </p:tavLst>
                                    </p:anim>
                                    <p:set>
                                      <p:cBhvr>
                                        <p:cTn id="159" dur="1" fill="hold">
                                          <p:stCondLst>
                                            <p:cond delay="1999"/>
                                          </p:stCondLst>
                                        </p:cTn>
                                        <p:tgtEl>
                                          <p:spTgt spid="7"/>
                                        </p:tgtEl>
                                        <p:attrNameLst>
                                          <p:attrName>style.visibility</p:attrName>
                                        </p:attrNameLst>
                                      </p:cBhvr>
                                      <p:to>
                                        <p:strVal val="hidden"/>
                                      </p:to>
                                    </p:set>
                                  </p:childTnLst>
                                </p:cTn>
                              </p:par>
                              <p:par>
                                <p:cTn id="160" presetID="23" presetClass="exit" presetSubtype="544" fill="hold" nodeType="withEffect">
                                  <p:stCondLst>
                                    <p:cond delay="0"/>
                                  </p:stCondLst>
                                  <p:childTnLst>
                                    <p:anim calcmode="lin" valueType="num">
                                      <p:cBhvr>
                                        <p:cTn id="161" dur="2000"/>
                                        <p:tgtEl>
                                          <p:spTgt spid="8"/>
                                        </p:tgtEl>
                                        <p:attrNameLst>
                                          <p:attrName>ppt_w</p:attrName>
                                        </p:attrNameLst>
                                      </p:cBhvr>
                                      <p:tavLst>
                                        <p:tav tm="0">
                                          <p:val>
                                            <p:strVal val="ppt_w"/>
                                          </p:val>
                                        </p:tav>
                                        <p:tav tm="100000">
                                          <p:val>
                                            <p:fltVal val="0"/>
                                          </p:val>
                                        </p:tav>
                                      </p:tavLst>
                                    </p:anim>
                                    <p:anim calcmode="lin" valueType="num">
                                      <p:cBhvr>
                                        <p:cTn id="162" dur="2000"/>
                                        <p:tgtEl>
                                          <p:spTgt spid="8"/>
                                        </p:tgtEl>
                                        <p:attrNameLst>
                                          <p:attrName>ppt_h</p:attrName>
                                        </p:attrNameLst>
                                      </p:cBhvr>
                                      <p:tavLst>
                                        <p:tav tm="0">
                                          <p:val>
                                            <p:strVal val="ppt_h"/>
                                          </p:val>
                                        </p:tav>
                                        <p:tav tm="100000">
                                          <p:val>
                                            <p:fltVal val="0"/>
                                          </p:val>
                                        </p:tav>
                                      </p:tavLst>
                                    </p:anim>
                                    <p:anim calcmode="lin" valueType="num">
                                      <p:cBhvr>
                                        <p:cTn id="163" dur="2000"/>
                                        <p:tgtEl>
                                          <p:spTgt spid="8"/>
                                        </p:tgtEl>
                                        <p:attrNameLst>
                                          <p:attrName>ppt_x</p:attrName>
                                        </p:attrNameLst>
                                      </p:cBhvr>
                                      <p:tavLst>
                                        <p:tav tm="0">
                                          <p:val>
                                            <p:strVal val="ppt_x"/>
                                          </p:val>
                                        </p:tav>
                                        <p:tav tm="100000">
                                          <p:val>
                                            <p:fltVal val="0.5"/>
                                          </p:val>
                                        </p:tav>
                                      </p:tavLst>
                                    </p:anim>
                                    <p:anim calcmode="lin" valueType="num">
                                      <p:cBhvr>
                                        <p:cTn id="164" dur="2000"/>
                                        <p:tgtEl>
                                          <p:spTgt spid="8"/>
                                        </p:tgtEl>
                                        <p:attrNameLst>
                                          <p:attrName>ppt_y</p:attrName>
                                        </p:attrNameLst>
                                      </p:cBhvr>
                                      <p:tavLst>
                                        <p:tav tm="0">
                                          <p:val>
                                            <p:strVal val="ppt_y"/>
                                          </p:val>
                                        </p:tav>
                                        <p:tav tm="100000">
                                          <p:val>
                                            <p:fltVal val="0.5"/>
                                          </p:val>
                                        </p:tav>
                                      </p:tavLst>
                                    </p:anim>
                                    <p:set>
                                      <p:cBhvr>
                                        <p:cTn id="165" dur="1" fill="hold">
                                          <p:stCondLst>
                                            <p:cond delay="1999"/>
                                          </p:stCondLst>
                                        </p:cTn>
                                        <p:tgtEl>
                                          <p:spTgt spid="8"/>
                                        </p:tgtEl>
                                        <p:attrNameLst>
                                          <p:attrName>style.visibility</p:attrName>
                                        </p:attrNameLst>
                                      </p:cBhvr>
                                      <p:to>
                                        <p:strVal val="hidden"/>
                                      </p:to>
                                    </p:set>
                                  </p:childTnLst>
                                </p:cTn>
                              </p:par>
                              <p:par>
                                <p:cTn id="166" presetID="23" presetClass="exit" presetSubtype="544" fill="hold" nodeType="withEffect">
                                  <p:stCondLst>
                                    <p:cond delay="0"/>
                                  </p:stCondLst>
                                  <p:childTnLst>
                                    <p:anim calcmode="lin" valueType="num">
                                      <p:cBhvr>
                                        <p:cTn id="167" dur="2000"/>
                                        <p:tgtEl>
                                          <p:spTgt spid="9"/>
                                        </p:tgtEl>
                                        <p:attrNameLst>
                                          <p:attrName>ppt_w</p:attrName>
                                        </p:attrNameLst>
                                      </p:cBhvr>
                                      <p:tavLst>
                                        <p:tav tm="0">
                                          <p:val>
                                            <p:strVal val="ppt_w"/>
                                          </p:val>
                                        </p:tav>
                                        <p:tav tm="100000">
                                          <p:val>
                                            <p:fltVal val="0"/>
                                          </p:val>
                                        </p:tav>
                                      </p:tavLst>
                                    </p:anim>
                                    <p:anim calcmode="lin" valueType="num">
                                      <p:cBhvr>
                                        <p:cTn id="168" dur="2000"/>
                                        <p:tgtEl>
                                          <p:spTgt spid="9"/>
                                        </p:tgtEl>
                                        <p:attrNameLst>
                                          <p:attrName>ppt_h</p:attrName>
                                        </p:attrNameLst>
                                      </p:cBhvr>
                                      <p:tavLst>
                                        <p:tav tm="0">
                                          <p:val>
                                            <p:strVal val="ppt_h"/>
                                          </p:val>
                                        </p:tav>
                                        <p:tav tm="100000">
                                          <p:val>
                                            <p:fltVal val="0"/>
                                          </p:val>
                                        </p:tav>
                                      </p:tavLst>
                                    </p:anim>
                                    <p:anim calcmode="lin" valueType="num">
                                      <p:cBhvr>
                                        <p:cTn id="169" dur="2000"/>
                                        <p:tgtEl>
                                          <p:spTgt spid="9"/>
                                        </p:tgtEl>
                                        <p:attrNameLst>
                                          <p:attrName>ppt_x</p:attrName>
                                        </p:attrNameLst>
                                      </p:cBhvr>
                                      <p:tavLst>
                                        <p:tav tm="0">
                                          <p:val>
                                            <p:strVal val="ppt_x"/>
                                          </p:val>
                                        </p:tav>
                                        <p:tav tm="100000">
                                          <p:val>
                                            <p:fltVal val="0.5"/>
                                          </p:val>
                                        </p:tav>
                                      </p:tavLst>
                                    </p:anim>
                                    <p:anim calcmode="lin" valueType="num">
                                      <p:cBhvr>
                                        <p:cTn id="170" dur="2000"/>
                                        <p:tgtEl>
                                          <p:spTgt spid="9"/>
                                        </p:tgtEl>
                                        <p:attrNameLst>
                                          <p:attrName>ppt_y</p:attrName>
                                        </p:attrNameLst>
                                      </p:cBhvr>
                                      <p:tavLst>
                                        <p:tav tm="0">
                                          <p:val>
                                            <p:strVal val="ppt_y"/>
                                          </p:val>
                                        </p:tav>
                                        <p:tav tm="100000">
                                          <p:val>
                                            <p:fltVal val="0.5"/>
                                          </p:val>
                                        </p:tav>
                                      </p:tavLst>
                                    </p:anim>
                                    <p:set>
                                      <p:cBhvr>
                                        <p:cTn id="171" dur="1" fill="hold">
                                          <p:stCondLst>
                                            <p:cond delay="1999"/>
                                          </p:stCondLst>
                                        </p:cTn>
                                        <p:tgtEl>
                                          <p:spTgt spid="9"/>
                                        </p:tgtEl>
                                        <p:attrNameLst>
                                          <p:attrName>style.visibility</p:attrName>
                                        </p:attrNameLst>
                                      </p:cBhvr>
                                      <p:to>
                                        <p:strVal val="hidden"/>
                                      </p:to>
                                    </p:set>
                                  </p:childTnLst>
                                </p:cTn>
                              </p:par>
                              <p:par>
                                <p:cTn id="172" presetID="23" presetClass="exit" presetSubtype="544" fill="hold" nodeType="withEffect">
                                  <p:stCondLst>
                                    <p:cond delay="0"/>
                                  </p:stCondLst>
                                  <p:childTnLst>
                                    <p:anim calcmode="lin" valueType="num">
                                      <p:cBhvr>
                                        <p:cTn id="173" dur="2000"/>
                                        <p:tgtEl>
                                          <p:spTgt spid="10"/>
                                        </p:tgtEl>
                                        <p:attrNameLst>
                                          <p:attrName>ppt_w</p:attrName>
                                        </p:attrNameLst>
                                      </p:cBhvr>
                                      <p:tavLst>
                                        <p:tav tm="0">
                                          <p:val>
                                            <p:strVal val="ppt_w"/>
                                          </p:val>
                                        </p:tav>
                                        <p:tav tm="100000">
                                          <p:val>
                                            <p:fltVal val="0"/>
                                          </p:val>
                                        </p:tav>
                                      </p:tavLst>
                                    </p:anim>
                                    <p:anim calcmode="lin" valueType="num">
                                      <p:cBhvr>
                                        <p:cTn id="174" dur="2000"/>
                                        <p:tgtEl>
                                          <p:spTgt spid="10"/>
                                        </p:tgtEl>
                                        <p:attrNameLst>
                                          <p:attrName>ppt_h</p:attrName>
                                        </p:attrNameLst>
                                      </p:cBhvr>
                                      <p:tavLst>
                                        <p:tav tm="0">
                                          <p:val>
                                            <p:strVal val="ppt_h"/>
                                          </p:val>
                                        </p:tav>
                                        <p:tav tm="100000">
                                          <p:val>
                                            <p:fltVal val="0"/>
                                          </p:val>
                                        </p:tav>
                                      </p:tavLst>
                                    </p:anim>
                                    <p:anim calcmode="lin" valueType="num">
                                      <p:cBhvr>
                                        <p:cTn id="175" dur="2000"/>
                                        <p:tgtEl>
                                          <p:spTgt spid="10"/>
                                        </p:tgtEl>
                                        <p:attrNameLst>
                                          <p:attrName>ppt_x</p:attrName>
                                        </p:attrNameLst>
                                      </p:cBhvr>
                                      <p:tavLst>
                                        <p:tav tm="0">
                                          <p:val>
                                            <p:strVal val="ppt_x"/>
                                          </p:val>
                                        </p:tav>
                                        <p:tav tm="100000">
                                          <p:val>
                                            <p:fltVal val="0.5"/>
                                          </p:val>
                                        </p:tav>
                                      </p:tavLst>
                                    </p:anim>
                                    <p:anim calcmode="lin" valueType="num">
                                      <p:cBhvr>
                                        <p:cTn id="176" dur="2000"/>
                                        <p:tgtEl>
                                          <p:spTgt spid="10"/>
                                        </p:tgtEl>
                                        <p:attrNameLst>
                                          <p:attrName>ppt_y</p:attrName>
                                        </p:attrNameLst>
                                      </p:cBhvr>
                                      <p:tavLst>
                                        <p:tav tm="0">
                                          <p:val>
                                            <p:strVal val="ppt_y"/>
                                          </p:val>
                                        </p:tav>
                                        <p:tav tm="100000">
                                          <p:val>
                                            <p:fltVal val="0.5"/>
                                          </p:val>
                                        </p:tav>
                                      </p:tavLst>
                                    </p:anim>
                                    <p:set>
                                      <p:cBhvr>
                                        <p:cTn id="177" dur="1" fill="hold">
                                          <p:stCondLst>
                                            <p:cond delay="1999"/>
                                          </p:stCondLst>
                                        </p:cTn>
                                        <p:tgtEl>
                                          <p:spTgt spid="10"/>
                                        </p:tgtEl>
                                        <p:attrNameLst>
                                          <p:attrName>style.visibility</p:attrName>
                                        </p:attrNameLst>
                                      </p:cBhvr>
                                      <p:to>
                                        <p:strVal val="hidden"/>
                                      </p:to>
                                    </p:set>
                                  </p:childTnLst>
                                </p:cTn>
                              </p:par>
                              <p:par>
                                <p:cTn id="178" presetID="23" presetClass="exit" presetSubtype="544" fill="hold" nodeType="withEffect">
                                  <p:stCondLst>
                                    <p:cond delay="0"/>
                                  </p:stCondLst>
                                  <p:childTnLst>
                                    <p:anim calcmode="lin" valueType="num">
                                      <p:cBhvr>
                                        <p:cTn id="179" dur="2000"/>
                                        <p:tgtEl>
                                          <p:spTgt spid="11"/>
                                        </p:tgtEl>
                                        <p:attrNameLst>
                                          <p:attrName>ppt_w</p:attrName>
                                        </p:attrNameLst>
                                      </p:cBhvr>
                                      <p:tavLst>
                                        <p:tav tm="0">
                                          <p:val>
                                            <p:strVal val="ppt_w"/>
                                          </p:val>
                                        </p:tav>
                                        <p:tav tm="100000">
                                          <p:val>
                                            <p:fltVal val="0"/>
                                          </p:val>
                                        </p:tav>
                                      </p:tavLst>
                                    </p:anim>
                                    <p:anim calcmode="lin" valueType="num">
                                      <p:cBhvr>
                                        <p:cTn id="180" dur="2000"/>
                                        <p:tgtEl>
                                          <p:spTgt spid="11"/>
                                        </p:tgtEl>
                                        <p:attrNameLst>
                                          <p:attrName>ppt_h</p:attrName>
                                        </p:attrNameLst>
                                      </p:cBhvr>
                                      <p:tavLst>
                                        <p:tav tm="0">
                                          <p:val>
                                            <p:strVal val="ppt_h"/>
                                          </p:val>
                                        </p:tav>
                                        <p:tav tm="100000">
                                          <p:val>
                                            <p:fltVal val="0"/>
                                          </p:val>
                                        </p:tav>
                                      </p:tavLst>
                                    </p:anim>
                                    <p:anim calcmode="lin" valueType="num">
                                      <p:cBhvr>
                                        <p:cTn id="181" dur="2000"/>
                                        <p:tgtEl>
                                          <p:spTgt spid="11"/>
                                        </p:tgtEl>
                                        <p:attrNameLst>
                                          <p:attrName>ppt_x</p:attrName>
                                        </p:attrNameLst>
                                      </p:cBhvr>
                                      <p:tavLst>
                                        <p:tav tm="0">
                                          <p:val>
                                            <p:strVal val="ppt_x"/>
                                          </p:val>
                                        </p:tav>
                                        <p:tav tm="100000">
                                          <p:val>
                                            <p:fltVal val="0.5"/>
                                          </p:val>
                                        </p:tav>
                                      </p:tavLst>
                                    </p:anim>
                                    <p:anim calcmode="lin" valueType="num">
                                      <p:cBhvr>
                                        <p:cTn id="182" dur="2000"/>
                                        <p:tgtEl>
                                          <p:spTgt spid="11"/>
                                        </p:tgtEl>
                                        <p:attrNameLst>
                                          <p:attrName>ppt_y</p:attrName>
                                        </p:attrNameLst>
                                      </p:cBhvr>
                                      <p:tavLst>
                                        <p:tav tm="0">
                                          <p:val>
                                            <p:strVal val="ppt_y"/>
                                          </p:val>
                                        </p:tav>
                                        <p:tav tm="100000">
                                          <p:val>
                                            <p:fltVal val="0.5"/>
                                          </p:val>
                                        </p:tav>
                                      </p:tavLst>
                                    </p:anim>
                                    <p:set>
                                      <p:cBhvr>
                                        <p:cTn id="183" dur="1" fill="hold">
                                          <p:stCondLst>
                                            <p:cond delay="1999"/>
                                          </p:stCondLst>
                                        </p:cTn>
                                        <p:tgtEl>
                                          <p:spTgt spid="11"/>
                                        </p:tgtEl>
                                        <p:attrNameLst>
                                          <p:attrName>style.visibility</p:attrName>
                                        </p:attrNameLst>
                                      </p:cBhvr>
                                      <p:to>
                                        <p:strVal val="hidden"/>
                                      </p:to>
                                    </p:set>
                                  </p:childTnLst>
                                </p:cTn>
                              </p:par>
                              <p:par>
                                <p:cTn id="184" presetID="23" presetClass="exit" presetSubtype="544" fill="hold" nodeType="withEffect">
                                  <p:stCondLst>
                                    <p:cond delay="0"/>
                                  </p:stCondLst>
                                  <p:childTnLst>
                                    <p:anim calcmode="lin" valueType="num">
                                      <p:cBhvr>
                                        <p:cTn id="185" dur="2000"/>
                                        <p:tgtEl>
                                          <p:spTgt spid="12"/>
                                        </p:tgtEl>
                                        <p:attrNameLst>
                                          <p:attrName>ppt_w</p:attrName>
                                        </p:attrNameLst>
                                      </p:cBhvr>
                                      <p:tavLst>
                                        <p:tav tm="0">
                                          <p:val>
                                            <p:strVal val="ppt_w"/>
                                          </p:val>
                                        </p:tav>
                                        <p:tav tm="100000">
                                          <p:val>
                                            <p:fltVal val="0"/>
                                          </p:val>
                                        </p:tav>
                                      </p:tavLst>
                                    </p:anim>
                                    <p:anim calcmode="lin" valueType="num">
                                      <p:cBhvr>
                                        <p:cTn id="186" dur="2000"/>
                                        <p:tgtEl>
                                          <p:spTgt spid="12"/>
                                        </p:tgtEl>
                                        <p:attrNameLst>
                                          <p:attrName>ppt_h</p:attrName>
                                        </p:attrNameLst>
                                      </p:cBhvr>
                                      <p:tavLst>
                                        <p:tav tm="0">
                                          <p:val>
                                            <p:strVal val="ppt_h"/>
                                          </p:val>
                                        </p:tav>
                                        <p:tav tm="100000">
                                          <p:val>
                                            <p:fltVal val="0"/>
                                          </p:val>
                                        </p:tav>
                                      </p:tavLst>
                                    </p:anim>
                                    <p:anim calcmode="lin" valueType="num">
                                      <p:cBhvr>
                                        <p:cTn id="187" dur="2000"/>
                                        <p:tgtEl>
                                          <p:spTgt spid="12"/>
                                        </p:tgtEl>
                                        <p:attrNameLst>
                                          <p:attrName>ppt_x</p:attrName>
                                        </p:attrNameLst>
                                      </p:cBhvr>
                                      <p:tavLst>
                                        <p:tav tm="0">
                                          <p:val>
                                            <p:strVal val="ppt_x"/>
                                          </p:val>
                                        </p:tav>
                                        <p:tav tm="100000">
                                          <p:val>
                                            <p:fltVal val="0.5"/>
                                          </p:val>
                                        </p:tav>
                                      </p:tavLst>
                                    </p:anim>
                                    <p:anim calcmode="lin" valueType="num">
                                      <p:cBhvr>
                                        <p:cTn id="188" dur="2000"/>
                                        <p:tgtEl>
                                          <p:spTgt spid="12"/>
                                        </p:tgtEl>
                                        <p:attrNameLst>
                                          <p:attrName>ppt_y</p:attrName>
                                        </p:attrNameLst>
                                      </p:cBhvr>
                                      <p:tavLst>
                                        <p:tav tm="0">
                                          <p:val>
                                            <p:strVal val="ppt_y"/>
                                          </p:val>
                                        </p:tav>
                                        <p:tav tm="100000">
                                          <p:val>
                                            <p:fltVal val="0.5"/>
                                          </p:val>
                                        </p:tav>
                                      </p:tavLst>
                                    </p:anim>
                                    <p:set>
                                      <p:cBhvr>
                                        <p:cTn id="189" dur="1" fill="hold">
                                          <p:stCondLst>
                                            <p:cond delay="1999"/>
                                          </p:stCondLst>
                                        </p:cTn>
                                        <p:tgtEl>
                                          <p:spTgt spid="12"/>
                                        </p:tgtEl>
                                        <p:attrNameLst>
                                          <p:attrName>style.visibility</p:attrName>
                                        </p:attrNameLst>
                                      </p:cBhvr>
                                      <p:to>
                                        <p:strVal val="hidden"/>
                                      </p:to>
                                    </p:set>
                                  </p:childTnLst>
                                </p:cTn>
                              </p:par>
                              <p:par>
                                <p:cTn id="190" presetID="23" presetClass="exit" presetSubtype="544" fill="hold" nodeType="withEffect">
                                  <p:stCondLst>
                                    <p:cond delay="0"/>
                                  </p:stCondLst>
                                  <p:childTnLst>
                                    <p:anim calcmode="lin" valueType="num">
                                      <p:cBhvr>
                                        <p:cTn id="191" dur="2000"/>
                                        <p:tgtEl>
                                          <p:spTgt spid="13"/>
                                        </p:tgtEl>
                                        <p:attrNameLst>
                                          <p:attrName>ppt_w</p:attrName>
                                        </p:attrNameLst>
                                      </p:cBhvr>
                                      <p:tavLst>
                                        <p:tav tm="0">
                                          <p:val>
                                            <p:strVal val="ppt_w"/>
                                          </p:val>
                                        </p:tav>
                                        <p:tav tm="100000">
                                          <p:val>
                                            <p:fltVal val="0"/>
                                          </p:val>
                                        </p:tav>
                                      </p:tavLst>
                                    </p:anim>
                                    <p:anim calcmode="lin" valueType="num">
                                      <p:cBhvr>
                                        <p:cTn id="192" dur="2000"/>
                                        <p:tgtEl>
                                          <p:spTgt spid="13"/>
                                        </p:tgtEl>
                                        <p:attrNameLst>
                                          <p:attrName>ppt_h</p:attrName>
                                        </p:attrNameLst>
                                      </p:cBhvr>
                                      <p:tavLst>
                                        <p:tav tm="0">
                                          <p:val>
                                            <p:strVal val="ppt_h"/>
                                          </p:val>
                                        </p:tav>
                                        <p:tav tm="100000">
                                          <p:val>
                                            <p:fltVal val="0"/>
                                          </p:val>
                                        </p:tav>
                                      </p:tavLst>
                                    </p:anim>
                                    <p:anim calcmode="lin" valueType="num">
                                      <p:cBhvr>
                                        <p:cTn id="193" dur="2000"/>
                                        <p:tgtEl>
                                          <p:spTgt spid="13"/>
                                        </p:tgtEl>
                                        <p:attrNameLst>
                                          <p:attrName>ppt_x</p:attrName>
                                        </p:attrNameLst>
                                      </p:cBhvr>
                                      <p:tavLst>
                                        <p:tav tm="0">
                                          <p:val>
                                            <p:strVal val="ppt_x"/>
                                          </p:val>
                                        </p:tav>
                                        <p:tav tm="100000">
                                          <p:val>
                                            <p:fltVal val="0.5"/>
                                          </p:val>
                                        </p:tav>
                                      </p:tavLst>
                                    </p:anim>
                                    <p:anim calcmode="lin" valueType="num">
                                      <p:cBhvr>
                                        <p:cTn id="194" dur="2000"/>
                                        <p:tgtEl>
                                          <p:spTgt spid="13"/>
                                        </p:tgtEl>
                                        <p:attrNameLst>
                                          <p:attrName>ppt_y</p:attrName>
                                        </p:attrNameLst>
                                      </p:cBhvr>
                                      <p:tavLst>
                                        <p:tav tm="0">
                                          <p:val>
                                            <p:strVal val="ppt_y"/>
                                          </p:val>
                                        </p:tav>
                                        <p:tav tm="100000">
                                          <p:val>
                                            <p:fltVal val="0.5"/>
                                          </p:val>
                                        </p:tav>
                                      </p:tavLst>
                                    </p:anim>
                                    <p:set>
                                      <p:cBhvr>
                                        <p:cTn id="195" dur="1" fill="hold">
                                          <p:stCondLst>
                                            <p:cond delay="1999"/>
                                          </p:stCondLst>
                                        </p:cTn>
                                        <p:tgtEl>
                                          <p:spTgt spid="13"/>
                                        </p:tgtEl>
                                        <p:attrNameLst>
                                          <p:attrName>style.visibility</p:attrName>
                                        </p:attrNameLst>
                                      </p:cBhvr>
                                      <p:to>
                                        <p:strVal val="hidden"/>
                                      </p:to>
                                    </p:set>
                                  </p:childTnLst>
                                </p:cTn>
                              </p:par>
                              <p:par>
                                <p:cTn id="196" presetID="23" presetClass="exit" presetSubtype="544" fill="hold" nodeType="withEffect">
                                  <p:stCondLst>
                                    <p:cond delay="0"/>
                                  </p:stCondLst>
                                  <p:childTnLst>
                                    <p:anim calcmode="lin" valueType="num">
                                      <p:cBhvr>
                                        <p:cTn id="197" dur="2000"/>
                                        <p:tgtEl>
                                          <p:spTgt spid="14"/>
                                        </p:tgtEl>
                                        <p:attrNameLst>
                                          <p:attrName>ppt_w</p:attrName>
                                        </p:attrNameLst>
                                      </p:cBhvr>
                                      <p:tavLst>
                                        <p:tav tm="0">
                                          <p:val>
                                            <p:strVal val="ppt_w"/>
                                          </p:val>
                                        </p:tav>
                                        <p:tav tm="100000">
                                          <p:val>
                                            <p:fltVal val="0"/>
                                          </p:val>
                                        </p:tav>
                                      </p:tavLst>
                                    </p:anim>
                                    <p:anim calcmode="lin" valueType="num">
                                      <p:cBhvr>
                                        <p:cTn id="198" dur="2000"/>
                                        <p:tgtEl>
                                          <p:spTgt spid="14"/>
                                        </p:tgtEl>
                                        <p:attrNameLst>
                                          <p:attrName>ppt_h</p:attrName>
                                        </p:attrNameLst>
                                      </p:cBhvr>
                                      <p:tavLst>
                                        <p:tav tm="0">
                                          <p:val>
                                            <p:strVal val="ppt_h"/>
                                          </p:val>
                                        </p:tav>
                                        <p:tav tm="100000">
                                          <p:val>
                                            <p:fltVal val="0"/>
                                          </p:val>
                                        </p:tav>
                                      </p:tavLst>
                                    </p:anim>
                                    <p:anim calcmode="lin" valueType="num">
                                      <p:cBhvr>
                                        <p:cTn id="199" dur="2000"/>
                                        <p:tgtEl>
                                          <p:spTgt spid="14"/>
                                        </p:tgtEl>
                                        <p:attrNameLst>
                                          <p:attrName>ppt_x</p:attrName>
                                        </p:attrNameLst>
                                      </p:cBhvr>
                                      <p:tavLst>
                                        <p:tav tm="0">
                                          <p:val>
                                            <p:strVal val="ppt_x"/>
                                          </p:val>
                                        </p:tav>
                                        <p:tav tm="100000">
                                          <p:val>
                                            <p:fltVal val="0.5"/>
                                          </p:val>
                                        </p:tav>
                                      </p:tavLst>
                                    </p:anim>
                                    <p:anim calcmode="lin" valueType="num">
                                      <p:cBhvr>
                                        <p:cTn id="200" dur="2000"/>
                                        <p:tgtEl>
                                          <p:spTgt spid="14"/>
                                        </p:tgtEl>
                                        <p:attrNameLst>
                                          <p:attrName>ppt_y</p:attrName>
                                        </p:attrNameLst>
                                      </p:cBhvr>
                                      <p:tavLst>
                                        <p:tav tm="0">
                                          <p:val>
                                            <p:strVal val="ppt_y"/>
                                          </p:val>
                                        </p:tav>
                                        <p:tav tm="100000">
                                          <p:val>
                                            <p:fltVal val="0.5"/>
                                          </p:val>
                                        </p:tav>
                                      </p:tavLst>
                                    </p:anim>
                                    <p:set>
                                      <p:cBhvr>
                                        <p:cTn id="201" dur="1" fill="hold">
                                          <p:stCondLst>
                                            <p:cond delay="1999"/>
                                          </p:stCondLst>
                                        </p:cTn>
                                        <p:tgtEl>
                                          <p:spTgt spid="14"/>
                                        </p:tgtEl>
                                        <p:attrNameLst>
                                          <p:attrName>style.visibility</p:attrName>
                                        </p:attrNameLst>
                                      </p:cBhvr>
                                      <p:to>
                                        <p:strVal val="hidden"/>
                                      </p:to>
                                    </p:set>
                                  </p:childTnLst>
                                </p:cTn>
                              </p:par>
                              <p:par>
                                <p:cTn id="202" presetID="23" presetClass="exit" presetSubtype="544" fill="hold" nodeType="withEffect">
                                  <p:stCondLst>
                                    <p:cond delay="0"/>
                                  </p:stCondLst>
                                  <p:childTnLst>
                                    <p:anim calcmode="lin" valueType="num">
                                      <p:cBhvr>
                                        <p:cTn id="203" dur="2000"/>
                                        <p:tgtEl>
                                          <p:spTgt spid="15"/>
                                        </p:tgtEl>
                                        <p:attrNameLst>
                                          <p:attrName>ppt_w</p:attrName>
                                        </p:attrNameLst>
                                      </p:cBhvr>
                                      <p:tavLst>
                                        <p:tav tm="0">
                                          <p:val>
                                            <p:strVal val="ppt_w"/>
                                          </p:val>
                                        </p:tav>
                                        <p:tav tm="100000">
                                          <p:val>
                                            <p:fltVal val="0"/>
                                          </p:val>
                                        </p:tav>
                                      </p:tavLst>
                                    </p:anim>
                                    <p:anim calcmode="lin" valueType="num">
                                      <p:cBhvr>
                                        <p:cTn id="204" dur="2000"/>
                                        <p:tgtEl>
                                          <p:spTgt spid="15"/>
                                        </p:tgtEl>
                                        <p:attrNameLst>
                                          <p:attrName>ppt_h</p:attrName>
                                        </p:attrNameLst>
                                      </p:cBhvr>
                                      <p:tavLst>
                                        <p:tav tm="0">
                                          <p:val>
                                            <p:strVal val="ppt_h"/>
                                          </p:val>
                                        </p:tav>
                                        <p:tav tm="100000">
                                          <p:val>
                                            <p:fltVal val="0"/>
                                          </p:val>
                                        </p:tav>
                                      </p:tavLst>
                                    </p:anim>
                                    <p:anim calcmode="lin" valueType="num">
                                      <p:cBhvr>
                                        <p:cTn id="205" dur="2000"/>
                                        <p:tgtEl>
                                          <p:spTgt spid="15"/>
                                        </p:tgtEl>
                                        <p:attrNameLst>
                                          <p:attrName>ppt_x</p:attrName>
                                        </p:attrNameLst>
                                      </p:cBhvr>
                                      <p:tavLst>
                                        <p:tav tm="0">
                                          <p:val>
                                            <p:strVal val="ppt_x"/>
                                          </p:val>
                                        </p:tav>
                                        <p:tav tm="100000">
                                          <p:val>
                                            <p:fltVal val="0.5"/>
                                          </p:val>
                                        </p:tav>
                                      </p:tavLst>
                                    </p:anim>
                                    <p:anim calcmode="lin" valueType="num">
                                      <p:cBhvr>
                                        <p:cTn id="206" dur="2000"/>
                                        <p:tgtEl>
                                          <p:spTgt spid="15"/>
                                        </p:tgtEl>
                                        <p:attrNameLst>
                                          <p:attrName>ppt_y</p:attrName>
                                        </p:attrNameLst>
                                      </p:cBhvr>
                                      <p:tavLst>
                                        <p:tav tm="0">
                                          <p:val>
                                            <p:strVal val="ppt_y"/>
                                          </p:val>
                                        </p:tav>
                                        <p:tav tm="100000">
                                          <p:val>
                                            <p:fltVal val="0.5"/>
                                          </p:val>
                                        </p:tav>
                                      </p:tavLst>
                                    </p:anim>
                                    <p:set>
                                      <p:cBhvr>
                                        <p:cTn id="207" dur="1" fill="hold">
                                          <p:stCondLst>
                                            <p:cond delay="1999"/>
                                          </p:stCondLst>
                                        </p:cTn>
                                        <p:tgtEl>
                                          <p:spTgt spid="15"/>
                                        </p:tgtEl>
                                        <p:attrNameLst>
                                          <p:attrName>style.visibility</p:attrName>
                                        </p:attrNameLst>
                                      </p:cBhvr>
                                      <p:to>
                                        <p:strVal val="hidden"/>
                                      </p:to>
                                    </p:set>
                                  </p:childTnLst>
                                </p:cTn>
                              </p:par>
                              <p:par>
                                <p:cTn id="208" presetID="23" presetClass="exit" presetSubtype="544" fill="hold" nodeType="withEffect">
                                  <p:stCondLst>
                                    <p:cond delay="0"/>
                                  </p:stCondLst>
                                  <p:childTnLst>
                                    <p:anim calcmode="lin" valueType="num">
                                      <p:cBhvr>
                                        <p:cTn id="209" dur="2000"/>
                                        <p:tgtEl>
                                          <p:spTgt spid="16"/>
                                        </p:tgtEl>
                                        <p:attrNameLst>
                                          <p:attrName>ppt_w</p:attrName>
                                        </p:attrNameLst>
                                      </p:cBhvr>
                                      <p:tavLst>
                                        <p:tav tm="0">
                                          <p:val>
                                            <p:strVal val="ppt_w"/>
                                          </p:val>
                                        </p:tav>
                                        <p:tav tm="100000">
                                          <p:val>
                                            <p:fltVal val="0"/>
                                          </p:val>
                                        </p:tav>
                                      </p:tavLst>
                                    </p:anim>
                                    <p:anim calcmode="lin" valueType="num">
                                      <p:cBhvr>
                                        <p:cTn id="210" dur="2000"/>
                                        <p:tgtEl>
                                          <p:spTgt spid="16"/>
                                        </p:tgtEl>
                                        <p:attrNameLst>
                                          <p:attrName>ppt_h</p:attrName>
                                        </p:attrNameLst>
                                      </p:cBhvr>
                                      <p:tavLst>
                                        <p:tav tm="0">
                                          <p:val>
                                            <p:strVal val="ppt_h"/>
                                          </p:val>
                                        </p:tav>
                                        <p:tav tm="100000">
                                          <p:val>
                                            <p:fltVal val="0"/>
                                          </p:val>
                                        </p:tav>
                                      </p:tavLst>
                                    </p:anim>
                                    <p:anim calcmode="lin" valueType="num">
                                      <p:cBhvr>
                                        <p:cTn id="211" dur="2000"/>
                                        <p:tgtEl>
                                          <p:spTgt spid="16"/>
                                        </p:tgtEl>
                                        <p:attrNameLst>
                                          <p:attrName>ppt_x</p:attrName>
                                        </p:attrNameLst>
                                      </p:cBhvr>
                                      <p:tavLst>
                                        <p:tav tm="0">
                                          <p:val>
                                            <p:strVal val="ppt_x"/>
                                          </p:val>
                                        </p:tav>
                                        <p:tav tm="100000">
                                          <p:val>
                                            <p:fltVal val="0.5"/>
                                          </p:val>
                                        </p:tav>
                                      </p:tavLst>
                                    </p:anim>
                                    <p:anim calcmode="lin" valueType="num">
                                      <p:cBhvr>
                                        <p:cTn id="212" dur="2000"/>
                                        <p:tgtEl>
                                          <p:spTgt spid="16"/>
                                        </p:tgtEl>
                                        <p:attrNameLst>
                                          <p:attrName>ppt_y</p:attrName>
                                        </p:attrNameLst>
                                      </p:cBhvr>
                                      <p:tavLst>
                                        <p:tav tm="0">
                                          <p:val>
                                            <p:strVal val="ppt_y"/>
                                          </p:val>
                                        </p:tav>
                                        <p:tav tm="100000">
                                          <p:val>
                                            <p:fltVal val="0.5"/>
                                          </p:val>
                                        </p:tav>
                                      </p:tavLst>
                                    </p:anim>
                                    <p:set>
                                      <p:cBhvr>
                                        <p:cTn id="213" dur="1" fill="hold">
                                          <p:stCondLst>
                                            <p:cond delay="1999"/>
                                          </p:stCondLst>
                                        </p:cTn>
                                        <p:tgtEl>
                                          <p:spTgt spid="16"/>
                                        </p:tgtEl>
                                        <p:attrNameLst>
                                          <p:attrName>style.visibility</p:attrName>
                                        </p:attrNameLst>
                                      </p:cBhvr>
                                      <p:to>
                                        <p:strVal val="hidden"/>
                                      </p:to>
                                    </p:set>
                                  </p:childTnLst>
                                </p:cTn>
                              </p:par>
                              <p:par>
                                <p:cTn id="214" presetID="23" presetClass="exit" presetSubtype="544" fill="hold" nodeType="withEffect">
                                  <p:stCondLst>
                                    <p:cond delay="0"/>
                                  </p:stCondLst>
                                  <p:childTnLst>
                                    <p:anim calcmode="lin" valueType="num">
                                      <p:cBhvr>
                                        <p:cTn id="215" dur="2000"/>
                                        <p:tgtEl>
                                          <p:spTgt spid="17"/>
                                        </p:tgtEl>
                                        <p:attrNameLst>
                                          <p:attrName>ppt_w</p:attrName>
                                        </p:attrNameLst>
                                      </p:cBhvr>
                                      <p:tavLst>
                                        <p:tav tm="0">
                                          <p:val>
                                            <p:strVal val="ppt_w"/>
                                          </p:val>
                                        </p:tav>
                                        <p:tav tm="100000">
                                          <p:val>
                                            <p:fltVal val="0"/>
                                          </p:val>
                                        </p:tav>
                                      </p:tavLst>
                                    </p:anim>
                                    <p:anim calcmode="lin" valueType="num">
                                      <p:cBhvr>
                                        <p:cTn id="216" dur="2000"/>
                                        <p:tgtEl>
                                          <p:spTgt spid="17"/>
                                        </p:tgtEl>
                                        <p:attrNameLst>
                                          <p:attrName>ppt_h</p:attrName>
                                        </p:attrNameLst>
                                      </p:cBhvr>
                                      <p:tavLst>
                                        <p:tav tm="0">
                                          <p:val>
                                            <p:strVal val="ppt_h"/>
                                          </p:val>
                                        </p:tav>
                                        <p:tav tm="100000">
                                          <p:val>
                                            <p:fltVal val="0"/>
                                          </p:val>
                                        </p:tav>
                                      </p:tavLst>
                                    </p:anim>
                                    <p:anim calcmode="lin" valueType="num">
                                      <p:cBhvr>
                                        <p:cTn id="217" dur="2000"/>
                                        <p:tgtEl>
                                          <p:spTgt spid="17"/>
                                        </p:tgtEl>
                                        <p:attrNameLst>
                                          <p:attrName>ppt_x</p:attrName>
                                        </p:attrNameLst>
                                      </p:cBhvr>
                                      <p:tavLst>
                                        <p:tav tm="0">
                                          <p:val>
                                            <p:strVal val="ppt_x"/>
                                          </p:val>
                                        </p:tav>
                                        <p:tav tm="100000">
                                          <p:val>
                                            <p:fltVal val="0.5"/>
                                          </p:val>
                                        </p:tav>
                                      </p:tavLst>
                                    </p:anim>
                                    <p:anim calcmode="lin" valueType="num">
                                      <p:cBhvr>
                                        <p:cTn id="218" dur="2000"/>
                                        <p:tgtEl>
                                          <p:spTgt spid="17"/>
                                        </p:tgtEl>
                                        <p:attrNameLst>
                                          <p:attrName>ppt_y</p:attrName>
                                        </p:attrNameLst>
                                      </p:cBhvr>
                                      <p:tavLst>
                                        <p:tav tm="0">
                                          <p:val>
                                            <p:strVal val="ppt_y"/>
                                          </p:val>
                                        </p:tav>
                                        <p:tav tm="100000">
                                          <p:val>
                                            <p:fltVal val="0.5"/>
                                          </p:val>
                                        </p:tav>
                                      </p:tavLst>
                                    </p:anim>
                                    <p:set>
                                      <p:cBhvr>
                                        <p:cTn id="219" dur="1" fill="hold">
                                          <p:stCondLst>
                                            <p:cond delay="1999"/>
                                          </p:stCondLst>
                                        </p:cTn>
                                        <p:tgtEl>
                                          <p:spTgt spid="17"/>
                                        </p:tgtEl>
                                        <p:attrNameLst>
                                          <p:attrName>style.visibility</p:attrName>
                                        </p:attrNameLst>
                                      </p:cBhvr>
                                      <p:to>
                                        <p:strVal val="hidden"/>
                                      </p:to>
                                    </p:set>
                                  </p:childTnLst>
                                </p:cTn>
                              </p:par>
                              <p:par>
                                <p:cTn id="220" presetID="23" presetClass="exit" presetSubtype="544" fill="hold" nodeType="withEffect">
                                  <p:stCondLst>
                                    <p:cond delay="0"/>
                                  </p:stCondLst>
                                  <p:childTnLst>
                                    <p:anim calcmode="lin" valueType="num">
                                      <p:cBhvr>
                                        <p:cTn id="221" dur="2000"/>
                                        <p:tgtEl>
                                          <p:spTgt spid="18"/>
                                        </p:tgtEl>
                                        <p:attrNameLst>
                                          <p:attrName>ppt_w</p:attrName>
                                        </p:attrNameLst>
                                      </p:cBhvr>
                                      <p:tavLst>
                                        <p:tav tm="0">
                                          <p:val>
                                            <p:strVal val="ppt_w"/>
                                          </p:val>
                                        </p:tav>
                                        <p:tav tm="100000">
                                          <p:val>
                                            <p:fltVal val="0"/>
                                          </p:val>
                                        </p:tav>
                                      </p:tavLst>
                                    </p:anim>
                                    <p:anim calcmode="lin" valueType="num">
                                      <p:cBhvr>
                                        <p:cTn id="222" dur="2000"/>
                                        <p:tgtEl>
                                          <p:spTgt spid="18"/>
                                        </p:tgtEl>
                                        <p:attrNameLst>
                                          <p:attrName>ppt_h</p:attrName>
                                        </p:attrNameLst>
                                      </p:cBhvr>
                                      <p:tavLst>
                                        <p:tav tm="0">
                                          <p:val>
                                            <p:strVal val="ppt_h"/>
                                          </p:val>
                                        </p:tav>
                                        <p:tav tm="100000">
                                          <p:val>
                                            <p:fltVal val="0"/>
                                          </p:val>
                                        </p:tav>
                                      </p:tavLst>
                                    </p:anim>
                                    <p:anim calcmode="lin" valueType="num">
                                      <p:cBhvr>
                                        <p:cTn id="223" dur="2000"/>
                                        <p:tgtEl>
                                          <p:spTgt spid="18"/>
                                        </p:tgtEl>
                                        <p:attrNameLst>
                                          <p:attrName>ppt_x</p:attrName>
                                        </p:attrNameLst>
                                      </p:cBhvr>
                                      <p:tavLst>
                                        <p:tav tm="0">
                                          <p:val>
                                            <p:strVal val="ppt_x"/>
                                          </p:val>
                                        </p:tav>
                                        <p:tav tm="100000">
                                          <p:val>
                                            <p:fltVal val="0.5"/>
                                          </p:val>
                                        </p:tav>
                                      </p:tavLst>
                                    </p:anim>
                                    <p:anim calcmode="lin" valueType="num">
                                      <p:cBhvr>
                                        <p:cTn id="224" dur="2000"/>
                                        <p:tgtEl>
                                          <p:spTgt spid="18"/>
                                        </p:tgtEl>
                                        <p:attrNameLst>
                                          <p:attrName>ppt_y</p:attrName>
                                        </p:attrNameLst>
                                      </p:cBhvr>
                                      <p:tavLst>
                                        <p:tav tm="0">
                                          <p:val>
                                            <p:strVal val="ppt_y"/>
                                          </p:val>
                                        </p:tav>
                                        <p:tav tm="100000">
                                          <p:val>
                                            <p:fltVal val="0.5"/>
                                          </p:val>
                                        </p:tav>
                                      </p:tavLst>
                                    </p:anim>
                                    <p:set>
                                      <p:cBhvr>
                                        <p:cTn id="225" dur="1" fill="hold">
                                          <p:stCondLst>
                                            <p:cond delay="1999"/>
                                          </p:stCondLst>
                                        </p:cTn>
                                        <p:tgtEl>
                                          <p:spTgt spid="18"/>
                                        </p:tgtEl>
                                        <p:attrNameLst>
                                          <p:attrName>style.visibility</p:attrName>
                                        </p:attrNameLst>
                                      </p:cBhvr>
                                      <p:to>
                                        <p:strVal val="hidden"/>
                                      </p:to>
                                    </p:set>
                                  </p:childTnLst>
                                </p:cTn>
                              </p:par>
                              <p:par>
                                <p:cTn id="226" presetID="23" presetClass="exit" presetSubtype="544" fill="hold" nodeType="withEffect">
                                  <p:stCondLst>
                                    <p:cond delay="0"/>
                                  </p:stCondLst>
                                  <p:childTnLst>
                                    <p:anim calcmode="lin" valueType="num">
                                      <p:cBhvr>
                                        <p:cTn id="227" dur="2000"/>
                                        <p:tgtEl>
                                          <p:spTgt spid="19"/>
                                        </p:tgtEl>
                                        <p:attrNameLst>
                                          <p:attrName>ppt_w</p:attrName>
                                        </p:attrNameLst>
                                      </p:cBhvr>
                                      <p:tavLst>
                                        <p:tav tm="0">
                                          <p:val>
                                            <p:strVal val="ppt_w"/>
                                          </p:val>
                                        </p:tav>
                                        <p:tav tm="100000">
                                          <p:val>
                                            <p:fltVal val="0"/>
                                          </p:val>
                                        </p:tav>
                                      </p:tavLst>
                                    </p:anim>
                                    <p:anim calcmode="lin" valueType="num">
                                      <p:cBhvr>
                                        <p:cTn id="228" dur="2000"/>
                                        <p:tgtEl>
                                          <p:spTgt spid="19"/>
                                        </p:tgtEl>
                                        <p:attrNameLst>
                                          <p:attrName>ppt_h</p:attrName>
                                        </p:attrNameLst>
                                      </p:cBhvr>
                                      <p:tavLst>
                                        <p:tav tm="0">
                                          <p:val>
                                            <p:strVal val="ppt_h"/>
                                          </p:val>
                                        </p:tav>
                                        <p:tav tm="100000">
                                          <p:val>
                                            <p:fltVal val="0"/>
                                          </p:val>
                                        </p:tav>
                                      </p:tavLst>
                                    </p:anim>
                                    <p:anim calcmode="lin" valueType="num">
                                      <p:cBhvr>
                                        <p:cTn id="229" dur="2000"/>
                                        <p:tgtEl>
                                          <p:spTgt spid="19"/>
                                        </p:tgtEl>
                                        <p:attrNameLst>
                                          <p:attrName>ppt_x</p:attrName>
                                        </p:attrNameLst>
                                      </p:cBhvr>
                                      <p:tavLst>
                                        <p:tav tm="0">
                                          <p:val>
                                            <p:strVal val="ppt_x"/>
                                          </p:val>
                                        </p:tav>
                                        <p:tav tm="100000">
                                          <p:val>
                                            <p:fltVal val="0.5"/>
                                          </p:val>
                                        </p:tav>
                                      </p:tavLst>
                                    </p:anim>
                                    <p:anim calcmode="lin" valueType="num">
                                      <p:cBhvr>
                                        <p:cTn id="230" dur="2000"/>
                                        <p:tgtEl>
                                          <p:spTgt spid="19"/>
                                        </p:tgtEl>
                                        <p:attrNameLst>
                                          <p:attrName>ppt_y</p:attrName>
                                        </p:attrNameLst>
                                      </p:cBhvr>
                                      <p:tavLst>
                                        <p:tav tm="0">
                                          <p:val>
                                            <p:strVal val="ppt_y"/>
                                          </p:val>
                                        </p:tav>
                                        <p:tav tm="100000">
                                          <p:val>
                                            <p:fltVal val="0.5"/>
                                          </p:val>
                                        </p:tav>
                                      </p:tavLst>
                                    </p:anim>
                                    <p:set>
                                      <p:cBhvr>
                                        <p:cTn id="231" dur="1" fill="hold">
                                          <p:stCondLst>
                                            <p:cond delay="1999"/>
                                          </p:stCondLst>
                                        </p:cTn>
                                        <p:tgtEl>
                                          <p:spTgt spid="19"/>
                                        </p:tgtEl>
                                        <p:attrNameLst>
                                          <p:attrName>style.visibility</p:attrName>
                                        </p:attrNameLst>
                                      </p:cBhvr>
                                      <p:to>
                                        <p:strVal val="hidden"/>
                                      </p:to>
                                    </p:set>
                                  </p:childTnLst>
                                </p:cTn>
                              </p:par>
                              <p:par>
                                <p:cTn id="232" presetID="8" presetClass="emph" presetSubtype="0" fill="hold" nodeType="withEffect">
                                  <p:stCondLst>
                                    <p:cond delay="0"/>
                                  </p:stCondLst>
                                  <p:childTnLst>
                                    <p:animRot by="21600000">
                                      <p:cBhvr>
                                        <p:cTn id="233" dur="2000" fill="hold"/>
                                        <p:tgtEl>
                                          <p:spTgt spid="4"/>
                                        </p:tgtEl>
                                        <p:attrNameLst>
                                          <p:attrName>r</p:attrName>
                                        </p:attrNameLst>
                                      </p:cBhvr>
                                    </p:animRot>
                                  </p:childTnLst>
                                </p:cTn>
                              </p:par>
                              <p:par>
                                <p:cTn id="234" presetID="8" presetClass="emph" presetSubtype="0" fill="hold" nodeType="withEffect">
                                  <p:stCondLst>
                                    <p:cond delay="0"/>
                                  </p:stCondLst>
                                  <p:childTnLst>
                                    <p:animRot by="21600000">
                                      <p:cBhvr>
                                        <p:cTn id="235" dur="2000" fill="hold"/>
                                        <p:tgtEl>
                                          <p:spTgt spid="5"/>
                                        </p:tgtEl>
                                        <p:attrNameLst>
                                          <p:attrName>r</p:attrName>
                                        </p:attrNameLst>
                                      </p:cBhvr>
                                    </p:animRot>
                                  </p:childTnLst>
                                </p:cTn>
                              </p:par>
                              <p:par>
                                <p:cTn id="236" presetID="8" presetClass="emph" presetSubtype="0" fill="hold" nodeType="withEffect">
                                  <p:stCondLst>
                                    <p:cond delay="0"/>
                                  </p:stCondLst>
                                  <p:childTnLst>
                                    <p:animRot by="21600000">
                                      <p:cBhvr>
                                        <p:cTn id="237" dur="2000" fill="hold"/>
                                        <p:tgtEl>
                                          <p:spTgt spid="6"/>
                                        </p:tgtEl>
                                        <p:attrNameLst>
                                          <p:attrName>r</p:attrName>
                                        </p:attrNameLst>
                                      </p:cBhvr>
                                    </p:animRot>
                                  </p:childTnLst>
                                </p:cTn>
                              </p:par>
                              <p:par>
                                <p:cTn id="238" presetID="8" presetClass="emph" presetSubtype="0" fill="hold" nodeType="withEffect">
                                  <p:stCondLst>
                                    <p:cond delay="0"/>
                                  </p:stCondLst>
                                  <p:childTnLst>
                                    <p:animRot by="21600000">
                                      <p:cBhvr>
                                        <p:cTn id="239" dur="2000" fill="hold"/>
                                        <p:tgtEl>
                                          <p:spTgt spid="7"/>
                                        </p:tgtEl>
                                        <p:attrNameLst>
                                          <p:attrName>r</p:attrName>
                                        </p:attrNameLst>
                                      </p:cBhvr>
                                    </p:animRot>
                                  </p:childTnLst>
                                </p:cTn>
                              </p:par>
                              <p:par>
                                <p:cTn id="240" presetID="8" presetClass="emph" presetSubtype="0" fill="hold" nodeType="withEffect">
                                  <p:stCondLst>
                                    <p:cond delay="0"/>
                                  </p:stCondLst>
                                  <p:childTnLst>
                                    <p:animRot by="21600000">
                                      <p:cBhvr>
                                        <p:cTn id="241" dur="2000" fill="hold"/>
                                        <p:tgtEl>
                                          <p:spTgt spid="8"/>
                                        </p:tgtEl>
                                        <p:attrNameLst>
                                          <p:attrName>r</p:attrName>
                                        </p:attrNameLst>
                                      </p:cBhvr>
                                    </p:animRot>
                                  </p:childTnLst>
                                </p:cTn>
                              </p:par>
                              <p:par>
                                <p:cTn id="242" presetID="8" presetClass="emph" presetSubtype="0" fill="hold" nodeType="withEffect">
                                  <p:stCondLst>
                                    <p:cond delay="0"/>
                                  </p:stCondLst>
                                  <p:childTnLst>
                                    <p:animRot by="21600000">
                                      <p:cBhvr>
                                        <p:cTn id="243" dur="2000" fill="hold"/>
                                        <p:tgtEl>
                                          <p:spTgt spid="9"/>
                                        </p:tgtEl>
                                        <p:attrNameLst>
                                          <p:attrName>r</p:attrName>
                                        </p:attrNameLst>
                                      </p:cBhvr>
                                    </p:animRot>
                                  </p:childTnLst>
                                </p:cTn>
                              </p:par>
                              <p:par>
                                <p:cTn id="244" presetID="8" presetClass="emph" presetSubtype="0" fill="hold" nodeType="withEffect">
                                  <p:stCondLst>
                                    <p:cond delay="0"/>
                                  </p:stCondLst>
                                  <p:childTnLst>
                                    <p:animRot by="21600000">
                                      <p:cBhvr>
                                        <p:cTn id="245" dur="2000" fill="hold"/>
                                        <p:tgtEl>
                                          <p:spTgt spid="10"/>
                                        </p:tgtEl>
                                        <p:attrNameLst>
                                          <p:attrName>r</p:attrName>
                                        </p:attrNameLst>
                                      </p:cBhvr>
                                    </p:animRot>
                                  </p:childTnLst>
                                </p:cTn>
                              </p:par>
                              <p:par>
                                <p:cTn id="246" presetID="8" presetClass="emph" presetSubtype="0" fill="hold" nodeType="withEffect">
                                  <p:stCondLst>
                                    <p:cond delay="0"/>
                                  </p:stCondLst>
                                  <p:childTnLst>
                                    <p:animRot by="21600000">
                                      <p:cBhvr>
                                        <p:cTn id="247" dur="2000" fill="hold"/>
                                        <p:tgtEl>
                                          <p:spTgt spid="11"/>
                                        </p:tgtEl>
                                        <p:attrNameLst>
                                          <p:attrName>r</p:attrName>
                                        </p:attrNameLst>
                                      </p:cBhvr>
                                    </p:animRot>
                                  </p:childTnLst>
                                </p:cTn>
                              </p:par>
                              <p:par>
                                <p:cTn id="248" presetID="8" presetClass="emph" presetSubtype="0" fill="hold" nodeType="withEffect">
                                  <p:stCondLst>
                                    <p:cond delay="0"/>
                                  </p:stCondLst>
                                  <p:childTnLst>
                                    <p:animRot by="21600000">
                                      <p:cBhvr>
                                        <p:cTn id="249" dur="2000" fill="hold"/>
                                        <p:tgtEl>
                                          <p:spTgt spid="12"/>
                                        </p:tgtEl>
                                        <p:attrNameLst>
                                          <p:attrName>r</p:attrName>
                                        </p:attrNameLst>
                                      </p:cBhvr>
                                    </p:animRot>
                                  </p:childTnLst>
                                </p:cTn>
                              </p:par>
                              <p:par>
                                <p:cTn id="250" presetID="8" presetClass="emph" presetSubtype="0" fill="hold" nodeType="withEffect">
                                  <p:stCondLst>
                                    <p:cond delay="0"/>
                                  </p:stCondLst>
                                  <p:childTnLst>
                                    <p:animRot by="21600000">
                                      <p:cBhvr>
                                        <p:cTn id="251" dur="2000" fill="hold"/>
                                        <p:tgtEl>
                                          <p:spTgt spid="13"/>
                                        </p:tgtEl>
                                        <p:attrNameLst>
                                          <p:attrName>r</p:attrName>
                                        </p:attrNameLst>
                                      </p:cBhvr>
                                    </p:animRot>
                                  </p:childTnLst>
                                </p:cTn>
                              </p:par>
                              <p:par>
                                <p:cTn id="252" presetID="8" presetClass="emph" presetSubtype="0" fill="hold" nodeType="withEffect">
                                  <p:stCondLst>
                                    <p:cond delay="0"/>
                                  </p:stCondLst>
                                  <p:childTnLst>
                                    <p:animRot by="21600000">
                                      <p:cBhvr>
                                        <p:cTn id="253" dur="2000" fill="hold"/>
                                        <p:tgtEl>
                                          <p:spTgt spid="14"/>
                                        </p:tgtEl>
                                        <p:attrNameLst>
                                          <p:attrName>r</p:attrName>
                                        </p:attrNameLst>
                                      </p:cBhvr>
                                    </p:animRot>
                                  </p:childTnLst>
                                </p:cTn>
                              </p:par>
                              <p:par>
                                <p:cTn id="254" presetID="8" presetClass="emph" presetSubtype="0" fill="hold" nodeType="withEffect">
                                  <p:stCondLst>
                                    <p:cond delay="0"/>
                                  </p:stCondLst>
                                  <p:childTnLst>
                                    <p:animRot by="21600000">
                                      <p:cBhvr>
                                        <p:cTn id="255" dur="2000" fill="hold"/>
                                        <p:tgtEl>
                                          <p:spTgt spid="15"/>
                                        </p:tgtEl>
                                        <p:attrNameLst>
                                          <p:attrName>r</p:attrName>
                                        </p:attrNameLst>
                                      </p:cBhvr>
                                    </p:animRot>
                                  </p:childTnLst>
                                </p:cTn>
                              </p:par>
                              <p:par>
                                <p:cTn id="256" presetID="8" presetClass="emph" presetSubtype="0" fill="hold" nodeType="withEffect">
                                  <p:stCondLst>
                                    <p:cond delay="0"/>
                                  </p:stCondLst>
                                  <p:childTnLst>
                                    <p:animRot by="21600000">
                                      <p:cBhvr>
                                        <p:cTn id="257" dur="2000" fill="hold"/>
                                        <p:tgtEl>
                                          <p:spTgt spid="16"/>
                                        </p:tgtEl>
                                        <p:attrNameLst>
                                          <p:attrName>r</p:attrName>
                                        </p:attrNameLst>
                                      </p:cBhvr>
                                    </p:animRot>
                                  </p:childTnLst>
                                </p:cTn>
                              </p:par>
                              <p:par>
                                <p:cTn id="258" presetID="8" presetClass="emph" presetSubtype="0" fill="hold" nodeType="withEffect">
                                  <p:stCondLst>
                                    <p:cond delay="0"/>
                                  </p:stCondLst>
                                  <p:childTnLst>
                                    <p:animRot by="21600000">
                                      <p:cBhvr>
                                        <p:cTn id="259" dur="2000" fill="hold"/>
                                        <p:tgtEl>
                                          <p:spTgt spid="17"/>
                                        </p:tgtEl>
                                        <p:attrNameLst>
                                          <p:attrName>r</p:attrName>
                                        </p:attrNameLst>
                                      </p:cBhvr>
                                    </p:animRot>
                                  </p:childTnLst>
                                </p:cTn>
                              </p:par>
                              <p:par>
                                <p:cTn id="260" presetID="8" presetClass="emph" presetSubtype="0" fill="hold" nodeType="withEffect">
                                  <p:stCondLst>
                                    <p:cond delay="0"/>
                                  </p:stCondLst>
                                  <p:childTnLst>
                                    <p:animRot by="21600000">
                                      <p:cBhvr>
                                        <p:cTn id="261" dur="2000" fill="hold"/>
                                        <p:tgtEl>
                                          <p:spTgt spid="18"/>
                                        </p:tgtEl>
                                        <p:attrNameLst>
                                          <p:attrName>r</p:attrName>
                                        </p:attrNameLst>
                                      </p:cBhvr>
                                    </p:animRot>
                                  </p:childTnLst>
                                </p:cTn>
                              </p:par>
                              <p:par>
                                <p:cTn id="262" presetID="8" presetClass="emph" presetSubtype="0" fill="hold" nodeType="withEffect">
                                  <p:stCondLst>
                                    <p:cond delay="0"/>
                                  </p:stCondLst>
                                  <p:childTnLst>
                                    <p:animRot by="21600000">
                                      <p:cBhvr>
                                        <p:cTn id="263" dur="2000" fill="hold"/>
                                        <p:tgtEl>
                                          <p:spTgt spid="19"/>
                                        </p:tgtEl>
                                        <p:attrNameLst>
                                          <p:attrName>r</p:attrName>
                                        </p:attrNameLst>
                                      </p:cBhvr>
                                    </p:animRot>
                                  </p:childTnLst>
                                </p:cTn>
                              </p:par>
                              <p:par>
                                <p:cTn id="264" presetID="23" presetClass="entr" presetSubtype="288" fill="hold" nodeType="withEffect">
                                  <p:stCondLst>
                                    <p:cond delay="0"/>
                                  </p:stCondLst>
                                  <p:childTnLst>
                                    <p:set>
                                      <p:cBhvr>
                                        <p:cTn id="265" dur="1" fill="hold">
                                          <p:stCondLst>
                                            <p:cond delay="0"/>
                                          </p:stCondLst>
                                        </p:cTn>
                                        <p:tgtEl>
                                          <p:spTgt spid="2"/>
                                        </p:tgtEl>
                                        <p:attrNameLst>
                                          <p:attrName>style.visibility</p:attrName>
                                        </p:attrNameLst>
                                      </p:cBhvr>
                                      <p:to>
                                        <p:strVal val="visible"/>
                                      </p:to>
                                    </p:set>
                                    <p:anim calcmode="lin" valueType="num">
                                      <p:cBhvr>
                                        <p:cTn id="266" dur="2000" fill="hold"/>
                                        <p:tgtEl>
                                          <p:spTgt spid="2"/>
                                        </p:tgtEl>
                                        <p:attrNameLst>
                                          <p:attrName>ppt_w</p:attrName>
                                        </p:attrNameLst>
                                      </p:cBhvr>
                                      <p:tavLst>
                                        <p:tav tm="0">
                                          <p:val>
                                            <p:strVal val="4/3*#ppt_w"/>
                                          </p:val>
                                        </p:tav>
                                        <p:tav tm="100000">
                                          <p:val>
                                            <p:strVal val="#ppt_w"/>
                                          </p:val>
                                        </p:tav>
                                      </p:tavLst>
                                    </p:anim>
                                    <p:anim calcmode="lin" valueType="num">
                                      <p:cBhvr>
                                        <p:cTn id="267" dur="2000" fill="hold"/>
                                        <p:tgtEl>
                                          <p:spTgt spid="2"/>
                                        </p:tgtEl>
                                        <p:attrNameLst>
                                          <p:attrName>ppt_h</p:attrName>
                                        </p:attrNameLst>
                                      </p:cBhvr>
                                      <p:tavLst>
                                        <p:tav tm="0">
                                          <p:val>
                                            <p:strVal val="4/3*#ppt_h"/>
                                          </p:val>
                                        </p:tav>
                                        <p:tav tm="100000">
                                          <p:val>
                                            <p:strVal val="#ppt_h"/>
                                          </p:val>
                                        </p:tav>
                                      </p:tavLst>
                                    </p:anim>
                                  </p:childTnLst>
                                </p:cTn>
                              </p:par>
                              <p:par>
                                <p:cTn id="268" presetID="10" presetClass="entr" presetSubtype="0" fill="hold" nodeType="withEffect">
                                  <p:stCondLst>
                                    <p:cond delay="0"/>
                                  </p:stCondLst>
                                  <p:childTnLst>
                                    <p:set>
                                      <p:cBhvr>
                                        <p:cTn id="269" dur="1" fill="hold">
                                          <p:stCondLst>
                                            <p:cond delay="0"/>
                                          </p:stCondLst>
                                        </p:cTn>
                                        <p:tgtEl>
                                          <p:spTgt spid="2"/>
                                        </p:tgtEl>
                                        <p:attrNameLst>
                                          <p:attrName>style.visibility</p:attrName>
                                        </p:attrNameLst>
                                      </p:cBhvr>
                                      <p:to>
                                        <p:strVal val="visible"/>
                                      </p:to>
                                    </p:set>
                                    <p:animEffect transition="in" filter="fade">
                                      <p:cBhvr>
                                        <p:cTn id="27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428861" y="1142990"/>
            <a:ext cx="4071965" cy="3139321"/>
          </a:xfrm>
          <a:prstGeom prst="rect">
            <a:avLst/>
          </a:prstGeom>
          <a:noFill/>
        </p:spPr>
        <p:txBody>
          <a:bodyPr wrap="square" rtlCol="0">
            <a:spAutoFit/>
          </a:bodyPr>
          <a:lstStyle/>
          <a:p>
            <a:pPr algn="ctr"/>
            <a:r>
              <a:rPr lang="es-PE" dirty="0" smtClean="0">
                <a:latin typeface="AR CENA" pitchFamily="2" charset="0"/>
              </a:rPr>
              <a:t>A veces se gana, otras se aprende</a:t>
            </a:r>
          </a:p>
          <a:p>
            <a:r>
              <a:rPr lang="es-PE" dirty="0" smtClean="0">
                <a:latin typeface="AR CENA" pitchFamily="2" charset="0"/>
              </a:rPr>
              <a:t>Pase lo que pase, siempre aprenderás y esto puede considerarse una victoria. Porque has conseguido algo que muchos no son capaces de lograr: crecer. Con cada error del que has aprendido, has crecido; con cada fracaso que te ha dado incluso más fuerzas para perseverar en lo que anhelas, te has fortalecido. Ningún esfuerzo es en vano, siempre te aportará algo positivo.</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2300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357222" y="-285776"/>
            <a:ext cx="1428760" cy="1428760"/>
          </a:xfrm>
          <a:prstGeom prst="rect">
            <a:avLst/>
          </a:prstGeom>
          <a:effectLst>
            <a:reflection blurRad="6350" stA="50000" endA="300" endPos="90000" dir="5400000" sy="-100000" algn="bl" rotWithShape="0"/>
          </a:effectLst>
        </p:spPr>
      </p:pic>
      <p:pic>
        <p:nvPicPr>
          <p:cNvPr id="6" name="5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8143900" y="-357214"/>
            <a:ext cx="1357322" cy="1357322"/>
          </a:xfrm>
          <a:prstGeom prst="rect">
            <a:avLst/>
          </a:prstGeom>
          <a:effectLst>
            <a:reflection blurRad="6350" stA="50000" endA="300" endPos="90000" dir="5400000" sy="-100000" algn="bl" rotWithShape="0"/>
          </a:effectLst>
        </p:spPr>
      </p:pic>
      <p:pic>
        <p:nvPicPr>
          <p:cNvPr id="7" name="6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2928926" y="4643446"/>
            <a:ext cx="1571636" cy="1571636"/>
          </a:xfrm>
          <a:prstGeom prst="rect">
            <a:avLst/>
          </a:prstGeom>
          <a:effectLst>
            <a:reflection blurRad="6350" stA="50000" endA="300" endPos="90000" dir="5400000" sy="-100000" algn="bl" rotWithShape="0"/>
          </a:effectLst>
        </p:spPr>
      </p:pic>
      <p:pic>
        <p:nvPicPr>
          <p:cNvPr id="8" name="7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5357818" y="4572008"/>
            <a:ext cx="1571636" cy="1571636"/>
          </a:xfrm>
          <a:prstGeom prst="rect">
            <a:avLst/>
          </a:prstGeom>
          <a:effectLst>
            <a:reflection blurRad="6350" stA="50000" endA="300" endPos="90000" dir="5400000" sy="-100000" algn="bl" rotWithShape="0"/>
          </a:effectLst>
        </p:spPr>
      </p:pic>
      <p:pic>
        <p:nvPicPr>
          <p:cNvPr id="9" name="8 Imagen" descr="20110219001327958.png"/>
          <p:cNvPicPr>
            <a:picLocks noChangeAspect="1"/>
          </p:cNvPicPr>
          <p:nvPr/>
        </p:nvPicPr>
        <p:blipFill>
          <a:blip r:embed="rId3">
            <a:duotone>
              <a:prstClr val="black"/>
              <a:srgbClr val="FF0000">
                <a:tint val="45000"/>
                <a:satMod val="400000"/>
              </a:srgbClr>
            </a:duotone>
            <a:lum contrast="40000"/>
          </a:blip>
          <a:stretch>
            <a:fillRect/>
          </a:stretch>
        </p:blipFill>
        <p:spPr>
          <a:xfrm>
            <a:off x="7786678" y="357166"/>
            <a:ext cx="1357322" cy="1357322"/>
          </a:xfrm>
          <a:prstGeom prst="rect">
            <a:avLst/>
          </a:prstGeom>
          <a:effectLst>
            <a:reflection blurRad="6350" stA="50000" endA="300" endPos="90000" dir="5400000" sy="-100000" algn="bl" rotWithShape="0"/>
          </a:effectLst>
        </p:spPr>
      </p:pic>
      <p:pic>
        <p:nvPicPr>
          <p:cNvPr id="10" name="9 Imagen" descr="20110219001327958.png"/>
          <p:cNvPicPr>
            <a:picLocks noChangeAspect="1"/>
          </p:cNvPicPr>
          <p:nvPr/>
        </p:nvPicPr>
        <p:blipFill>
          <a:blip r:embed="rId3">
            <a:clrChange>
              <a:clrFrom>
                <a:srgbClr val="660746">
                  <a:alpha val="99608"/>
                </a:srgbClr>
              </a:clrFrom>
              <a:clrTo>
                <a:srgbClr val="660746">
                  <a:alpha val="0"/>
                </a:srgbClr>
              </a:clrTo>
            </a:clrChange>
            <a:duotone>
              <a:prstClr val="black"/>
              <a:srgbClr val="FF0000">
                <a:tint val="45000"/>
                <a:satMod val="400000"/>
              </a:srgbClr>
            </a:duotone>
            <a:lum contrast="40000"/>
          </a:blip>
          <a:stretch>
            <a:fillRect/>
          </a:stretch>
        </p:blipFill>
        <p:spPr>
          <a:xfrm>
            <a:off x="0" y="500042"/>
            <a:ext cx="1357322" cy="1357322"/>
          </a:xfrm>
          <a:prstGeom prst="rect">
            <a:avLst/>
          </a:prstGeom>
          <a:effectLst>
            <a:reflection blurRad="6350" stA="50000" endA="300" endPos="90000" dir="5400000" sy="-100000" algn="bl" rotWithShape="0"/>
          </a:effectLst>
        </p:spPr>
      </p:pic>
      <p:pic>
        <p:nvPicPr>
          <p:cNvPr id="11" name="10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7143768" y="1071546"/>
            <a:ext cx="1571636" cy="1571636"/>
          </a:xfrm>
          <a:prstGeom prst="rect">
            <a:avLst/>
          </a:prstGeom>
          <a:effectLst>
            <a:reflection blurRad="6350" stA="50000" endA="300" endPos="90000" dir="5400000" sy="-100000" algn="bl" rotWithShape="0"/>
          </a:effectLst>
        </p:spPr>
      </p:pic>
      <p:pic>
        <p:nvPicPr>
          <p:cNvPr id="12" name="11 Imagen" descr="20110219001327958.png"/>
          <p:cNvPicPr>
            <a:picLocks noChangeAspect="1"/>
          </p:cNvPicPr>
          <p:nvPr/>
        </p:nvPicPr>
        <p:blipFill>
          <a:blip r:embed="rId3">
            <a:duotone>
              <a:prstClr val="black"/>
              <a:srgbClr val="FF0000">
                <a:tint val="45000"/>
                <a:satMod val="400000"/>
              </a:srgbClr>
            </a:duotone>
            <a:lum contrast="40000"/>
          </a:blip>
          <a:stretch>
            <a:fillRect/>
          </a:stretch>
        </p:blipFill>
        <p:spPr>
          <a:xfrm>
            <a:off x="6786578" y="2000240"/>
            <a:ext cx="1500198" cy="1500198"/>
          </a:xfrm>
          <a:prstGeom prst="rect">
            <a:avLst/>
          </a:prstGeom>
          <a:effectLst>
            <a:reflection blurRad="6350" stA="50000" endA="300" endPos="90000" dir="5400000" sy="-100000" algn="bl" rotWithShape="0"/>
          </a:effectLst>
        </p:spPr>
      </p:pic>
      <p:pic>
        <p:nvPicPr>
          <p:cNvPr id="13" name="12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6286512" y="2786058"/>
            <a:ext cx="1571636" cy="1571636"/>
          </a:xfrm>
          <a:prstGeom prst="rect">
            <a:avLst/>
          </a:prstGeom>
          <a:effectLst>
            <a:reflection blurRad="6350" stA="50000" endA="300" endPos="90000" dir="5400000" sy="-100000" algn="bl" rotWithShape="0"/>
          </a:effectLst>
        </p:spPr>
      </p:pic>
      <p:pic>
        <p:nvPicPr>
          <p:cNvPr id="14" name="13 Imagen" descr="20110219001327958.png"/>
          <p:cNvPicPr>
            <a:picLocks noChangeAspect="1"/>
          </p:cNvPicPr>
          <p:nvPr/>
        </p:nvPicPr>
        <p:blipFill>
          <a:blip r:embed="rId3">
            <a:duotone>
              <a:prstClr val="black"/>
              <a:srgbClr val="FF0000">
                <a:tint val="45000"/>
                <a:satMod val="400000"/>
              </a:srgbClr>
            </a:duotone>
            <a:lum contrast="40000"/>
          </a:blip>
          <a:stretch>
            <a:fillRect/>
          </a:stretch>
        </p:blipFill>
        <p:spPr>
          <a:xfrm>
            <a:off x="5929322" y="3714752"/>
            <a:ext cx="1571636" cy="1571636"/>
          </a:xfrm>
          <a:prstGeom prst="rect">
            <a:avLst/>
          </a:prstGeom>
          <a:effectLst>
            <a:reflection blurRad="6350" stA="50000" endA="300" endPos="90000" dir="5400000" sy="-100000" algn="bl" rotWithShape="0"/>
          </a:effectLst>
        </p:spPr>
      </p:pic>
      <p:pic>
        <p:nvPicPr>
          <p:cNvPr id="15" name="14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500034" y="1214422"/>
            <a:ext cx="1571636" cy="1571636"/>
          </a:xfrm>
          <a:prstGeom prst="rect">
            <a:avLst/>
          </a:prstGeom>
          <a:effectLst>
            <a:reflection blurRad="6350" stA="50000" endA="300" endPos="90000" dir="5400000" sy="-100000" algn="bl" rotWithShape="0"/>
          </a:effectLst>
        </p:spPr>
      </p:pic>
      <p:pic>
        <p:nvPicPr>
          <p:cNvPr id="16" name="15 Imagen" descr="20110219001327958.png"/>
          <p:cNvPicPr>
            <a:picLocks noChangeAspect="1"/>
          </p:cNvPicPr>
          <p:nvPr/>
        </p:nvPicPr>
        <p:blipFill>
          <a:blip r:embed="rId3">
            <a:duotone>
              <a:prstClr val="black"/>
              <a:srgbClr val="FF0000">
                <a:tint val="45000"/>
                <a:satMod val="400000"/>
              </a:srgbClr>
            </a:duotone>
            <a:lum contrast="40000"/>
          </a:blip>
          <a:stretch>
            <a:fillRect/>
          </a:stretch>
        </p:blipFill>
        <p:spPr>
          <a:xfrm>
            <a:off x="1071538" y="2071678"/>
            <a:ext cx="1643074" cy="1643074"/>
          </a:xfrm>
          <a:prstGeom prst="rect">
            <a:avLst/>
          </a:prstGeom>
          <a:effectLst>
            <a:reflection blurRad="6350" stA="50000" endA="300" endPos="90000" dir="5400000" sy="-100000" algn="bl" rotWithShape="0"/>
          </a:effectLst>
        </p:spPr>
      </p:pic>
      <p:pic>
        <p:nvPicPr>
          <p:cNvPr id="17" name="16 Imagen" descr="20110219001327958.png"/>
          <p:cNvPicPr>
            <a:picLocks noChangeAspect="1"/>
          </p:cNvPicPr>
          <p:nvPr/>
        </p:nvPicPr>
        <p:blipFill>
          <a:blip r:embed="rId3">
            <a:duotone>
              <a:schemeClr val="accent1">
                <a:shade val="45000"/>
                <a:satMod val="135000"/>
              </a:schemeClr>
              <a:prstClr val="white"/>
            </a:duotone>
            <a:lum contrast="40000"/>
          </a:blip>
          <a:stretch>
            <a:fillRect/>
          </a:stretch>
        </p:blipFill>
        <p:spPr>
          <a:xfrm>
            <a:off x="1643042" y="3000372"/>
            <a:ext cx="1643074" cy="1643074"/>
          </a:xfrm>
          <a:prstGeom prst="rect">
            <a:avLst/>
          </a:prstGeom>
          <a:effectLst>
            <a:reflection blurRad="6350" stA="50000" endA="300" endPos="90000" dir="5400000" sy="-100000" algn="bl" rotWithShape="0"/>
          </a:effectLst>
        </p:spPr>
      </p:pic>
      <p:pic>
        <p:nvPicPr>
          <p:cNvPr id="18" name="17 Imagen" descr="20110219001327958.png"/>
          <p:cNvPicPr>
            <a:picLocks noChangeAspect="1"/>
          </p:cNvPicPr>
          <p:nvPr/>
        </p:nvPicPr>
        <p:blipFill>
          <a:blip r:embed="rId3">
            <a:duotone>
              <a:prstClr val="black"/>
              <a:srgbClr val="FF0000">
                <a:tint val="45000"/>
                <a:satMod val="400000"/>
              </a:srgbClr>
            </a:duotone>
            <a:lum contrast="40000"/>
          </a:blip>
          <a:stretch>
            <a:fillRect/>
          </a:stretch>
        </p:blipFill>
        <p:spPr>
          <a:xfrm>
            <a:off x="2214546" y="3929066"/>
            <a:ext cx="1571636" cy="1571636"/>
          </a:xfrm>
          <a:prstGeom prst="rect">
            <a:avLst/>
          </a:prstGeom>
          <a:effectLst>
            <a:reflection blurRad="6350" stA="50000" endA="300" endPos="90000" dir="5400000" sy="-100000" algn="bl" rotWithShape="0"/>
          </a:effectLst>
        </p:spPr>
      </p:pic>
      <p:sp>
        <p:nvSpPr>
          <p:cNvPr id="19" name="18 Rectángulo"/>
          <p:cNvSpPr/>
          <p:nvPr/>
        </p:nvSpPr>
        <p:spPr>
          <a:xfrm>
            <a:off x="-285784" y="-142894"/>
            <a:ext cx="9715568" cy="7429552"/>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0-#ppt_w/2"/>
                                          </p:val>
                                        </p:tav>
                                        <p:tav tm="100000">
                                          <p:val>
                                            <p:strVal val="#ppt_x"/>
                                          </p:val>
                                        </p:tav>
                                      </p:tavLst>
                                    </p:anim>
                                    <p:anim calcmode="lin" valueType="num">
                                      <p:cBhvr additive="base">
                                        <p:cTn id="18" dur="2000" fill="hold"/>
                                        <p:tgtEl>
                                          <p:spTgt spid="10"/>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0-#ppt_w/2"/>
                                          </p:val>
                                        </p:tav>
                                        <p:tav tm="100000">
                                          <p:val>
                                            <p:strVal val="#ppt_x"/>
                                          </p:val>
                                        </p:tav>
                                      </p:tavLst>
                                    </p:anim>
                                    <p:anim calcmode="lin" valueType="num">
                                      <p:cBhvr additive="base">
                                        <p:cTn id="22" dur="2000" fill="hold"/>
                                        <p:tgtEl>
                                          <p:spTgt spid="15"/>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0-#ppt_w/2"/>
                                          </p:val>
                                        </p:tav>
                                        <p:tav tm="100000">
                                          <p:val>
                                            <p:strVal val="#ppt_x"/>
                                          </p:val>
                                        </p:tav>
                                      </p:tavLst>
                                    </p:anim>
                                    <p:anim calcmode="lin" valueType="num">
                                      <p:cBhvr additive="base">
                                        <p:cTn id="26" dur="2000" fill="hold"/>
                                        <p:tgtEl>
                                          <p:spTgt spid="16"/>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0-#ppt_w/2"/>
                                          </p:val>
                                        </p:tav>
                                        <p:tav tm="100000">
                                          <p:val>
                                            <p:strVal val="#ppt_x"/>
                                          </p:val>
                                        </p:tav>
                                      </p:tavLst>
                                    </p:anim>
                                    <p:anim calcmode="lin" valueType="num">
                                      <p:cBhvr additive="base">
                                        <p:cTn id="30" dur="2000" fill="hold"/>
                                        <p:tgtEl>
                                          <p:spTgt spid="17"/>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0-#ppt_w/2"/>
                                          </p:val>
                                        </p:tav>
                                        <p:tav tm="100000">
                                          <p:val>
                                            <p:strVal val="#ppt_x"/>
                                          </p:val>
                                        </p:tav>
                                      </p:tavLst>
                                    </p:anim>
                                    <p:anim calcmode="lin" valueType="num">
                                      <p:cBhvr additive="base">
                                        <p:cTn id="34" dur="2000" fill="hold"/>
                                        <p:tgtEl>
                                          <p:spTgt spid="18"/>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1+#ppt_w/2"/>
                                          </p:val>
                                        </p:tav>
                                        <p:tav tm="100000">
                                          <p:val>
                                            <p:strVal val="#ppt_x"/>
                                          </p:val>
                                        </p:tav>
                                      </p:tavLst>
                                    </p:anim>
                                    <p:anim calcmode="lin" valueType="num">
                                      <p:cBhvr additive="base">
                                        <p:cTn id="38" dur="2000" fill="hold"/>
                                        <p:tgtEl>
                                          <p:spTgt spid="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1+#ppt_w/2"/>
                                          </p:val>
                                        </p:tav>
                                        <p:tav tm="100000">
                                          <p:val>
                                            <p:strVal val="#ppt_x"/>
                                          </p:val>
                                        </p:tav>
                                      </p:tavLst>
                                    </p:anim>
                                    <p:anim calcmode="lin" valueType="num">
                                      <p:cBhvr additive="base">
                                        <p:cTn id="42" dur="2000" fill="hold"/>
                                        <p:tgtEl>
                                          <p:spTgt spid="8"/>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1+#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2000" fill="hold"/>
                                        <p:tgtEl>
                                          <p:spTgt spid="14"/>
                                        </p:tgtEl>
                                        <p:attrNameLst>
                                          <p:attrName>ppt_x</p:attrName>
                                        </p:attrNameLst>
                                      </p:cBhvr>
                                      <p:tavLst>
                                        <p:tav tm="0">
                                          <p:val>
                                            <p:strVal val="1+#ppt_w/2"/>
                                          </p:val>
                                        </p:tav>
                                        <p:tav tm="100000">
                                          <p:val>
                                            <p:strVal val="#ppt_x"/>
                                          </p:val>
                                        </p:tav>
                                      </p:tavLst>
                                    </p:anim>
                                    <p:anim calcmode="lin" valueType="num">
                                      <p:cBhvr additive="base">
                                        <p:cTn id="62" dur="2000" fill="hold"/>
                                        <p:tgtEl>
                                          <p:spTgt spid="14"/>
                                        </p:tgtEl>
                                        <p:attrNameLst>
                                          <p:attrName>ppt_y</p:attrName>
                                        </p:attrNameLst>
                                      </p:cBhvr>
                                      <p:tavLst>
                                        <p:tav tm="0">
                                          <p:val>
                                            <p:strVal val="0-#ppt_h/2"/>
                                          </p:val>
                                        </p:tav>
                                        <p:tav tm="100000">
                                          <p:val>
                                            <p:strVal val="#ppt_y"/>
                                          </p:val>
                                        </p:tav>
                                      </p:tavLst>
                                    </p:anim>
                                  </p:childTnLst>
                                </p:cTn>
                              </p:par>
                              <p:par>
                                <p:cTn id="63" presetID="8" presetClass="emph" presetSubtype="0" fill="hold" nodeType="withEffect">
                                  <p:stCondLst>
                                    <p:cond delay="0"/>
                                  </p:stCondLst>
                                  <p:childTnLst>
                                    <p:animRot by="-21600000">
                                      <p:cBhvr>
                                        <p:cTn id="64" dur="2000" fill="hold"/>
                                        <p:tgtEl>
                                          <p:spTgt spid="6"/>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nodeType="withEffect">
                                  <p:stCondLst>
                                    <p:cond delay="0"/>
                                  </p:stCondLst>
                                  <p:childTnLst>
                                    <p:animRot by="21600000">
                                      <p:cBhvr>
                                        <p:cTn id="78" dur="2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fill="hold" nodeType="withEffect">
                                  <p:stCondLst>
                                    <p:cond delay="0"/>
                                  </p:stCondLst>
                                  <p:childTnLst>
                                    <p:animRot by="21600000">
                                      <p:cBhvr>
                                        <p:cTn id="88" dur="2000" fill="hold"/>
                                        <p:tgtEl>
                                          <p:spTgt spid="17"/>
                                        </p:tgtEl>
                                        <p:attrNameLst>
                                          <p:attrName>r</p:attrName>
                                        </p:attrNameLst>
                                      </p:cBhvr>
                                    </p:animRot>
                                  </p:childTnLst>
                                </p:cTn>
                              </p:par>
                              <p:par>
                                <p:cTn id="89" presetID="8" presetClass="emph" presetSubtype="0" fill="hold" nodeType="withEffect">
                                  <p:stCondLst>
                                    <p:cond delay="0"/>
                                  </p:stCondLst>
                                  <p:childTnLst>
                                    <p:animRot by="21600000">
                                      <p:cBhvr>
                                        <p:cTn id="90" dur="2000" fill="hold"/>
                                        <p:tgtEl>
                                          <p:spTgt spid="18"/>
                                        </p:tgtEl>
                                        <p:attrNameLst>
                                          <p:attrName>r</p:attrName>
                                        </p:attrNameLst>
                                      </p:cBhvr>
                                    </p:animRot>
                                  </p:childTnLst>
                                </p:cTn>
                              </p:par>
                              <p:par>
                                <p:cTn id="91" presetID="23" presetClass="entr" presetSubtype="16" fill="hold" nodeType="withEffect">
                                  <p:stCondLst>
                                    <p:cond delay="0"/>
                                  </p:stCondLst>
                                  <p:childTnLst>
                                    <p:set>
                                      <p:cBhvr>
                                        <p:cTn id="92" dur="1" fill="hold">
                                          <p:stCondLst>
                                            <p:cond delay="0"/>
                                          </p:stCondLst>
                                        </p:cTn>
                                        <p:tgtEl>
                                          <p:spTgt spid="5"/>
                                        </p:tgtEl>
                                        <p:attrNameLst>
                                          <p:attrName>style.visibility</p:attrName>
                                        </p:attrNameLst>
                                      </p:cBhvr>
                                      <p:to>
                                        <p:strVal val="visible"/>
                                      </p:to>
                                    </p:set>
                                    <p:anim calcmode="lin" valueType="num">
                                      <p:cBhvr>
                                        <p:cTn id="93" dur="2000" fill="hold"/>
                                        <p:tgtEl>
                                          <p:spTgt spid="5"/>
                                        </p:tgtEl>
                                        <p:attrNameLst>
                                          <p:attrName>ppt_w</p:attrName>
                                        </p:attrNameLst>
                                      </p:cBhvr>
                                      <p:tavLst>
                                        <p:tav tm="0">
                                          <p:val>
                                            <p:fltVal val="0"/>
                                          </p:val>
                                        </p:tav>
                                        <p:tav tm="100000">
                                          <p:val>
                                            <p:strVal val="#ppt_w"/>
                                          </p:val>
                                        </p:tav>
                                      </p:tavLst>
                                    </p:anim>
                                    <p:anim calcmode="lin" valueType="num">
                                      <p:cBhvr>
                                        <p:cTn id="94" dur="2000" fill="hold"/>
                                        <p:tgtEl>
                                          <p:spTgt spid="5"/>
                                        </p:tgtEl>
                                        <p:attrNameLst>
                                          <p:attrName>ppt_h</p:attrName>
                                        </p:attrNameLst>
                                      </p:cBhvr>
                                      <p:tavLst>
                                        <p:tav tm="0">
                                          <p:val>
                                            <p:fltVal val="0"/>
                                          </p:val>
                                        </p:tav>
                                        <p:tav tm="100000">
                                          <p:val>
                                            <p:strVal val="#ppt_h"/>
                                          </p:val>
                                        </p:tav>
                                      </p:tavLst>
                                    </p:anim>
                                  </p:childTnLst>
                                </p:cTn>
                              </p:par>
                              <p:par>
                                <p:cTn id="95" presetID="23" presetClass="entr" presetSubtype="16" fill="hold"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p:cTn id="97" dur="2000" fill="hold"/>
                                        <p:tgtEl>
                                          <p:spTgt spid="7"/>
                                        </p:tgtEl>
                                        <p:attrNameLst>
                                          <p:attrName>ppt_w</p:attrName>
                                        </p:attrNameLst>
                                      </p:cBhvr>
                                      <p:tavLst>
                                        <p:tav tm="0">
                                          <p:val>
                                            <p:fltVal val="0"/>
                                          </p:val>
                                        </p:tav>
                                        <p:tav tm="100000">
                                          <p:val>
                                            <p:strVal val="#ppt_w"/>
                                          </p:val>
                                        </p:tav>
                                      </p:tavLst>
                                    </p:anim>
                                    <p:anim calcmode="lin" valueType="num">
                                      <p:cBhvr>
                                        <p:cTn id="98" dur="2000" fill="hold"/>
                                        <p:tgtEl>
                                          <p:spTgt spid="7"/>
                                        </p:tgtEl>
                                        <p:attrNameLst>
                                          <p:attrName>ppt_h</p:attrName>
                                        </p:attrNameLst>
                                      </p:cBhvr>
                                      <p:tavLst>
                                        <p:tav tm="0">
                                          <p:val>
                                            <p:fltVal val="0"/>
                                          </p:val>
                                        </p:tav>
                                        <p:tav tm="100000">
                                          <p:val>
                                            <p:strVal val="#ppt_h"/>
                                          </p:val>
                                        </p:tav>
                                      </p:tavLst>
                                    </p:anim>
                                  </p:childTnLst>
                                </p:cTn>
                              </p:par>
                              <p:par>
                                <p:cTn id="99" presetID="23" presetClass="entr" presetSubtype="16" fill="hold"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p:cTn id="101" dur="2000" fill="hold"/>
                                        <p:tgtEl>
                                          <p:spTgt spid="10"/>
                                        </p:tgtEl>
                                        <p:attrNameLst>
                                          <p:attrName>ppt_w</p:attrName>
                                        </p:attrNameLst>
                                      </p:cBhvr>
                                      <p:tavLst>
                                        <p:tav tm="0">
                                          <p:val>
                                            <p:fltVal val="0"/>
                                          </p:val>
                                        </p:tav>
                                        <p:tav tm="100000">
                                          <p:val>
                                            <p:strVal val="#ppt_w"/>
                                          </p:val>
                                        </p:tav>
                                      </p:tavLst>
                                    </p:anim>
                                    <p:anim calcmode="lin" valueType="num">
                                      <p:cBhvr>
                                        <p:cTn id="102" dur="2000" fill="hold"/>
                                        <p:tgtEl>
                                          <p:spTgt spid="10"/>
                                        </p:tgtEl>
                                        <p:attrNameLst>
                                          <p:attrName>ppt_h</p:attrName>
                                        </p:attrNameLst>
                                      </p:cBhvr>
                                      <p:tavLst>
                                        <p:tav tm="0">
                                          <p:val>
                                            <p:fltVal val="0"/>
                                          </p:val>
                                        </p:tav>
                                        <p:tav tm="100000">
                                          <p:val>
                                            <p:strVal val="#ppt_h"/>
                                          </p:val>
                                        </p:tav>
                                      </p:tavLst>
                                    </p:anim>
                                  </p:childTnLst>
                                </p:cTn>
                              </p:par>
                              <p:par>
                                <p:cTn id="103" presetID="23" presetClass="entr" presetSubtype="16" fill="hold"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p:cTn id="105" dur="2000" fill="hold"/>
                                        <p:tgtEl>
                                          <p:spTgt spid="15"/>
                                        </p:tgtEl>
                                        <p:attrNameLst>
                                          <p:attrName>ppt_w</p:attrName>
                                        </p:attrNameLst>
                                      </p:cBhvr>
                                      <p:tavLst>
                                        <p:tav tm="0">
                                          <p:val>
                                            <p:fltVal val="0"/>
                                          </p:val>
                                        </p:tav>
                                        <p:tav tm="100000">
                                          <p:val>
                                            <p:strVal val="#ppt_w"/>
                                          </p:val>
                                        </p:tav>
                                      </p:tavLst>
                                    </p:anim>
                                    <p:anim calcmode="lin" valueType="num">
                                      <p:cBhvr>
                                        <p:cTn id="106" dur="2000" fill="hold"/>
                                        <p:tgtEl>
                                          <p:spTgt spid="15"/>
                                        </p:tgtEl>
                                        <p:attrNameLst>
                                          <p:attrName>ppt_h</p:attrName>
                                        </p:attrNameLst>
                                      </p:cBhvr>
                                      <p:tavLst>
                                        <p:tav tm="0">
                                          <p:val>
                                            <p:fltVal val="0"/>
                                          </p:val>
                                        </p:tav>
                                        <p:tav tm="100000">
                                          <p:val>
                                            <p:strVal val="#ppt_h"/>
                                          </p:val>
                                        </p:tav>
                                      </p:tavLst>
                                    </p:anim>
                                  </p:childTnLst>
                                </p:cTn>
                              </p:par>
                              <p:par>
                                <p:cTn id="107" presetID="23" presetClass="entr" presetSubtype="16" fill="hold" nodeType="withEffect">
                                  <p:stCondLst>
                                    <p:cond delay="0"/>
                                  </p:stCondLst>
                                  <p:childTnLst>
                                    <p:set>
                                      <p:cBhvr>
                                        <p:cTn id="108" dur="1" fill="hold">
                                          <p:stCondLst>
                                            <p:cond delay="0"/>
                                          </p:stCondLst>
                                        </p:cTn>
                                        <p:tgtEl>
                                          <p:spTgt spid="16"/>
                                        </p:tgtEl>
                                        <p:attrNameLst>
                                          <p:attrName>style.visibility</p:attrName>
                                        </p:attrNameLst>
                                      </p:cBhvr>
                                      <p:to>
                                        <p:strVal val="visible"/>
                                      </p:to>
                                    </p:set>
                                    <p:anim calcmode="lin" valueType="num">
                                      <p:cBhvr>
                                        <p:cTn id="109" dur="2000" fill="hold"/>
                                        <p:tgtEl>
                                          <p:spTgt spid="16"/>
                                        </p:tgtEl>
                                        <p:attrNameLst>
                                          <p:attrName>ppt_w</p:attrName>
                                        </p:attrNameLst>
                                      </p:cBhvr>
                                      <p:tavLst>
                                        <p:tav tm="0">
                                          <p:val>
                                            <p:fltVal val="0"/>
                                          </p:val>
                                        </p:tav>
                                        <p:tav tm="100000">
                                          <p:val>
                                            <p:strVal val="#ppt_w"/>
                                          </p:val>
                                        </p:tav>
                                      </p:tavLst>
                                    </p:anim>
                                    <p:anim calcmode="lin" valueType="num">
                                      <p:cBhvr>
                                        <p:cTn id="110" dur="2000" fill="hold"/>
                                        <p:tgtEl>
                                          <p:spTgt spid="16"/>
                                        </p:tgtEl>
                                        <p:attrNameLst>
                                          <p:attrName>ppt_h</p:attrName>
                                        </p:attrNameLst>
                                      </p:cBhvr>
                                      <p:tavLst>
                                        <p:tav tm="0">
                                          <p:val>
                                            <p:fltVal val="0"/>
                                          </p:val>
                                        </p:tav>
                                        <p:tav tm="100000">
                                          <p:val>
                                            <p:strVal val="#ppt_h"/>
                                          </p:val>
                                        </p:tav>
                                      </p:tavLst>
                                    </p:anim>
                                  </p:childTnLst>
                                </p:cTn>
                              </p:par>
                              <p:par>
                                <p:cTn id="111" presetID="23" presetClass="entr" presetSubtype="16" fill="hold" nodeType="withEffect">
                                  <p:stCondLst>
                                    <p:cond delay="0"/>
                                  </p:stCondLst>
                                  <p:childTnLst>
                                    <p:set>
                                      <p:cBhvr>
                                        <p:cTn id="112" dur="1" fill="hold">
                                          <p:stCondLst>
                                            <p:cond delay="0"/>
                                          </p:stCondLst>
                                        </p:cTn>
                                        <p:tgtEl>
                                          <p:spTgt spid="17"/>
                                        </p:tgtEl>
                                        <p:attrNameLst>
                                          <p:attrName>style.visibility</p:attrName>
                                        </p:attrNameLst>
                                      </p:cBhvr>
                                      <p:to>
                                        <p:strVal val="visible"/>
                                      </p:to>
                                    </p:set>
                                    <p:anim calcmode="lin" valueType="num">
                                      <p:cBhvr>
                                        <p:cTn id="113" dur="2000" fill="hold"/>
                                        <p:tgtEl>
                                          <p:spTgt spid="17"/>
                                        </p:tgtEl>
                                        <p:attrNameLst>
                                          <p:attrName>ppt_w</p:attrName>
                                        </p:attrNameLst>
                                      </p:cBhvr>
                                      <p:tavLst>
                                        <p:tav tm="0">
                                          <p:val>
                                            <p:fltVal val="0"/>
                                          </p:val>
                                        </p:tav>
                                        <p:tav tm="100000">
                                          <p:val>
                                            <p:strVal val="#ppt_w"/>
                                          </p:val>
                                        </p:tav>
                                      </p:tavLst>
                                    </p:anim>
                                    <p:anim calcmode="lin" valueType="num">
                                      <p:cBhvr>
                                        <p:cTn id="114" dur="2000" fill="hold"/>
                                        <p:tgtEl>
                                          <p:spTgt spid="17"/>
                                        </p:tgtEl>
                                        <p:attrNameLst>
                                          <p:attrName>ppt_h</p:attrName>
                                        </p:attrNameLst>
                                      </p:cBhvr>
                                      <p:tavLst>
                                        <p:tav tm="0">
                                          <p:val>
                                            <p:fltVal val="0"/>
                                          </p:val>
                                        </p:tav>
                                        <p:tav tm="100000">
                                          <p:val>
                                            <p:strVal val="#ppt_h"/>
                                          </p:val>
                                        </p:tav>
                                      </p:tavLst>
                                    </p:anim>
                                  </p:childTnLst>
                                </p:cTn>
                              </p:par>
                              <p:par>
                                <p:cTn id="115" presetID="23" presetClass="entr" presetSubtype="16" fill="hold" nodeType="withEffect">
                                  <p:stCondLst>
                                    <p:cond delay="0"/>
                                  </p:stCondLst>
                                  <p:childTnLst>
                                    <p:set>
                                      <p:cBhvr>
                                        <p:cTn id="116" dur="1" fill="hold">
                                          <p:stCondLst>
                                            <p:cond delay="0"/>
                                          </p:stCondLst>
                                        </p:cTn>
                                        <p:tgtEl>
                                          <p:spTgt spid="18"/>
                                        </p:tgtEl>
                                        <p:attrNameLst>
                                          <p:attrName>style.visibility</p:attrName>
                                        </p:attrNameLst>
                                      </p:cBhvr>
                                      <p:to>
                                        <p:strVal val="visible"/>
                                      </p:to>
                                    </p:set>
                                    <p:anim calcmode="lin" valueType="num">
                                      <p:cBhvr>
                                        <p:cTn id="117" dur="2000" fill="hold"/>
                                        <p:tgtEl>
                                          <p:spTgt spid="18"/>
                                        </p:tgtEl>
                                        <p:attrNameLst>
                                          <p:attrName>ppt_w</p:attrName>
                                        </p:attrNameLst>
                                      </p:cBhvr>
                                      <p:tavLst>
                                        <p:tav tm="0">
                                          <p:val>
                                            <p:fltVal val="0"/>
                                          </p:val>
                                        </p:tav>
                                        <p:tav tm="100000">
                                          <p:val>
                                            <p:strVal val="#ppt_w"/>
                                          </p:val>
                                        </p:tav>
                                      </p:tavLst>
                                    </p:anim>
                                    <p:anim calcmode="lin" valueType="num">
                                      <p:cBhvr>
                                        <p:cTn id="118" dur="2000" fill="hold"/>
                                        <p:tgtEl>
                                          <p:spTgt spid="18"/>
                                        </p:tgtEl>
                                        <p:attrNameLst>
                                          <p:attrName>ppt_h</p:attrName>
                                        </p:attrNameLst>
                                      </p:cBhvr>
                                      <p:tavLst>
                                        <p:tav tm="0">
                                          <p:val>
                                            <p:fltVal val="0"/>
                                          </p:val>
                                        </p:tav>
                                        <p:tav tm="100000">
                                          <p:val>
                                            <p:strVal val="#ppt_h"/>
                                          </p:val>
                                        </p:tav>
                                      </p:tavLst>
                                    </p:anim>
                                  </p:childTnLst>
                                </p:cTn>
                              </p:par>
                              <p:par>
                                <p:cTn id="119" presetID="23" presetClass="entr" presetSubtype="16" fill="hold" nodeType="withEffect">
                                  <p:stCondLst>
                                    <p:cond delay="0"/>
                                  </p:stCondLst>
                                  <p:childTnLst>
                                    <p:set>
                                      <p:cBhvr>
                                        <p:cTn id="120" dur="1" fill="hold">
                                          <p:stCondLst>
                                            <p:cond delay="0"/>
                                          </p:stCondLst>
                                        </p:cTn>
                                        <p:tgtEl>
                                          <p:spTgt spid="6"/>
                                        </p:tgtEl>
                                        <p:attrNameLst>
                                          <p:attrName>style.visibility</p:attrName>
                                        </p:attrNameLst>
                                      </p:cBhvr>
                                      <p:to>
                                        <p:strVal val="visible"/>
                                      </p:to>
                                    </p:set>
                                    <p:anim calcmode="lin" valueType="num">
                                      <p:cBhvr>
                                        <p:cTn id="121" dur="2000" fill="hold"/>
                                        <p:tgtEl>
                                          <p:spTgt spid="6"/>
                                        </p:tgtEl>
                                        <p:attrNameLst>
                                          <p:attrName>ppt_w</p:attrName>
                                        </p:attrNameLst>
                                      </p:cBhvr>
                                      <p:tavLst>
                                        <p:tav tm="0">
                                          <p:val>
                                            <p:fltVal val="0"/>
                                          </p:val>
                                        </p:tav>
                                        <p:tav tm="100000">
                                          <p:val>
                                            <p:strVal val="#ppt_w"/>
                                          </p:val>
                                        </p:tav>
                                      </p:tavLst>
                                    </p:anim>
                                    <p:anim calcmode="lin" valueType="num">
                                      <p:cBhvr>
                                        <p:cTn id="122" dur="2000" fill="hold"/>
                                        <p:tgtEl>
                                          <p:spTgt spid="6"/>
                                        </p:tgtEl>
                                        <p:attrNameLst>
                                          <p:attrName>ppt_h</p:attrName>
                                        </p:attrNameLst>
                                      </p:cBhvr>
                                      <p:tavLst>
                                        <p:tav tm="0">
                                          <p:val>
                                            <p:fltVal val="0"/>
                                          </p:val>
                                        </p:tav>
                                        <p:tav tm="100000">
                                          <p:val>
                                            <p:strVal val="#ppt_h"/>
                                          </p:val>
                                        </p:tav>
                                      </p:tavLst>
                                    </p:anim>
                                  </p:childTnLst>
                                </p:cTn>
                              </p:par>
                              <p:par>
                                <p:cTn id="123" presetID="23" presetClass="entr" presetSubtype="16" fill="hold"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p:val>
                                            <p:fltVal val="0"/>
                                          </p:val>
                                        </p:tav>
                                        <p:tav tm="100000">
                                          <p:val>
                                            <p:strVal val="#ppt_w"/>
                                          </p:val>
                                        </p:tav>
                                      </p:tavLst>
                                    </p:anim>
                                    <p:anim calcmode="lin" valueType="num">
                                      <p:cBhvr>
                                        <p:cTn id="126" dur="2000" fill="hold"/>
                                        <p:tgtEl>
                                          <p:spTgt spid="8"/>
                                        </p:tgtEl>
                                        <p:attrNameLst>
                                          <p:attrName>ppt_h</p:attrName>
                                        </p:attrNameLst>
                                      </p:cBhvr>
                                      <p:tavLst>
                                        <p:tav tm="0">
                                          <p:val>
                                            <p:fltVal val="0"/>
                                          </p:val>
                                        </p:tav>
                                        <p:tav tm="100000">
                                          <p:val>
                                            <p:strVal val="#ppt_h"/>
                                          </p:val>
                                        </p:tav>
                                      </p:tavLst>
                                    </p:anim>
                                  </p:childTnLst>
                                </p:cTn>
                              </p:par>
                              <p:par>
                                <p:cTn id="127" presetID="23" presetClass="entr" presetSubtype="16" fill="hold" nodeType="withEffect">
                                  <p:stCondLst>
                                    <p:cond delay="0"/>
                                  </p:stCondLst>
                                  <p:childTnLst>
                                    <p:set>
                                      <p:cBhvr>
                                        <p:cTn id="128" dur="1" fill="hold">
                                          <p:stCondLst>
                                            <p:cond delay="0"/>
                                          </p:stCondLst>
                                        </p:cTn>
                                        <p:tgtEl>
                                          <p:spTgt spid="9"/>
                                        </p:tgtEl>
                                        <p:attrNameLst>
                                          <p:attrName>style.visibility</p:attrName>
                                        </p:attrNameLst>
                                      </p:cBhvr>
                                      <p:to>
                                        <p:strVal val="visible"/>
                                      </p:to>
                                    </p:set>
                                    <p:anim calcmode="lin" valueType="num">
                                      <p:cBhvr>
                                        <p:cTn id="129" dur="2000" fill="hold"/>
                                        <p:tgtEl>
                                          <p:spTgt spid="9"/>
                                        </p:tgtEl>
                                        <p:attrNameLst>
                                          <p:attrName>ppt_w</p:attrName>
                                        </p:attrNameLst>
                                      </p:cBhvr>
                                      <p:tavLst>
                                        <p:tav tm="0">
                                          <p:val>
                                            <p:fltVal val="0"/>
                                          </p:val>
                                        </p:tav>
                                        <p:tav tm="100000">
                                          <p:val>
                                            <p:strVal val="#ppt_w"/>
                                          </p:val>
                                        </p:tav>
                                      </p:tavLst>
                                    </p:anim>
                                    <p:anim calcmode="lin" valueType="num">
                                      <p:cBhvr>
                                        <p:cTn id="130" dur="2000" fill="hold"/>
                                        <p:tgtEl>
                                          <p:spTgt spid="9"/>
                                        </p:tgtEl>
                                        <p:attrNameLst>
                                          <p:attrName>ppt_h</p:attrName>
                                        </p:attrNameLst>
                                      </p:cBhvr>
                                      <p:tavLst>
                                        <p:tav tm="0">
                                          <p:val>
                                            <p:fltVal val="0"/>
                                          </p:val>
                                        </p:tav>
                                        <p:tav tm="100000">
                                          <p:val>
                                            <p:strVal val="#ppt_h"/>
                                          </p:val>
                                        </p:tav>
                                      </p:tavLst>
                                    </p:anim>
                                  </p:childTnLst>
                                </p:cTn>
                              </p:par>
                              <p:par>
                                <p:cTn id="131" presetID="23" presetClass="entr" presetSubtype="16" fill="hold" nodeType="withEffect">
                                  <p:stCondLst>
                                    <p:cond delay="0"/>
                                  </p:stCondLst>
                                  <p:childTnLst>
                                    <p:set>
                                      <p:cBhvr>
                                        <p:cTn id="132" dur="1" fill="hold">
                                          <p:stCondLst>
                                            <p:cond delay="0"/>
                                          </p:stCondLst>
                                        </p:cTn>
                                        <p:tgtEl>
                                          <p:spTgt spid="11"/>
                                        </p:tgtEl>
                                        <p:attrNameLst>
                                          <p:attrName>style.visibility</p:attrName>
                                        </p:attrNameLst>
                                      </p:cBhvr>
                                      <p:to>
                                        <p:strVal val="visible"/>
                                      </p:to>
                                    </p:set>
                                    <p:anim calcmode="lin" valueType="num">
                                      <p:cBhvr>
                                        <p:cTn id="133" dur="2000" fill="hold"/>
                                        <p:tgtEl>
                                          <p:spTgt spid="11"/>
                                        </p:tgtEl>
                                        <p:attrNameLst>
                                          <p:attrName>ppt_w</p:attrName>
                                        </p:attrNameLst>
                                      </p:cBhvr>
                                      <p:tavLst>
                                        <p:tav tm="0">
                                          <p:val>
                                            <p:fltVal val="0"/>
                                          </p:val>
                                        </p:tav>
                                        <p:tav tm="100000">
                                          <p:val>
                                            <p:strVal val="#ppt_w"/>
                                          </p:val>
                                        </p:tav>
                                      </p:tavLst>
                                    </p:anim>
                                    <p:anim calcmode="lin" valueType="num">
                                      <p:cBhvr>
                                        <p:cTn id="134" dur="2000" fill="hold"/>
                                        <p:tgtEl>
                                          <p:spTgt spid="11"/>
                                        </p:tgtEl>
                                        <p:attrNameLst>
                                          <p:attrName>ppt_h</p:attrName>
                                        </p:attrNameLst>
                                      </p:cBhvr>
                                      <p:tavLst>
                                        <p:tav tm="0">
                                          <p:val>
                                            <p:fltVal val="0"/>
                                          </p:val>
                                        </p:tav>
                                        <p:tav tm="100000">
                                          <p:val>
                                            <p:strVal val="#ppt_h"/>
                                          </p:val>
                                        </p:tav>
                                      </p:tavLst>
                                    </p:anim>
                                  </p:childTnLst>
                                </p:cTn>
                              </p:par>
                              <p:par>
                                <p:cTn id="135" presetID="23" presetClass="entr" presetSubtype="16" fill="hold" nodeType="withEffect">
                                  <p:stCondLst>
                                    <p:cond delay="0"/>
                                  </p:stCondLst>
                                  <p:childTnLst>
                                    <p:set>
                                      <p:cBhvr>
                                        <p:cTn id="136" dur="1" fill="hold">
                                          <p:stCondLst>
                                            <p:cond delay="0"/>
                                          </p:stCondLst>
                                        </p:cTn>
                                        <p:tgtEl>
                                          <p:spTgt spid="12"/>
                                        </p:tgtEl>
                                        <p:attrNameLst>
                                          <p:attrName>style.visibility</p:attrName>
                                        </p:attrNameLst>
                                      </p:cBhvr>
                                      <p:to>
                                        <p:strVal val="visible"/>
                                      </p:to>
                                    </p:set>
                                    <p:anim calcmode="lin" valueType="num">
                                      <p:cBhvr>
                                        <p:cTn id="137" dur="2000" fill="hold"/>
                                        <p:tgtEl>
                                          <p:spTgt spid="12"/>
                                        </p:tgtEl>
                                        <p:attrNameLst>
                                          <p:attrName>ppt_w</p:attrName>
                                        </p:attrNameLst>
                                      </p:cBhvr>
                                      <p:tavLst>
                                        <p:tav tm="0">
                                          <p:val>
                                            <p:fltVal val="0"/>
                                          </p:val>
                                        </p:tav>
                                        <p:tav tm="100000">
                                          <p:val>
                                            <p:strVal val="#ppt_w"/>
                                          </p:val>
                                        </p:tav>
                                      </p:tavLst>
                                    </p:anim>
                                    <p:anim calcmode="lin" valueType="num">
                                      <p:cBhvr>
                                        <p:cTn id="138" dur="2000" fill="hold"/>
                                        <p:tgtEl>
                                          <p:spTgt spid="12"/>
                                        </p:tgtEl>
                                        <p:attrNameLst>
                                          <p:attrName>ppt_h</p:attrName>
                                        </p:attrNameLst>
                                      </p:cBhvr>
                                      <p:tavLst>
                                        <p:tav tm="0">
                                          <p:val>
                                            <p:fltVal val="0"/>
                                          </p:val>
                                        </p:tav>
                                        <p:tav tm="100000">
                                          <p:val>
                                            <p:strVal val="#ppt_h"/>
                                          </p:val>
                                        </p:tav>
                                      </p:tavLst>
                                    </p:anim>
                                  </p:childTnLst>
                                </p:cTn>
                              </p:par>
                              <p:par>
                                <p:cTn id="139" presetID="23" presetClass="entr" presetSubtype="16" fill="hold" nodeType="withEffect">
                                  <p:stCondLst>
                                    <p:cond delay="0"/>
                                  </p:stCondLst>
                                  <p:childTnLst>
                                    <p:set>
                                      <p:cBhvr>
                                        <p:cTn id="140" dur="1" fill="hold">
                                          <p:stCondLst>
                                            <p:cond delay="0"/>
                                          </p:stCondLst>
                                        </p:cTn>
                                        <p:tgtEl>
                                          <p:spTgt spid="13"/>
                                        </p:tgtEl>
                                        <p:attrNameLst>
                                          <p:attrName>style.visibility</p:attrName>
                                        </p:attrNameLst>
                                      </p:cBhvr>
                                      <p:to>
                                        <p:strVal val="visible"/>
                                      </p:to>
                                    </p:set>
                                    <p:anim calcmode="lin" valueType="num">
                                      <p:cBhvr>
                                        <p:cTn id="141" dur="2000" fill="hold"/>
                                        <p:tgtEl>
                                          <p:spTgt spid="13"/>
                                        </p:tgtEl>
                                        <p:attrNameLst>
                                          <p:attrName>ppt_w</p:attrName>
                                        </p:attrNameLst>
                                      </p:cBhvr>
                                      <p:tavLst>
                                        <p:tav tm="0">
                                          <p:val>
                                            <p:fltVal val="0"/>
                                          </p:val>
                                        </p:tav>
                                        <p:tav tm="100000">
                                          <p:val>
                                            <p:strVal val="#ppt_w"/>
                                          </p:val>
                                        </p:tav>
                                      </p:tavLst>
                                    </p:anim>
                                    <p:anim calcmode="lin" valueType="num">
                                      <p:cBhvr>
                                        <p:cTn id="142" dur="2000" fill="hold"/>
                                        <p:tgtEl>
                                          <p:spTgt spid="13"/>
                                        </p:tgtEl>
                                        <p:attrNameLst>
                                          <p:attrName>ppt_h</p:attrName>
                                        </p:attrNameLst>
                                      </p:cBhvr>
                                      <p:tavLst>
                                        <p:tav tm="0">
                                          <p:val>
                                            <p:fltVal val="0"/>
                                          </p:val>
                                        </p:tav>
                                        <p:tav tm="100000">
                                          <p:val>
                                            <p:strVal val="#ppt_h"/>
                                          </p:val>
                                        </p:tav>
                                      </p:tavLst>
                                    </p:anim>
                                  </p:childTnLst>
                                </p:cTn>
                              </p:par>
                              <p:par>
                                <p:cTn id="143" presetID="23" presetClass="entr" presetSubtype="16" fill="hold" nodeType="withEffect">
                                  <p:stCondLst>
                                    <p:cond delay="0"/>
                                  </p:stCondLst>
                                  <p:childTnLst>
                                    <p:set>
                                      <p:cBhvr>
                                        <p:cTn id="144" dur="1" fill="hold">
                                          <p:stCondLst>
                                            <p:cond delay="0"/>
                                          </p:stCondLst>
                                        </p:cTn>
                                        <p:tgtEl>
                                          <p:spTgt spid="14"/>
                                        </p:tgtEl>
                                        <p:attrNameLst>
                                          <p:attrName>style.visibility</p:attrName>
                                        </p:attrNameLst>
                                      </p:cBhvr>
                                      <p:to>
                                        <p:strVal val="visible"/>
                                      </p:to>
                                    </p:set>
                                    <p:anim calcmode="lin" valueType="num">
                                      <p:cBhvr>
                                        <p:cTn id="145" dur="2000" fill="hold"/>
                                        <p:tgtEl>
                                          <p:spTgt spid="14"/>
                                        </p:tgtEl>
                                        <p:attrNameLst>
                                          <p:attrName>ppt_w</p:attrName>
                                        </p:attrNameLst>
                                      </p:cBhvr>
                                      <p:tavLst>
                                        <p:tav tm="0">
                                          <p:val>
                                            <p:fltVal val="0"/>
                                          </p:val>
                                        </p:tav>
                                        <p:tav tm="100000">
                                          <p:val>
                                            <p:strVal val="#ppt_w"/>
                                          </p:val>
                                        </p:tav>
                                      </p:tavLst>
                                    </p:anim>
                                    <p:anim calcmode="lin" valueType="num">
                                      <p:cBhvr>
                                        <p:cTn id="146" dur="2000" fill="hold"/>
                                        <p:tgtEl>
                                          <p:spTgt spid="14"/>
                                        </p:tgtEl>
                                        <p:attrNameLst>
                                          <p:attrName>ppt_h</p:attrName>
                                        </p:attrNameLst>
                                      </p:cBhvr>
                                      <p:tavLst>
                                        <p:tav tm="0">
                                          <p:val>
                                            <p:fltVal val="0"/>
                                          </p:val>
                                        </p:tav>
                                        <p:tav tm="100000">
                                          <p:val>
                                            <p:strVal val="#ppt_h"/>
                                          </p:val>
                                        </p:tav>
                                      </p:tavLst>
                                    </p:anim>
                                  </p:childTnLst>
                                </p:cTn>
                              </p:par>
                            </p:childTnLst>
                          </p:cTn>
                        </p:par>
                        <p:par>
                          <p:cTn id="147" fill="hold">
                            <p:stCondLst>
                              <p:cond delay="2000"/>
                            </p:stCondLst>
                            <p:childTnLst>
                              <p:par>
                                <p:cTn id="148" presetID="2" presetClass="exit" presetSubtype="6" fill="hold" nodeType="after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1+ppt_w/2"/>
                                          </p:val>
                                        </p:tav>
                                      </p:tavLst>
                                    </p:anim>
                                    <p:anim calcmode="lin" valueType="num">
                                      <p:cBhvr additive="base">
                                        <p:cTn id="150" dur="2000"/>
                                        <p:tgtEl>
                                          <p:spTgt spid="5"/>
                                        </p:tgtEl>
                                        <p:attrNameLst>
                                          <p:attrName>ppt_y</p:attrName>
                                        </p:attrNameLst>
                                      </p:cBhvr>
                                      <p:tavLst>
                                        <p:tav tm="0">
                                          <p:val>
                                            <p:strVal val="ppt_y"/>
                                          </p:val>
                                        </p:tav>
                                        <p:tav tm="100000">
                                          <p:val>
                                            <p:strVal val="1+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1+ppt_w/2"/>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1+ppt_w/2"/>
                                          </p:val>
                                        </p:tav>
                                      </p:tavLst>
                                    </p:anim>
                                    <p:anim calcmode="lin" valueType="num">
                                      <p:cBhvr additive="base">
                                        <p:cTn id="158" dur="2000"/>
                                        <p:tgtEl>
                                          <p:spTgt spid="10"/>
                                        </p:tgtEl>
                                        <p:attrNameLst>
                                          <p:attrName>ppt_y</p:attrName>
                                        </p:attrNameLst>
                                      </p:cBhvr>
                                      <p:tavLst>
                                        <p:tav tm="0">
                                          <p:val>
                                            <p:strVal val="ppt_y"/>
                                          </p:val>
                                        </p:tav>
                                        <p:tav tm="100000">
                                          <p:val>
                                            <p:strVal val="1+ppt_h/2"/>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1+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1+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1+ppt_w/2"/>
                                          </p:val>
                                        </p:tav>
                                      </p:tavLst>
                                    </p:anim>
                                    <p:anim calcmode="lin" valueType="num">
                                      <p:cBhvr additive="base">
                                        <p:cTn id="170" dur="2000"/>
                                        <p:tgtEl>
                                          <p:spTgt spid="17"/>
                                        </p:tgtEl>
                                        <p:attrNameLst>
                                          <p:attrName>ppt_y</p:attrName>
                                        </p:attrNameLst>
                                      </p:cBhvr>
                                      <p:tavLst>
                                        <p:tav tm="0">
                                          <p:val>
                                            <p:strVal val="ppt_y"/>
                                          </p:val>
                                        </p:tav>
                                        <p:tav tm="100000">
                                          <p:val>
                                            <p:strVal val="1+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18"/>
                                        </p:tgtEl>
                                        <p:attrNameLst>
                                          <p:attrName>ppt_x</p:attrName>
                                        </p:attrNameLst>
                                      </p:cBhvr>
                                      <p:tavLst>
                                        <p:tav tm="0">
                                          <p:val>
                                            <p:strVal val="ppt_x"/>
                                          </p:val>
                                        </p:tav>
                                        <p:tav tm="100000">
                                          <p:val>
                                            <p:strVal val="1+ppt_w/2"/>
                                          </p:val>
                                        </p:tav>
                                      </p:tavLst>
                                    </p:anim>
                                    <p:anim calcmode="lin" valueType="num">
                                      <p:cBhvr additive="base">
                                        <p:cTn id="174" dur="2000"/>
                                        <p:tgtEl>
                                          <p:spTgt spid="18"/>
                                        </p:tgtEl>
                                        <p:attrNameLst>
                                          <p:attrName>ppt_y</p:attrName>
                                        </p:attrNameLst>
                                      </p:cBhvr>
                                      <p:tavLst>
                                        <p:tav tm="0">
                                          <p:val>
                                            <p:strVal val="ppt_y"/>
                                          </p:val>
                                        </p:tav>
                                        <p:tav tm="100000">
                                          <p:val>
                                            <p:strVal val="1+ppt_h/2"/>
                                          </p:val>
                                        </p:tav>
                                      </p:tavLst>
                                    </p:anim>
                                    <p:set>
                                      <p:cBhvr>
                                        <p:cTn id="175" dur="1" fill="hold">
                                          <p:stCondLst>
                                            <p:cond delay="1999"/>
                                          </p:stCondLst>
                                        </p:cTn>
                                        <p:tgtEl>
                                          <p:spTgt spid="18"/>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6"/>
                                        </p:tgtEl>
                                        <p:attrNameLst>
                                          <p:attrName>ppt_x</p:attrName>
                                        </p:attrNameLst>
                                      </p:cBhvr>
                                      <p:tavLst>
                                        <p:tav tm="0">
                                          <p:val>
                                            <p:strVal val="ppt_x"/>
                                          </p:val>
                                        </p:tav>
                                        <p:tav tm="100000">
                                          <p:val>
                                            <p:strVal val="0-ppt_w/2"/>
                                          </p:val>
                                        </p:tav>
                                      </p:tavLst>
                                    </p:anim>
                                    <p:anim calcmode="lin" valueType="num">
                                      <p:cBhvr additive="base">
                                        <p:cTn id="178" dur="2000"/>
                                        <p:tgtEl>
                                          <p:spTgt spid="6"/>
                                        </p:tgtEl>
                                        <p:attrNameLst>
                                          <p:attrName>ppt_y</p:attrName>
                                        </p:attrNameLst>
                                      </p:cBhvr>
                                      <p:tavLst>
                                        <p:tav tm="0">
                                          <p:val>
                                            <p:strVal val="ppt_y"/>
                                          </p:val>
                                        </p:tav>
                                        <p:tav tm="100000">
                                          <p:val>
                                            <p:strVal val="1+ppt_h/2"/>
                                          </p:val>
                                        </p:tav>
                                      </p:tavLst>
                                    </p:anim>
                                    <p:set>
                                      <p:cBhvr>
                                        <p:cTn id="179" dur="1" fill="hold">
                                          <p:stCondLst>
                                            <p:cond delay="1999"/>
                                          </p:stCondLst>
                                        </p:cTn>
                                        <p:tgtEl>
                                          <p:spTgt spid="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0-ppt_w/2"/>
                                          </p:val>
                                        </p:tav>
                                      </p:tavLst>
                                    </p:anim>
                                    <p:anim calcmode="lin" valueType="num">
                                      <p:cBhvr additive="base">
                                        <p:cTn id="182" dur="2000"/>
                                        <p:tgtEl>
                                          <p:spTgt spid="8"/>
                                        </p:tgtEl>
                                        <p:attrNameLst>
                                          <p:attrName>ppt_y</p:attrName>
                                        </p:attrNameLst>
                                      </p:cBhvr>
                                      <p:tavLst>
                                        <p:tav tm="0">
                                          <p:val>
                                            <p:strVal val="ppt_y"/>
                                          </p:val>
                                        </p:tav>
                                        <p:tav tm="100000">
                                          <p:val>
                                            <p:strVal val="1+ppt_h/2"/>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0-ppt_w/2"/>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1"/>
                                        </p:tgtEl>
                                        <p:attrNameLst>
                                          <p:attrName>ppt_x</p:attrName>
                                        </p:attrNameLst>
                                      </p:cBhvr>
                                      <p:tavLst>
                                        <p:tav tm="0">
                                          <p:val>
                                            <p:strVal val="ppt_x"/>
                                          </p:val>
                                        </p:tav>
                                        <p:tav tm="100000">
                                          <p:val>
                                            <p:strVal val="0-ppt_w/2"/>
                                          </p:val>
                                        </p:tav>
                                      </p:tavLst>
                                    </p:anim>
                                    <p:anim calcmode="lin" valueType="num">
                                      <p:cBhvr additive="base">
                                        <p:cTn id="190" dur="2000"/>
                                        <p:tgtEl>
                                          <p:spTgt spid="11"/>
                                        </p:tgtEl>
                                        <p:attrNameLst>
                                          <p:attrName>ppt_y</p:attrName>
                                        </p:attrNameLst>
                                      </p:cBhvr>
                                      <p:tavLst>
                                        <p:tav tm="0">
                                          <p:val>
                                            <p:strVal val="ppt_y"/>
                                          </p:val>
                                        </p:tav>
                                        <p:tav tm="100000">
                                          <p:val>
                                            <p:strVal val="1+ppt_h/2"/>
                                          </p:val>
                                        </p:tav>
                                      </p:tavLst>
                                    </p:anim>
                                    <p:set>
                                      <p:cBhvr>
                                        <p:cTn id="191" dur="1" fill="hold">
                                          <p:stCondLst>
                                            <p:cond delay="1999"/>
                                          </p:stCondLst>
                                        </p:cTn>
                                        <p:tgtEl>
                                          <p:spTgt spid="11"/>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0-ppt_w/2"/>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0-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0-ppt_w/2"/>
                                          </p:val>
                                        </p:tav>
                                      </p:tavLst>
                                    </p:anim>
                                    <p:anim calcmode="lin" valueType="num">
                                      <p:cBhvr additive="base">
                                        <p:cTn id="202" dur="2000"/>
                                        <p:tgtEl>
                                          <p:spTgt spid="14"/>
                                        </p:tgtEl>
                                        <p:attrNameLst>
                                          <p:attrName>ppt_y</p:attrName>
                                        </p:attrNameLst>
                                      </p:cBhvr>
                                      <p:tavLst>
                                        <p:tav tm="0">
                                          <p:val>
                                            <p:strVal val="ppt_y"/>
                                          </p:val>
                                        </p:tav>
                                        <p:tav tm="100000">
                                          <p:val>
                                            <p:strVal val="1+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8" presetClass="emph" presetSubtype="0" fill="hold" nodeType="withEffect">
                                  <p:stCondLst>
                                    <p:cond delay="0"/>
                                  </p:stCondLst>
                                  <p:childTnLst>
                                    <p:animRot by="-21600000">
                                      <p:cBhvr>
                                        <p:cTn id="205" dur="2000" fill="hold"/>
                                        <p:tgtEl>
                                          <p:spTgt spid="6"/>
                                        </p:tgtEl>
                                        <p:attrNameLst>
                                          <p:attrName>r</p:attrName>
                                        </p:attrNameLst>
                                      </p:cBhvr>
                                    </p:animRot>
                                  </p:childTnLst>
                                </p:cTn>
                              </p:par>
                              <p:par>
                                <p:cTn id="206" presetID="8" presetClass="emph" presetSubtype="0" fill="hold" nodeType="withEffect">
                                  <p:stCondLst>
                                    <p:cond delay="0"/>
                                  </p:stCondLst>
                                  <p:childTnLst>
                                    <p:animRot by="-21600000">
                                      <p:cBhvr>
                                        <p:cTn id="207" dur="2000" fill="hold"/>
                                        <p:tgtEl>
                                          <p:spTgt spid="8"/>
                                        </p:tgtEl>
                                        <p:attrNameLst>
                                          <p:attrName>r</p:attrName>
                                        </p:attrNameLst>
                                      </p:cBhvr>
                                    </p:animRot>
                                  </p:childTnLst>
                                </p:cTn>
                              </p:par>
                              <p:par>
                                <p:cTn id="208" presetID="8" presetClass="emph" presetSubtype="0" fill="hold" nodeType="withEffect">
                                  <p:stCondLst>
                                    <p:cond delay="0"/>
                                  </p:stCondLst>
                                  <p:childTnLst>
                                    <p:animRot by="-21600000">
                                      <p:cBhvr>
                                        <p:cTn id="209" dur="2000" fill="hold"/>
                                        <p:tgtEl>
                                          <p:spTgt spid="9"/>
                                        </p:tgtEl>
                                        <p:attrNameLst>
                                          <p:attrName>r</p:attrName>
                                        </p:attrNameLst>
                                      </p:cBhvr>
                                    </p:animRot>
                                  </p:childTnLst>
                                </p:cTn>
                              </p:par>
                              <p:par>
                                <p:cTn id="210" presetID="8" presetClass="emph" presetSubtype="0" fill="hold" nodeType="withEffect">
                                  <p:stCondLst>
                                    <p:cond delay="0"/>
                                  </p:stCondLst>
                                  <p:childTnLst>
                                    <p:animRot by="-21600000">
                                      <p:cBhvr>
                                        <p:cTn id="211" dur="2000" fill="hold"/>
                                        <p:tgtEl>
                                          <p:spTgt spid="11"/>
                                        </p:tgtEl>
                                        <p:attrNameLst>
                                          <p:attrName>r</p:attrName>
                                        </p:attrNameLst>
                                      </p:cBhvr>
                                    </p:animRot>
                                  </p:childTnLst>
                                </p:cTn>
                              </p:par>
                              <p:par>
                                <p:cTn id="212" presetID="8" presetClass="emph" presetSubtype="0"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fill="hold" nodeType="withEffect">
                                  <p:stCondLst>
                                    <p:cond delay="0"/>
                                  </p:stCondLst>
                                  <p:childTnLst>
                                    <p:animRot by="-21600000">
                                      <p:cBhvr>
                                        <p:cTn id="215" dur="2000" fill="hold"/>
                                        <p:tgtEl>
                                          <p:spTgt spid="13"/>
                                        </p:tgtEl>
                                        <p:attrNameLst>
                                          <p:attrName>r</p:attrName>
                                        </p:attrNameLst>
                                      </p:cBhvr>
                                    </p:animRot>
                                  </p:childTnLst>
                                </p:cTn>
                              </p:par>
                              <p:par>
                                <p:cTn id="216" presetID="8" presetClass="emph" presetSubtype="0" fill="hold" nodeType="withEffect">
                                  <p:stCondLst>
                                    <p:cond delay="0"/>
                                  </p:stCondLst>
                                  <p:childTnLst>
                                    <p:animRot by="-21600000">
                                      <p:cBhvr>
                                        <p:cTn id="217" dur="2000" fill="hold"/>
                                        <p:tgtEl>
                                          <p:spTgt spid="14"/>
                                        </p:tgtEl>
                                        <p:attrNameLst>
                                          <p:attrName>r</p:attrName>
                                        </p:attrNameLst>
                                      </p:cBhvr>
                                    </p:animRot>
                                  </p:childTnLst>
                                </p:cTn>
                              </p:par>
                              <p:par>
                                <p:cTn id="218" presetID="8" presetClass="emph" presetSubtype="0" fill="hold" nodeType="withEffect">
                                  <p:stCondLst>
                                    <p:cond delay="0"/>
                                  </p:stCondLst>
                                  <p:childTnLst>
                                    <p:animRot by="21600000">
                                      <p:cBhvr>
                                        <p:cTn id="219" dur="2000" fill="hold"/>
                                        <p:tgtEl>
                                          <p:spTgt spid="5"/>
                                        </p:tgtEl>
                                        <p:attrNameLst>
                                          <p:attrName>r</p:attrName>
                                        </p:attrNameLst>
                                      </p:cBhvr>
                                    </p:animRot>
                                  </p:childTnLst>
                                </p:cTn>
                              </p:par>
                              <p:par>
                                <p:cTn id="220" presetID="8" presetClass="emph" presetSubtype="0" fill="hold" nodeType="withEffect">
                                  <p:stCondLst>
                                    <p:cond delay="0"/>
                                  </p:stCondLst>
                                  <p:childTnLst>
                                    <p:animRot by="21600000">
                                      <p:cBhvr>
                                        <p:cTn id="221" dur="2000" fill="hold"/>
                                        <p:tgtEl>
                                          <p:spTgt spid="7"/>
                                        </p:tgtEl>
                                        <p:attrNameLst>
                                          <p:attrName>r</p:attrName>
                                        </p:attrNameLst>
                                      </p:cBhvr>
                                    </p:animRot>
                                  </p:childTnLst>
                                </p:cTn>
                              </p:par>
                              <p:par>
                                <p:cTn id="222" presetID="8" presetClass="emph" presetSubtype="0" fill="hold" nodeType="withEffect">
                                  <p:stCondLst>
                                    <p:cond delay="0"/>
                                  </p:stCondLst>
                                  <p:childTnLst>
                                    <p:animRot by="21600000">
                                      <p:cBhvr>
                                        <p:cTn id="223" dur="2000" fill="hold"/>
                                        <p:tgtEl>
                                          <p:spTgt spid="10"/>
                                        </p:tgtEl>
                                        <p:attrNameLst>
                                          <p:attrName>r</p:attrName>
                                        </p:attrNameLst>
                                      </p:cBhvr>
                                    </p:animRot>
                                  </p:childTnLst>
                                </p:cTn>
                              </p:par>
                              <p:par>
                                <p:cTn id="224" presetID="8" presetClass="emph" presetSubtype="0"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fill="hold" nodeType="withEffect">
                                  <p:stCondLst>
                                    <p:cond delay="0"/>
                                  </p:stCondLst>
                                  <p:childTnLst>
                                    <p:animRot by="21600000">
                                      <p:cBhvr>
                                        <p:cTn id="229" dur="2000" fill="hold"/>
                                        <p:tgtEl>
                                          <p:spTgt spid="17"/>
                                        </p:tgtEl>
                                        <p:attrNameLst>
                                          <p:attrName>r</p:attrName>
                                        </p:attrNameLst>
                                      </p:cBhvr>
                                    </p:animRot>
                                  </p:childTnLst>
                                </p:cTn>
                              </p:par>
                              <p:par>
                                <p:cTn id="230" presetID="8" presetClass="emph" presetSubtype="0" fill="hold" nodeType="withEffect">
                                  <p:stCondLst>
                                    <p:cond delay="0"/>
                                  </p:stCondLst>
                                  <p:childTnLst>
                                    <p:animRot by="21600000">
                                      <p:cBhvr>
                                        <p:cTn id="231" dur="2000" fill="hold"/>
                                        <p:tgtEl>
                                          <p:spTgt spid="18"/>
                                        </p:tgtEl>
                                        <p:attrNameLst>
                                          <p:attrName>r</p:attrName>
                                        </p:attrNameLst>
                                      </p:cBhvr>
                                    </p:animRot>
                                  </p:childTnLst>
                                </p:cTn>
                              </p:par>
                              <p:par>
                                <p:cTn id="232" presetID="17" presetClass="entr" presetSubtype="1" fill="hold" nodeType="withEffect">
                                  <p:stCondLst>
                                    <p:cond delay="0"/>
                                  </p:stCondLst>
                                  <p:childTnLst>
                                    <p:set>
                                      <p:cBhvr>
                                        <p:cTn id="233" dur="1" fill="hold">
                                          <p:stCondLst>
                                            <p:cond delay="0"/>
                                          </p:stCondLst>
                                        </p:cTn>
                                        <p:tgtEl>
                                          <p:spTgt spid="2"/>
                                        </p:tgtEl>
                                        <p:attrNameLst>
                                          <p:attrName>style.visibility</p:attrName>
                                        </p:attrNameLst>
                                      </p:cBhvr>
                                      <p:to>
                                        <p:strVal val="visible"/>
                                      </p:to>
                                    </p:set>
                                    <p:anim calcmode="lin" valueType="num">
                                      <p:cBhvr>
                                        <p:cTn id="234" dur="2000" fill="hold"/>
                                        <p:tgtEl>
                                          <p:spTgt spid="2"/>
                                        </p:tgtEl>
                                        <p:attrNameLst>
                                          <p:attrName>ppt_x</p:attrName>
                                        </p:attrNameLst>
                                      </p:cBhvr>
                                      <p:tavLst>
                                        <p:tav tm="0">
                                          <p:val>
                                            <p:strVal val="#ppt_x"/>
                                          </p:val>
                                        </p:tav>
                                        <p:tav tm="100000">
                                          <p:val>
                                            <p:strVal val="#ppt_x"/>
                                          </p:val>
                                        </p:tav>
                                      </p:tavLst>
                                    </p:anim>
                                    <p:anim calcmode="lin" valueType="num">
                                      <p:cBhvr>
                                        <p:cTn id="235" dur="2000" fill="hold"/>
                                        <p:tgtEl>
                                          <p:spTgt spid="2"/>
                                        </p:tgtEl>
                                        <p:attrNameLst>
                                          <p:attrName>ppt_y</p:attrName>
                                        </p:attrNameLst>
                                      </p:cBhvr>
                                      <p:tavLst>
                                        <p:tav tm="0">
                                          <p:val>
                                            <p:strVal val="#ppt_y-#ppt_h/2"/>
                                          </p:val>
                                        </p:tav>
                                        <p:tav tm="100000">
                                          <p:val>
                                            <p:strVal val="#ppt_y"/>
                                          </p:val>
                                        </p:tav>
                                      </p:tavLst>
                                    </p:anim>
                                    <p:anim calcmode="lin" valueType="num">
                                      <p:cBhvr>
                                        <p:cTn id="236" dur="2000" fill="hold"/>
                                        <p:tgtEl>
                                          <p:spTgt spid="2"/>
                                        </p:tgtEl>
                                        <p:attrNameLst>
                                          <p:attrName>ppt_w</p:attrName>
                                        </p:attrNameLst>
                                      </p:cBhvr>
                                      <p:tavLst>
                                        <p:tav tm="0">
                                          <p:val>
                                            <p:strVal val="#ppt_w"/>
                                          </p:val>
                                        </p:tav>
                                        <p:tav tm="100000">
                                          <p:val>
                                            <p:strVal val="#ppt_w"/>
                                          </p:val>
                                        </p:tav>
                                      </p:tavLst>
                                    </p:anim>
                                    <p:anim calcmode="lin" valueType="num">
                                      <p:cBhvr>
                                        <p:cTn id="237" dur="2000" fill="hold"/>
                                        <p:tgtEl>
                                          <p:spTgt spid="2"/>
                                        </p:tgtEl>
                                        <p:attrNameLst>
                                          <p:attrName>ppt_h</p:attrName>
                                        </p:attrNameLst>
                                      </p:cBhvr>
                                      <p:tavLst>
                                        <p:tav tm="0">
                                          <p:val>
                                            <p:fltVal val="0"/>
                                          </p:val>
                                        </p:tav>
                                        <p:tav tm="100000">
                                          <p:val>
                                            <p:strVal val="#ppt_h"/>
                                          </p:val>
                                        </p:tav>
                                      </p:tavLst>
                                    </p:anim>
                                  </p:childTnLst>
                                </p:cTn>
                              </p:par>
                              <p:par>
                                <p:cTn id="238" presetID="16" presetClass="entr" presetSubtype="37" fill="hold" nodeType="withEffect">
                                  <p:stCondLst>
                                    <p:cond delay="0"/>
                                  </p:stCondLst>
                                  <p:childTnLst>
                                    <p:set>
                                      <p:cBhvr>
                                        <p:cTn id="239" dur="1" fill="hold">
                                          <p:stCondLst>
                                            <p:cond delay="0"/>
                                          </p:stCondLst>
                                        </p:cTn>
                                        <p:tgtEl>
                                          <p:spTgt spid="2"/>
                                        </p:tgtEl>
                                        <p:attrNameLst>
                                          <p:attrName>style.visibility</p:attrName>
                                        </p:attrNameLst>
                                      </p:cBhvr>
                                      <p:to>
                                        <p:strVal val="visible"/>
                                      </p:to>
                                    </p:set>
                                    <p:animEffect transition="in" filter="barn(outVertical)">
                                      <p:cBhvr>
                                        <p:cTn id="24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50000"/>
              </a:schemeClr>
            </a:gs>
            <a:gs pos="50000">
              <a:srgbClr val="002A7E">
                <a:shade val="67500"/>
                <a:satMod val="115000"/>
              </a:srgbClr>
            </a:gs>
            <a:gs pos="100000">
              <a:srgbClr val="002A7E">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0"/>
            <a:ext cx="3048000" cy="1214422"/>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0"/>
            <a:ext cx="3143272" cy="1214422"/>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57166"/>
            <a:ext cx="3048000" cy="1214422"/>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57166"/>
            <a:ext cx="3143272" cy="1214422"/>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857256"/>
            <a:ext cx="3048000" cy="1214422"/>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857256"/>
            <a:ext cx="3143272" cy="1214422"/>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214422"/>
            <a:ext cx="3048000" cy="1214422"/>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214422"/>
            <a:ext cx="3143272" cy="1214422"/>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571636"/>
            <a:ext cx="3048000" cy="1214422"/>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571636"/>
            <a:ext cx="3143272" cy="1214422"/>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928802"/>
            <a:ext cx="3048000" cy="1214422"/>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928802"/>
            <a:ext cx="3143272" cy="1214422"/>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2428892"/>
            <a:ext cx="3048000" cy="1214422"/>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2428892"/>
            <a:ext cx="3143272" cy="1214422"/>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2786058"/>
            <a:ext cx="3048000" cy="1214422"/>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2786058"/>
            <a:ext cx="3143272" cy="1214422"/>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143272"/>
            <a:ext cx="3048000" cy="1214422"/>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143272"/>
            <a:ext cx="3143272" cy="1214422"/>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500438"/>
            <a:ext cx="3048000" cy="1214422"/>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500438"/>
            <a:ext cx="3143272" cy="1214422"/>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929066"/>
            <a:ext cx="3048000" cy="1214422"/>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929066"/>
            <a:ext cx="3143272" cy="1214422"/>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4357694"/>
            <a:ext cx="3048000" cy="1214422"/>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4357694"/>
            <a:ext cx="3143272" cy="1214422"/>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071538" y="4643470"/>
            <a:ext cx="3048000" cy="1214422"/>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00628" y="4643470"/>
            <a:ext cx="3143272" cy="1214422"/>
          </a:xfrm>
          <a:prstGeom prst="rect">
            <a:avLst/>
          </a:prstGeom>
          <a:effectLst>
            <a:reflection blurRad="6350" stA="50000" endA="300" endPos="90000" dir="5400000" sy="-100000" algn="bl" rotWithShape="0"/>
          </a:effectLst>
        </p:spPr>
      </p:pic>
      <p:sp>
        <p:nvSpPr>
          <p:cNvPr id="30" name="29 Rectángulo"/>
          <p:cNvSpPr/>
          <p:nvPr/>
        </p:nvSpPr>
        <p:spPr>
          <a:xfrm>
            <a:off x="-285784" y="-142894"/>
            <a:ext cx="9715568" cy="7072362"/>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3000" fill="hold"/>
                                        <p:tgtEl>
                                          <p:spTgt spid="26"/>
                                        </p:tgtEl>
                                        <p:attrNameLst>
                                          <p:attrName>ppt_x</p:attrName>
                                        </p:attrNameLst>
                                      </p:cBhvr>
                                      <p:tavLst>
                                        <p:tav tm="0">
                                          <p:val>
                                            <p:strVal val="1+#ppt_w/2"/>
                                          </p:val>
                                        </p:tav>
                                        <p:tav tm="100000">
                                          <p:val>
                                            <p:strVal val="#ppt_x"/>
                                          </p:val>
                                        </p:tav>
                                      </p:tavLst>
                                    </p:anim>
                                    <p:anim calcmode="lin" valueType="num">
                                      <p:cBhvr additive="base">
                                        <p:cTn id="54" dur="3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3000" fill="hold"/>
                                        <p:tgtEl>
                                          <p:spTgt spid="28"/>
                                        </p:tgtEl>
                                        <p:attrNameLst>
                                          <p:attrName>ppt_x</p:attrName>
                                        </p:attrNameLst>
                                      </p:cBhvr>
                                      <p:tavLst>
                                        <p:tav tm="0">
                                          <p:val>
                                            <p:strVal val="1+#ppt_w/2"/>
                                          </p:val>
                                        </p:tav>
                                        <p:tav tm="100000">
                                          <p:val>
                                            <p:strVal val="#ppt_x"/>
                                          </p:val>
                                        </p:tav>
                                      </p:tavLst>
                                    </p:anim>
                                    <p:anim calcmode="lin" valueType="num">
                                      <p:cBhvr additive="base">
                                        <p:cTn id="58" dur="3000" fill="hold"/>
                                        <p:tgtEl>
                                          <p:spTgt spid="28"/>
                                        </p:tgtEl>
                                        <p:attrNameLst>
                                          <p:attrName>ppt_y</p:attrName>
                                        </p:attrNameLst>
                                      </p:cBhvr>
                                      <p:tavLst>
                                        <p:tav tm="0">
                                          <p:val>
                                            <p:strVal val="#ppt_y"/>
                                          </p:val>
                                        </p:tav>
                                        <p:tav tm="100000">
                                          <p:val>
                                            <p:strVal val="#ppt_y"/>
                                          </p:val>
                                        </p:tav>
                                      </p:tavLst>
                                    </p:anim>
                                  </p:childTnLst>
                                </p:cTn>
                              </p:par>
                              <p:par>
                                <p:cTn id="59" presetID="19"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fmla="#ppt_w*sin(2.5*pi*$)">
                                          <p:val>
                                            <p:fltVal val="0"/>
                                          </p:val>
                                        </p:tav>
                                        <p:tav tm="100000">
                                          <p:val>
                                            <p:fltVal val="1"/>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3000" fill="hold"/>
                                        <p:tgtEl>
                                          <p:spTgt spid="6"/>
                                        </p:tgtEl>
                                        <p:attrNameLst>
                                          <p:attrName>ppt_w</p:attrName>
                                        </p:attrNameLst>
                                      </p:cBhvr>
                                      <p:tavLst>
                                        <p:tav tm="0" fmla="#ppt_w*sin(2.5*pi*$)">
                                          <p:val>
                                            <p:fltVal val="0"/>
                                          </p:val>
                                        </p:tav>
                                        <p:tav tm="100000">
                                          <p:val>
                                            <p:fltVal val="1"/>
                                          </p:val>
                                        </p:tav>
                                      </p:tavLst>
                                    </p:anim>
                                    <p:anim calcmode="lin" valueType="num">
                                      <p:cBhvr>
                                        <p:cTn id="66" dur="3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1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3000" fill="hold"/>
                                        <p:tgtEl>
                                          <p:spTgt spid="8"/>
                                        </p:tgtEl>
                                        <p:attrNameLst>
                                          <p:attrName>ppt_w</p:attrName>
                                        </p:attrNameLst>
                                      </p:cBhvr>
                                      <p:tavLst>
                                        <p:tav tm="0" fmla="#ppt_w*sin(2.5*pi*$)">
                                          <p:val>
                                            <p:fltVal val="0"/>
                                          </p:val>
                                        </p:tav>
                                        <p:tav tm="100000">
                                          <p:val>
                                            <p:fltVal val="1"/>
                                          </p:val>
                                        </p:tav>
                                      </p:tavLst>
                                    </p:anim>
                                    <p:anim calcmode="lin" valueType="num">
                                      <p:cBhvr>
                                        <p:cTn id="70" dur="3000" fill="hold"/>
                                        <p:tgtEl>
                                          <p:spTgt spid="8"/>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3000" fill="hold"/>
                                        <p:tgtEl>
                                          <p:spTgt spid="10"/>
                                        </p:tgtEl>
                                        <p:attrNameLst>
                                          <p:attrName>ppt_w</p:attrName>
                                        </p:attrNameLst>
                                      </p:cBhvr>
                                      <p:tavLst>
                                        <p:tav tm="0" fmla="#ppt_w*sin(2.5*pi*$)">
                                          <p:val>
                                            <p:fltVal val="0"/>
                                          </p:val>
                                        </p:tav>
                                        <p:tav tm="100000">
                                          <p:val>
                                            <p:fltVal val="1"/>
                                          </p:val>
                                        </p:tav>
                                      </p:tavLst>
                                    </p:anim>
                                    <p:anim calcmode="lin" valueType="num">
                                      <p:cBhvr>
                                        <p:cTn id="74" dur="3000" fill="hold"/>
                                        <p:tgtEl>
                                          <p:spTgt spid="10"/>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p:cTn id="77" dur="3000" fill="hold"/>
                                        <p:tgtEl>
                                          <p:spTgt spid="12"/>
                                        </p:tgtEl>
                                        <p:attrNameLst>
                                          <p:attrName>ppt_w</p:attrName>
                                        </p:attrNameLst>
                                      </p:cBhvr>
                                      <p:tavLst>
                                        <p:tav tm="0" fmla="#ppt_w*sin(2.5*pi*$)">
                                          <p:val>
                                            <p:fltVal val="0"/>
                                          </p:val>
                                        </p:tav>
                                        <p:tav tm="100000">
                                          <p:val>
                                            <p:fltVal val="1"/>
                                          </p:val>
                                        </p:tav>
                                      </p:tavLst>
                                    </p:anim>
                                    <p:anim calcmode="lin" valueType="num">
                                      <p:cBhvr>
                                        <p:cTn id="78" dur="3000" fill="hold"/>
                                        <p:tgtEl>
                                          <p:spTgt spid="12"/>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3000" fill="hold"/>
                                        <p:tgtEl>
                                          <p:spTgt spid="14"/>
                                        </p:tgtEl>
                                        <p:attrNameLst>
                                          <p:attrName>ppt_w</p:attrName>
                                        </p:attrNameLst>
                                      </p:cBhvr>
                                      <p:tavLst>
                                        <p:tav tm="0" fmla="#ppt_w*sin(2.5*pi*$)">
                                          <p:val>
                                            <p:fltVal val="0"/>
                                          </p:val>
                                        </p:tav>
                                        <p:tav tm="100000">
                                          <p:val>
                                            <p:fltVal val="1"/>
                                          </p:val>
                                        </p:tav>
                                      </p:tavLst>
                                    </p:anim>
                                    <p:anim calcmode="lin" valueType="num">
                                      <p:cBhvr>
                                        <p:cTn id="82" dur="3000" fill="hold"/>
                                        <p:tgtEl>
                                          <p:spTgt spid="14"/>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p:cTn id="85" dur="3000" fill="hold"/>
                                        <p:tgtEl>
                                          <p:spTgt spid="16"/>
                                        </p:tgtEl>
                                        <p:attrNameLst>
                                          <p:attrName>ppt_w</p:attrName>
                                        </p:attrNameLst>
                                      </p:cBhvr>
                                      <p:tavLst>
                                        <p:tav tm="0" fmla="#ppt_w*sin(2.5*pi*$)">
                                          <p:val>
                                            <p:fltVal val="0"/>
                                          </p:val>
                                        </p:tav>
                                        <p:tav tm="100000">
                                          <p:val>
                                            <p:fltVal val="1"/>
                                          </p:val>
                                        </p:tav>
                                      </p:tavLst>
                                    </p:anim>
                                    <p:anim calcmode="lin" valueType="num">
                                      <p:cBhvr>
                                        <p:cTn id="86" dur="3000" fill="hold"/>
                                        <p:tgtEl>
                                          <p:spTgt spid="16"/>
                                        </p:tgtEl>
                                        <p:attrNameLst>
                                          <p:attrName>ppt_h</p:attrName>
                                        </p:attrNameLst>
                                      </p:cBhvr>
                                      <p:tavLst>
                                        <p:tav tm="0">
                                          <p:val>
                                            <p:strVal val="#ppt_h"/>
                                          </p:val>
                                        </p:tav>
                                        <p:tav tm="100000">
                                          <p:val>
                                            <p:strVal val="#ppt_h"/>
                                          </p:val>
                                        </p:tav>
                                      </p:tavLst>
                                    </p:anim>
                                  </p:childTnLst>
                                </p:cTn>
                              </p:par>
                              <p:par>
                                <p:cTn id="87" presetID="19" presetClass="entr" presetSubtype="10"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3000" fill="hold"/>
                                        <p:tgtEl>
                                          <p:spTgt spid="18"/>
                                        </p:tgtEl>
                                        <p:attrNameLst>
                                          <p:attrName>ppt_w</p:attrName>
                                        </p:attrNameLst>
                                      </p:cBhvr>
                                      <p:tavLst>
                                        <p:tav tm="0" fmla="#ppt_w*sin(2.5*pi*$)">
                                          <p:val>
                                            <p:fltVal val="0"/>
                                          </p:val>
                                        </p:tav>
                                        <p:tav tm="100000">
                                          <p:val>
                                            <p:fltVal val="1"/>
                                          </p:val>
                                        </p:tav>
                                      </p:tavLst>
                                    </p:anim>
                                    <p:anim calcmode="lin" valueType="num">
                                      <p:cBhvr>
                                        <p:cTn id="90" dur="3000" fill="hold"/>
                                        <p:tgtEl>
                                          <p:spTgt spid="18"/>
                                        </p:tgtEl>
                                        <p:attrNameLst>
                                          <p:attrName>ppt_h</p:attrName>
                                        </p:attrNameLst>
                                      </p:cBhvr>
                                      <p:tavLst>
                                        <p:tav tm="0">
                                          <p:val>
                                            <p:strVal val="#ppt_h"/>
                                          </p:val>
                                        </p:tav>
                                        <p:tav tm="100000">
                                          <p:val>
                                            <p:strVal val="#ppt_h"/>
                                          </p:val>
                                        </p:tav>
                                      </p:tavLst>
                                    </p:anim>
                                  </p:childTnLst>
                                </p:cTn>
                              </p:par>
                              <p:par>
                                <p:cTn id="91" presetID="19" presetClass="entr" presetSubtype="10"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3000" fill="hold"/>
                                        <p:tgtEl>
                                          <p:spTgt spid="20"/>
                                        </p:tgtEl>
                                        <p:attrNameLst>
                                          <p:attrName>ppt_w</p:attrName>
                                        </p:attrNameLst>
                                      </p:cBhvr>
                                      <p:tavLst>
                                        <p:tav tm="0" fmla="#ppt_w*sin(2.5*pi*$)">
                                          <p:val>
                                            <p:fltVal val="0"/>
                                          </p:val>
                                        </p:tav>
                                        <p:tav tm="100000">
                                          <p:val>
                                            <p:fltVal val="1"/>
                                          </p:val>
                                        </p:tav>
                                      </p:tavLst>
                                    </p:anim>
                                    <p:anim calcmode="lin" valueType="num">
                                      <p:cBhvr>
                                        <p:cTn id="94" dur="3000" fill="hold"/>
                                        <p:tgtEl>
                                          <p:spTgt spid="20"/>
                                        </p:tgtEl>
                                        <p:attrNameLst>
                                          <p:attrName>ppt_h</p:attrName>
                                        </p:attrNameLst>
                                      </p:cBhvr>
                                      <p:tavLst>
                                        <p:tav tm="0">
                                          <p:val>
                                            <p:strVal val="#ppt_h"/>
                                          </p:val>
                                        </p:tav>
                                        <p:tav tm="100000">
                                          <p:val>
                                            <p:strVal val="#ppt_h"/>
                                          </p:val>
                                        </p:tav>
                                      </p:tavLst>
                                    </p:anim>
                                  </p:childTnLst>
                                </p:cTn>
                              </p:par>
                              <p:par>
                                <p:cTn id="95" presetID="19" presetClass="entr" presetSubtype="10"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3000" fill="hold"/>
                                        <p:tgtEl>
                                          <p:spTgt spid="22"/>
                                        </p:tgtEl>
                                        <p:attrNameLst>
                                          <p:attrName>ppt_w</p:attrName>
                                        </p:attrNameLst>
                                      </p:cBhvr>
                                      <p:tavLst>
                                        <p:tav tm="0" fmla="#ppt_w*sin(2.5*pi*$)">
                                          <p:val>
                                            <p:fltVal val="0"/>
                                          </p:val>
                                        </p:tav>
                                        <p:tav tm="100000">
                                          <p:val>
                                            <p:fltVal val="1"/>
                                          </p:val>
                                        </p:tav>
                                      </p:tavLst>
                                    </p:anim>
                                    <p:anim calcmode="lin" valueType="num">
                                      <p:cBhvr>
                                        <p:cTn id="98" dur="3000" fill="hold"/>
                                        <p:tgtEl>
                                          <p:spTgt spid="22"/>
                                        </p:tgtEl>
                                        <p:attrNameLst>
                                          <p:attrName>ppt_h</p:attrName>
                                        </p:attrNameLst>
                                      </p:cBhvr>
                                      <p:tavLst>
                                        <p:tav tm="0">
                                          <p:val>
                                            <p:strVal val="#ppt_h"/>
                                          </p:val>
                                        </p:tav>
                                        <p:tav tm="100000">
                                          <p:val>
                                            <p:strVal val="#ppt_h"/>
                                          </p:val>
                                        </p:tav>
                                      </p:tavLst>
                                    </p:anim>
                                  </p:childTnLst>
                                </p:cTn>
                              </p:par>
                              <p:par>
                                <p:cTn id="99" presetID="19" presetClass="entr" presetSubtype="10"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p:cTn id="101" dur="3000" fill="hold"/>
                                        <p:tgtEl>
                                          <p:spTgt spid="24"/>
                                        </p:tgtEl>
                                        <p:attrNameLst>
                                          <p:attrName>ppt_w</p:attrName>
                                        </p:attrNameLst>
                                      </p:cBhvr>
                                      <p:tavLst>
                                        <p:tav tm="0" fmla="#ppt_w*sin(2.5*pi*$)">
                                          <p:val>
                                            <p:fltVal val="0"/>
                                          </p:val>
                                        </p:tav>
                                        <p:tav tm="100000">
                                          <p:val>
                                            <p:fltVal val="1"/>
                                          </p:val>
                                        </p:tav>
                                      </p:tavLst>
                                    </p:anim>
                                    <p:anim calcmode="lin" valueType="num">
                                      <p:cBhvr>
                                        <p:cTn id="102" dur="3000" fill="hold"/>
                                        <p:tgtEl>
                                          <p:spTgt spid="24"/>
                                        </p:tgtEl>
                                        <p:attrNameLst>
                                          <p:attrName>ppt_h</p:attrName>
                                        </p:attrNameLst>
                                      </p:cBhvr>
                                      <p:tavLst>
                                        <p:tav tm="0">
                                          <p:val>
                                            <p:strVal val="#ppt_h"/>
                                          </p:val>
                                        </p:tav>
                                        <p:tav tm="100000">
                                          <p:val>
                                            <p:strVal val="#ppt_h"/>
                                          </p:val>
                                        </p:tav>
                                      </p:tavLst>
                                    </p:anim>
                                  </p:childTnLst>
                                </p:cTn>
                              </p:par>
                              <p:par>
                                <p:cTn id="103" presetID="19" presetClass="entr" presetSubtype="10"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p:cTn id="105" dur="3000" fill="hold"/>
                                        <p:tgtEl>
                                          <p:spTgt spid="26"/>
                                        </p:tgtEl>
                                        <p:attrNameLst>
                                          <p:attrName>ppt_w</p:attrName>
                                        </p:attrNameLst>
                                      </p:cBhvr>
                                      <p:tavLst>
                                        <p:tav tm="0" fmla="#ppt_w*sin(2.5*pi*$)">
                                          <p:val>
                                            <p:fltVal val="0"/>
                                          </p:val>
                                        </p:tav>
                                        <p:tav tm="100000">
                                          <p:val>
                                            <p:fltVal val="1"/>
                                          </p:val>
                                        </p:tav>
                                      </p:tavLst>
                                    </p:anim>
                                    <p:anim calcmode="lin" valueType="num">
                                      <p:cBhvr>
                                        <p:cTn id="106" dur="3000" fill="hold"/>
                                        <p:tgtEl>
                                          <p:spTgt spid="26"/>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fmla="#ppt_w*sin(2.5*pi*$)">
                                          <p:val>
                                            <p:fltVal val="0"/>
                                          </p:val>
                                        </p:tav>
                                        <p:tav tm="100000">
                                          <p:val>
                                            <p:fltVal val="1"/>
                                          </p:val>
                                        </p:tav>
                                      </p:tavLst>
                                    </p:anim>
                                    <p:anim calcmode="lin" valueType="num">
                                      <p:cBhvr>
                                        <p:cTn id="110" dur="3000" fill="hold"/>
                                        <p:tgtEl>
                                          <p:spTgt spid="28"/>
                                        </p:tgtEl>
                                        <p:attrNameLst>
                                          <p:attrName>ppt_h</p:attrName>
                                        </p:attrNameLst>
                                      </p:cBhvr>
                                      <p:tavLst>
                                        <p:tav tm="0">
                                          <p:val>
                                            <p:strVal val="#ppt_h"/>
                                          </p:val>
                                        </p:tav>
                                        <p:tav tm="100000">
                                          <p:val>
                                            <p:strVal val="#ppt_h"/>
                                          </p:val>
                                        </p:tav>
                                      </p:tavLst>
                                    </p:anim>
                                  </p:childTnLst>
                                </p:cTn>
                              </p:par>
                              <p:par>
                                <p:cTn id="111" presetID="2" presetClass="entr" presetSubtype="8"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3000" fill="hold"/>
                                        <p:tgtEl>
                                          <p:spTgt spid="5"/>
                                        </p:tgtEl>
                                        <p:attrNameLst>
                                          <p:attrName>ppt_x</p:attrName>
                                        </p:attrNameLst>
                                      </p:cBhvr>
                                      <p:tavLst>
                                        <p:tav tm="0">
                                          <p:val>
                                            <p:strVal val="0-#ppt_w/2"/>
                                          </p:val>
                                        </p:tav>
                                        <p:tav tm="100000">
                                          <p:val>
                                            <p:strVal val="#ppt_x"/>
                                          </p:val>
                                        </p:tav>
                                      </p:tavLst>
                                    </p:anim>
                                    <p:anim calcmode="lin" valueType="num">
                                      <p:cBhvr additive="base">
                                        <p:cTn id="114" dur="3000" fill="hold"/>
                                        <p:tgtEl>
                                          <p:spTgt spid="5"/>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additive="base">
                                        <p:cTn id="117" dur="3000" fill="hold"/>
                                        <p:tgtEl>
                                          <p:spTgt spid="7"/>
                                        </p:tgtEl>
                                        <p:attrNameLst>
                                          <p:attrName>ppt_x</p:attrName>
                                        </p:attrNameLst>
                                      </p:cBhvr>
                                      <p:tavLst>
                                        <p:tav tm="0">
                                          <p:val>
                                            <p:strVal val="0-#ppt_w/2"/>
                                          </p:val>
                                        </p:tav>
                                        <p:tav tm="100000">
                                          <p:val>
                                            <p:strVal val="#ppt_x"/>
                                          </p:val>
                                        </p:tav>
                                      </p:tavLst>
                                    </p:anim>
                                    <p:anim calcmode="lin" valueType="num">
                                      <p:cBhvr additive="base">
                                        <p:cTn id="118" dur="3000" fill="hold"/>
                                        <p:tgtEl>
                                          <p:spTgt spid="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3000" fill="hold"/>
                                        <p:tgtEl>
                                          <p:spTgt spid="9"/>
                                        </p:tgtEl>
                                        <p:attrNameLst>
                                          <p:attrName>ppt_x</p:attrName>
                                        </p:attrNameLst>
                                      </p:cBhvr>
                                      <p:tavLst>
                                        <p:tav tm="0">
                                          <p:val>
                                            <p:strVal val="0-#ppt_w/2"/>
                                          </p:val>
                                        </p:tav>
                                        <p:tav tm="100000">
                                          <p:val>
                                            <p:strVal val="#ppt_x"/>
                                          </p:val>
                                        </p:tav>
                                      </p:tavLst>
                                    </p:anim>
                                    <p:anim calcmode="lin" valueType="num">
                                      <p:cBhvr additive="base">
                                        <p:cTn id="122" dur="3000" fill="hold"/>
                                        <p:tgtEl>
                                          <p:spTgt spid="9"/>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additive="base">
                                        <p:cTn id="125" dur="3000" fill="hold"/>
                                        <p:tgtEl>
                                          <p:spTgt spid="11"/>
                                        </p:tgtEl>
                                        <p:attrNameLst>
                                          <p:attrName>ppt_x</p:attrName>
                                        </p:attrNameLst>
                                      </p:cBhvr>
                                      <p:tavLst>
                                        <p:tav tm="0">
                                          <p:val>
                                            <p:strVal val="0-#ppt_w/2"/>
                                          </p:val>
                                        </p:tav>
                                        <p:tav tm="100000">
                                          <p:val>
                                            <p:strVal val="#ppt_x"/>
                                          </p:val>
                                        </p:tav>
                                      </p:tavLst>
                                    </p:anim>
                                    <p:anim calcmode="lin" valueType="num">
                                      <p:cBhvr additive="base">
                                        <p:cTn id="126" dur="3000" fill="hold"/>
                                        <p:tgtEl>
                                          <p:spTgt spid="11"/>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additive="base">
                                        <p:cTn id="129" dur="3000" fill="hold"/>
                                        <p:tgtEl>
                                          <p:spTgt spid="13"/>
                                        </p:tgtEl>
                                        <p:attrNameLst>
                                          <p:attrName>ppt_x</p:attrName>
                                        </p:attrNameLst>
                                      </p:cBhvr>
                                      <p:tavLst>
                                        <p:tav tm="0">
                                          <p:val>
                                            <p:strVal val="0-#ppt_w/2"/>
                                          </p:val>
                                        </p:tav>
                                        <p:tav tm="100000">
                                          <p:val>
                                            <p:strVal val="#ppt_x"/>
                                          </p:val>
                                        </p:tav>
                                      </p:tavLst>
                                    </p:anim>
                                    <p:anim calcmode="lin" valueType="num">
                                      <p:cBhvr additive="base">
                                        <p:cTn id="130" dur="3000" fill="hold"/>
                                        <p:tgtEl>
                                          <p:spTgt spid="13"/>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3000" fill="hold"/>
                                        <p:tgtEl>
                                          <p:spTgt spid="15"/>
                                        </p:tgtEl>
                                        <p:attrNameLst>
                                          <p:attrName>ppt_x</p:attrName>
                                        </p:attrNameLst>
                                      </p:cBhvr>
                                      <p:tavLst>
                                        <p:tav tm="0">
                                          <p:val>
                                            <p:strVal val="0-#ppt_w/2"/>
                                          </p:val>
                                        </p:tav>
                                        <p:tav tm="100000">
                                          <p:val>
                                            <p:strVal val="#ppt_x"/>
                                          </p:val>
                                        </p:tav>
                                      </p:tavLst>
                                    </p:anim>
                                    <p:anim calcmode="lin" valueType="num">
                                      <p:cBhvr additive="base">
                                        <p:cTn id="134" dur="3000" fill="hold"/>
                                        <p:tgtEl>
                                          <p:spTgt spid="15"/>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3000" fill="hold"/>
                                        <p:tgtEl>
                                          <p:spTgt spid="17"/>
                                        </p:tgtEl>
                                        <p:attrNameLst>
                                          <p:attrName>ppt_x</p:attrName>
                                        </p:attrNameLst>
                                      </p:cBhvr>
                                      <p:tavLst>
                                        <p:tav tm="0">
                                          <p:val>
                                            <p:strVal val="0-#ppt_w/2"/>
                                          </p:val>
                                        </p:tav>
                                        <p:tav tm="100000">
                                          <p:val>
                                            <p:strVal val="#ppt_x"/>
                                          </p:val>
                                        </p:tav>
                                      </p:tavLst>
                                    </p:anim>
                                    <p:anim calcmode="lin" valueType="num">
                                      <p:cBhvr additive="base">
                                        <p:cTn id="138" dur="3000" fill="hold"/>
                                        <p:tgtEl>
                                          <p:spTgt spid="17"/>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3000" fill="hold"/>
                                        <p:tgtEl>
                                          <p:spTgt spid="19"/>
                                        </p:tgtEl>
                                        <p:attrNameLst>
                                          <p:attrName>ppt_x</p:attrName>
                                        </p:attrNameLst>
                                      </p:cBhvr>
                                      <p:tavLst>
                                        <p:tav tm="0">
                                          <p:val>
                                            <p:strVal val="0-#ppt_w/2"/>
                                          </p:val>
                                        </p:tav>
                                        <p:tav tm="100000">
                                          <p:val>
                                            <p:strVal val="#ppt_x"/>
                                          </p:val>
                                        </p:tav>
                                      </p:tavLst>
                                    </p:anim>
                                    <p:anim calcmode="lin" valueType="num">
                                      <p:cBhvr additive="base">
                                        <p:cTn id="142" dur="3000" fill="hold"/>
                                        <p:tgtEl>
                                          <p:spTgt spid="19"/>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additive="base">
                                        <p:cTn id="145" dur="3000" fill="hold"/>
                                        <p:tgtEl>
                                          <p:spTgt spid="21"/>
                                        </p:tgtEl>
                                        <p:attrNameLst>
                                          <p:attrName>ppt_x</p:attrName>
                                        </p:attrNameLst>
                                      </p:cBhvr>
                                      <p:tavLst>
                                        <p:tav tm="0">
                                          <p:val>
                                            <p:strVal val="0-#ppt_w/2"/>
                                          </p:val>
                                        </p:tav>
                                        <p:tav tm="100000">
                                          <p:val>
                                            <p:strVal val="#ppt_x"/>
                                          </p:val>
                                        </p:tav>
                                      </p:tavLst>
                                    </p:anim>
                                    <p:anim calcmode="lin" valueType="num">
                                      <p:cBhvr additive="base">
                                        <p:cTn id="146" dur="3000" fill="hold"/>
                                        <p:tgtEl>
                                          <p:spTgt spid="21"/>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3000" fill="hold"/>
                                        <p:tgtEl>
                                          <p:spTgt spid="23"/>
                                        </p:tgtEl>
                                        <p:attrNameLst>
                                          <p:attrName>ppt_x</p:attrName>
                                        </p:attrNameLst>
                                      </p:cBhvr>
                                      <p:tavLst>
                                        <p:tav tm="0">
                                          <p:val>
                                            <p:strVal val="0-#ppt_w/2"/>
                                          </p:val>
                                        </p:tav>
                                        <p:tav tm="100000">
                                          <p:val>
                                            <p:strVal val="#ppt_x"/>
                                          </p:val>
                                        </p:tav>
                                      </p:tavLst>
                                    </p:anim>
                                    <p:anim calcmode="lin" valueType="num">
                                      <p:cBhvr additive="base">
                                        <p:cTn id="150" dur="3000" fill="hold"/>
                                        <p:tgtEl>
                                          <p:spTgt spid="23"/>
                                        </p:tgtEl>
                                        <p:attrNameLst>
                                          <p:attrName>ppt_y</p:attrName>
                                        </p:attrNameLst>
                                      </p:cBhvr>
                                      <p:tavLst>
                                        <p:tav tm="0">
                                          <p:val>
                                            <p:strVal val="#ppt_y"/>
                                          </p:val>
                                        </p:tav>
                                        <p:tav tm="100000">
                                          <p:val>
                                            <p:strVal val="#ppt_y"/>
                                          </p:val>
                                        </p:tav>
                                      </p:tavLst>
                                    </p:anim>
                                  </p:childTnLst>
                                </p:cTn>
                              </p:par>
                              <p:par>
                                <p:cTn id="151" presetID="2" presetClass="entr" presetSubtype="8" fill="hold"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0-#ppt_w/2"/>
                                          </p:val>
                                        </p:tav>
                                        <p:tav tm="100000">
                                          <p:val>
                                            <p:strVal val="#ppt_x"/>
                                          </p:val>
                                        </p:tav>
                                      </p:tavLst>
                                    </p:anim>
                                    <p:anim calcmode="lin" valueType="num">
                                      <p:cBhvr additive="base">
                                        <p:cTn id="154" dur="3000" fill="hold"/>
                                        <p:tgtEl>
                                          <p:spTgt spid="25"/>
                                        </p:tgtEl>
                                        <p:attrNameLst>
                                          <p:attrName>ppt_y</p:attrName>
                                        </p:attrNameLst>
                                      </p:cBhvr>
                                      <p:tavLst>
                                        <p:tav tm="0">
                                          <p:val>
                                            <p:strVal val="#ppt_y"/>
                                          </p:val>
                                        </p:tav>
                                        <p:tav tm="100000">
                                          <p:val>
                                            <p:strVal val="#ppt_y"/>
                                          </p:val>
                                        </p:tav>
                                      </p:tavLst>
                                    </p:anim>
                                  </p:childTnLst>
                                </p:cTn>
                              </p:par>
                              <p:par>
                                <p:cTn id="155" presetID="2" presetClass="entr" presetSubtype="8" fill="hold"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3000" fill="hold"/>
                                        <p:tgtEl>
                                          <p:spTgt spid="27"/>
                                        </p:tgtEl>
                                        <p:attrNameLst>
                                          <p:attrName>ppt_x</p:attrName>
                                        </p:attrNameLst>
                                      </p:cBhvr>
                                      <p:tavLst>
                                        <p:tav tm="0">
                                          <p:val>
                                            <p:strVal val="0-#ppt_w/2"/>
                                          </p:val>
                                        </p:tav>
                                        <p:tav tm="100000">
                                          <p:val>
                                            <p:strVal val="#ppt_x"/>
                                          </p:val>
                                        </p:tav>
                                      </p:tavLst>
                                    </p:anim>
                                    <p:anim calcmode="lin" valueType="num">
                                      <p:cBhvr additive="base">
                                        <p:cTn id="158" dur="3000" fill="hold"/>
                                        <p:tgtEl>
                                          <p:spTgt spid="27"/>
                                        </p:tgtEl>
                                        <p:attrNameLst>
                                          <p:attrName>ppt_y</p:attrName>
                                        </p:attrNameLst>
                                      </p:cBhvr>
                                      <p:tavLst>
                                        <p:tav tm="0">
                                          <p:val>
                                            <p:strVal val="#ppt_y"/>
                                          </p:val>
                                        </p:tav>
                                        <p:tav tm="100000">
                                          <p:val>
                                            <p:strVal val="#ppt_y"/>
                                          </p:val>
                                        </p:tav>
                                      </p:tavLst>
                                    </p:anim>
                                  </p:childTnLst>
                                </p:cTn>
                              </p:par>
                              <p:par>
                                <p:cTn id="159" presetID="2" presetClass="entr" presetSubtype="8" fill="hold" nodeType="with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3000" fill="hold"/>
                                        <p:tgtEl>
                                          <p:spTgt spid="29"/>
                                        </p:tgtEl>
                                        <p:attrNameLst>
                                          <p:attrName>ppt_x</p:attrName>
                                        </p:attrNameLst>
                                      </p:cBhvr>
                                      <p:tavLst>
                                        <p:tav tm="0">
                                          <p:val>
                                            <p:strVal val="0-#ppt_w/2"/>
                                          </p:val>
                                        </p:tav>
                                        <p:tav tm="100000">
                                          <p:val>
                                            <p:strVal val="#ppt_x"/>
                                          </p:val>
                                        </p:tav>
                                      </p:tavLst>
                                    </p:anim>
                                    <p:anim calcmode="lin" valueType="num">
                                      <p:cBhvr additive="base">
                                        <p:cTn id="162" dur="3000" fill="hold"/>
                                        <p:tgtEl>
                                          <p:spTgt spid="29"/>
                                        </p:tgtEl>
                                        <p:attrNameLst>
                                          <p:attrName>ppt_y</p:attrName>
                                        </p:attrNameLst>
                                      </p:cBhvr>
                                      <p:tavLst>
                                        <p:tav tm="0">
                                          <p:val>
                                            <p:strVal val="#ppt_y"/>
                                          </p:val>
                                        </p:tav>
                                        <p:tav tm="100000">
                                          <p:val>
                                            <p:strVal val="#ppt_y"/>
                                          </p:val>
                                        </p:tav>
                                      </p:tavLst>
                                    </p:anim>
                                  </p:childTnLst>
                                </p:cTn>
                              </p:par>
                              <p:par>
                                <p:cTn id="163" presetID="19" presetClass="entr" presetSubtype="10" fill="hold" nodeType="withEffect">
                                  <p:stCondLst>
                                    <p:cond delay="0"/>
                                  </p:stCondLst>
                                  <p:childTnLst>
                                    <p:set>
                                      <p:cBhvr>
                                        <p:cTn id="164" dur="1" fill="hold">
                                          <p:stCondLst>
                                            <p:cond delay="0"/>
                                          </p:stCondLst>
                                        </p:cTn>
                                        <p:tgtEl>
                                          <p:spTgt spid="5"/>
                                        </p:tgtEl>
                                        <p:attrNameLst>
                                          <p:attrName>style.visibility</p:attrName>
                                        </p:attrNameLst>
                                      </p:cBhvr>
                                      <p:to>
                                        <p:strVal val="visible"/>
                                      </p:to>
                                    </p:set>
                                    <p:anim calcmode="lin" valueType="num">
                                      <p:cBhvr>
                                        <p:cTn id="165" dur="3000" fill="hold"/>
                                        <p:tgtEl>
                                          <p:spTgt spid="5"/>
                                        </p:tgtEl>
                                        <p:attrNameLst>
                                          <p:attrName>ppt_w</p:attrName>
                                        </p:attrNameLst>
                                      </p:cBhvr>
                                      <p:tavLst>
                                        <p:tav tm="0" fmla="#ppt_w*sin(2.5*pi*$)">
                                          <p:val>
                                            <p:fltVal val="0"/>
                                          </p:val>
                                        </p:tav>
                                        <p:tav tm="100000">
                                          <p:val>
                                            <p:fltVal val="1"/>
                                          </p:val>
                                        </p:tav>
                                      </p:tavLst>
                                    </p:anim>
                                    <p:anim calcmode="lin" valueType="num">
                                      <p:cBhvr>
                                        <p:cTn id="166" dur="3000" fill="hold"/>
                                        <p:tgtEl>
                                          <p:spTgt spid="5"/>
                                        </p:tgtEl>
                                        <p:attrNameLst>
                                          <p:attrName>ppt_h</p:attrName>
                                        </p:attrNameLst>
                                      </p:cBhvr>
                                      <p:tavLst>
                                        <p:tav tm="0">
                                          <p:val>
                                            <p:strVal val="#ppt_h"/>
                                          </p:val>
                                        </p:tav>
                                        <p:tav tm="100000">
                                          <p:val>
                                            <p:strVal val="#ppt_h"/>
                                          </p:val>
                                        </p:tav>
                                      </p:tavLst>
                                    </p:anim>
                                  </p:childTnLst>
                                </p:cTn>
                              </p:par>
                              <p:par>
                                <p:cTn id="167" presetID="19" presetClass="entr" presetSubtype="10"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p:cTn id="169" dur="3000" fill="hold"/>
                                        <p:tgtEl>
                                          <p:spTgt spid="7"/>
                                        </p:tgtEl>
                                        <p:attrNameLst>
                                          <p:attrName>ppt_w</p:attrName>
                                        </p:attrNameLst>
                                      </p:cBhvr>
                                      <p:tavLst>
                                        <p:tav tm="0" fmla="#ppt_w*sin(2.5*pi*$)">
                                          <p:val>
                                            <p:fltVal val="0"/>
                                          </p:val>
                                        </p:tav>
                                        <p:tav tm="100000">
                                          <p:val>
                                            <p:fltVal val="1"/>
                                          </p:val>
                                        </p:tav>
                                      </p:tavLst>
                                    </p:anim>
                                    <p:anim calcmode="lin" valueType="num">
                                      <p:cBhvr>
                                        <p:cTn id="170" dur="3000" fill="hold"/>
                                        <p:tgtEl>
                                          <p:spTgt spid="7"/>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9"/>
                                        </p:tgtEl>
                                        <p:attrNameLst>
                                          <p:attrName>style.visibility</p:attrName>
                                        </p:attrNameLst>
                                      </p:cBhvr>
                                      <p:to>
                                        <p:strVal val="visible"/>
                                      </p:to>
                                    </p:set>
                                    <p:anim calcmode="lin" valueType="num">
                                      <p:cBhvr>
                                        <p:cTn id="173" dur="3000" fill="hold"/>
                                        <p:tgtEl>
                                          <p:spTgt spid="9"/>
                                        </p:tgtEl>
                                        <p:attrNameLst>
                                          <p:attrName>ppt_w</p:attrName>
                                        </p:attrNameLst>
                                      </p:cBhvr>
                                      <p:tavLst>
                                        <p:tav tm="0" fmla="#ppt_w*sin(2.5*pi*$)">
                                          <p:val>
                                            <p:fltVal val="0"/>
                                          </p:val>
                                        </p:tav>
                                        <p:tav tm="100000">
                                          <p:val>
                                            <p:fltVal val="1"/>
                                          </p:val>
                                        </p:tav>
                                      </p:tavLst>
                                    </p:anim>
                                    <p:anim calcmode="lin" valueType="num">
                                      <p:cBhvr>
                                        <p:cTn id="174" dur="3000" fill="hold"/>
                                        <p:tgtEl>
                                          <p:spTgt spid="9"/>
                                        </p:tgtEl>
                                        <p:attrNameLst>
                                          <p:attrName>ppt_h</p:attrName>
                                        </p:attrNameLst>
                                      </p:cBhvr>
                                      <p:tavLst>
                                        <p:tav tm="0">
                                          <p:val>
                                            <p:strVal val="#ppt_h"/>
                                          </p:val>
                                        </p:tav>
                                        <p:tav tm="100000">
                                          <p:val>
                                            <p:strVal val="#ppt_h"/>
                                          </p:val>
                                        </p:tav>
                                      </p:tavLst>
                                    </p:anim>
                                  </p:childTnLst>
                                </p:cTn>
                              </p:par>
                              <p:par>
                                <p:cTn id="175" presetID="19" presetClass="entr" presetSubtype="10" fill="hold" nodeType="withEffect">
                                  <p:stCondLst>
                                    <p:cond delay="0"/>
                                  </p:stCondLst>
                                  <p:childTnLst>
                                    <p:set>
                                      <p:cBhvr>
                                        <p:cTn id="176" dur="1" fill="hold">
                                          <p:stCondLst>
                                            <p:cond delay="0"/>
                                          </p:stCondLst>
                                        </p:cTn>
                                        <p:tgtEl>
                                          <p:spTgt spid="11"/>
                                        </p:tgtEl>
                                        <p:attrNameLst>
                                          <p:attrName>style.visibility</p:attrName>
                                        </p:attrNameLst>
                                      </p:cBhvr>
                                      <p:to>
                                        <p:strVal val="visible"/>
                                      </p:to>
                                    </p:set>
                                    <p:anim calcmode="lin" valueType="num">
                                      <p:cBhvr>
                                        <p:cTn id="177" dur="3000" fill="hold"/>
                                        <p:tgtEl>
                                          <p:spTgt spid="11"/>
                                        </p:tgtEl>
                                        <p:attrNameLst>
                                          <p:attrName>ppt_w</p:attrName>
                                        </p:attrNameLst>
                                      </p:cBhvr>
                                      <p:tavLst>
                                        <p:tav tm="0" fmla="#ppt_w*sin(2.5*pi*$)">
                                          <p:val>
                                            <p:fltVal val="0"/>
                                          </p:val>
                                        </p:tav>
                                        <p:tav tm="100000">
                                          <p:val>
                                            <p:fltVal val="1"/>
                                          </p:val>
                                        </p:tav>
                                      </p:tavLst>
                                    </p:anim>
                                    <p:anim calcmode="lin" valueType="num">
                                      <p:cBhvr>
                                        <p:cTn id="178" dur="3000" fill="hold"/>
                                        <p:tgtEl>
                                          <p:spTgt spid="11"/>
                                        </p:tgtEl>
                                        <p:attrNameLst>
                                          <p:attrName>ppt_h</p:attrName>
                                        </p:attrNameLst>
                                      </p:cBhvr>
                                      <p:tavLst>
                                        <p:tav tm="0">
                                          <p:val>
                                            <p:strVal val="#ppt_h"/>
                                          </p:val>
                                        </p:tav>
                                        <p:tav tm="100000">
                                          <p:val>
                                            <p:strVal val="#ppt_h"/>
                                          </p:val>
                                        </p:tav>
                                      </p:tavLst>
                                    </p:anim>
                                  </p:childTnLst>
                                </p:cTn>
                              </p:par>
                              <p:par>
                                <p:cTn id="179" presetID="19" presetClass="entr" presetSubtype="10" fill="hold"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p:cTn id="181" dur="3000" fill="hold"/>
                                        <p:tgtEl>
                                          <p:spTgt spid="13"/>
                                        </p:tgtEl>
                                        <p:attrNameLst>
                                          <p:attrName>ppt_w</p:attrName>
                                        </p:attrNameLst>
                                      </p:cBhvr>
                                      <p:tavLst>
                                        <p:tav tm="0" fmla="#ppt_w*sin(2.5*pi*$)">
                                          <p:val>
                                            <p:fltVal val="0"/>
                                          </p:val>
                                        </p:tav>
                                        <p:tav tm="100000">
                                          <p:val>
                                            <p:fltVal val="1"/>
                                          </p:val>
                                        </p:tav>
                                      </p:tavLst>
                                    </p:anim>
                                    <p:anim calcmode="lin" valueType="num">
                                      <p:cBhvr>
                                        <p:cTn id="182" dur="3000" fill="hold"/>
                                        <p:tgtEl>
                                          <p:spTgt spid="13"/>
                                        </p:tgtEl>
                                        <p:attrNameLst>
                                          <p:attrName>ppt_h</p:attrName>
                                        </p:attrNameLst>
                                      </p:cBhvr>
                                      <p:tavLst>
                                        <p:tav tm="0">
                                          <p:val>
                                            <p:strVal val="#ppt_h"/>
                                          </p:val>
                                        </p:tav>
                                        <p:tav tm="100000">
                                          <p:val>
                                            <p:strVal val="#ppt_h"/>
                                          </p:val>
                                        </p:tav>
                                      </p:tavLst>
                                    </p:anim>
                                  </p:childTnLst>
                                </p:cTn>
                              </p:par>
                              <p:par>
                                <p:cTn id="183" presetID="19" presetClass="entr" presetSubtype="10" fill="hold" nodeType="withEffect">
                                  <p:stCondLst>
                                    <p:cond delay="0"/>
                                  </p:stCondLst>
                                  <p:childTnLst>
                                    <p:set>
                                      <p:cBhvr>
                                        <p:cTn id="184" dur="1" fill="hold">
                                          <p:stCondLst>
                                            <p:cond delay="0"/>
                                          </p:stCondLst>
                                        </p:cTn>
                                        <p:tgtEl>
                                          <p:spTgt spid="15"/>
                                        </p:tgtEl>
                                        <p:attrNameLst>
                                          <p:attrName>style.visibility</p:attrName>
                                        </p:attrNameLst>
                                      </p:cBhvr>
                                      <p:to>
                                        <p:strVal val="visible"/>
                                      </p:to>
                                    </p:set>
                                    <p:anim calcmode="lin" valueType="num">
                                      <p:cBhvr>
                                        <p:cTn id="185" dur="3000" fill="hold"/>
                                        <p:tgtEl>
                                          <p:spTgt spid="15"/>
                                        </p:tgtEl>
                                        <p:attrNameLst>
                                          <p:attrName>ppt_w</p:attrName>
                                        </p:attrNameLst>
                                      </p:cBhvr>
                                      <p:tavLst>
                                        <p:tav tm="0" fmla="#ppt_w*sin(2.5*pi*$)">
                                          <p:val>
                                            <p:fltVal val="0"/>
                                          </p:val>
                                        </p:tav>
                                        <p:tav tm="100000">
                                          <p:val>
                                            <p:fltVal val="1"/>
                                          </p:val>
                                        </p:tav>
                                      </p:tavLst>
                                    </p:anim>
                                    <p:anim calcmode="lin" valueType="num">
                                      <p:cBhvr>
                                        <p:cTn id="186" dur="3000" fill="hold"/>
                                        <p:tgtEl>
                                          <p:spTgt spid="15"/>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7"/>
                                        </p:tgtEl>
                                        <p:attrNameLst>
                                          <p:attrName>style.visibility</p:attrName>
                                        </p:attrNameLst>
                                      </p:cBhvr>
                                      <p:to>
                                        <p:strVal val="visible"/>
                                      </p:to>
                                    </p:set>
                                    <p:anim calcmode="lin" valueType="num">
                                      <p:cBhvr>
                                        <p:cTn id="189" dur="3000" fill="hold"/>
                                        <p:tgtEl>
                                          <p:spTgt spid="17"/>
                                        </p:tgtEl>
                                        <p:attrNameLst>
                                          <p:attrName>ppt_w</p:attrName>
                                        </p:attrNameLst>
                                      </p:cBhvr>
                                      <p:tavLst>
                                        <p:tav tm="0" fmla="#ppt_w*sin(2.5*pi*$)">
                                          <p:val>
                                            <p:fltVal val="0"/>
                                          </p:val>
                                        </p:tav>
                                        <p:tav tm="100000">
                                          <p:val>
                                            <p:fltVal val="1"/>
                                          </p:val>
                                        </p:tav>
                                      </p:tavLst>
                                    </p:anim>
                                    <p:anim calcmode="lin" valueType="num">
                                      <p:cBhvr>
                                        <p:cTn id="190" dur="3000" fill="hold"/>
                                        <p:tgtEl>
                                          <p:spTgt spid="17"/>
                                        </p:tgtEl>
                                        <p:attrNameLst>
                                          <p:attrName>ppt_h</p:attrName>
                                        </p:attrNameLst>
                                      </p:cBhvr>
                                      <p:tavLst>
                                        <p:tav tm="0">
                                          <p:val>
                                            <p:strVal val="#ppt_h"/>
                                          </p:val>
                                        </p:tav>
                                        <p:tav tm="100000">
                                          <p:val>
                                            <p:strVal val="#ppt_h"/>
                                          </p:val>
                                        </p:tav>
                                      </p:tavLst>
                                    </p:anim>
                                  </p:childTnLst>
                                </p:cTn>
                              </p:par>
                              <p:par>
                                <p:cTn id="191" presetID="19" presetClass="entr" presetSubtype="10" fill="hold"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p:cTn id="193" dur="3000" fill="hold"/>
                                        <p:tgtEl>
                                          <p:spTgt spid="19"/>
                                        </p:tgtEl>
                                        <p:attrNameLst>
                                          <p:attrName>ppt_w</p:attrName>
                                        </p:attrNameLst>
                                      </p:cBhvr>
                                      <p:tavLst>
                                        <p:tav tm="0" fmla="#ppt_w*sin(2.5*pi*$)">
                                          <p:val>
                                            <p:fltVal val="0"/>
                                          </p:val>
                                        </p:tav>
                                        <p:tav tm="100000">
                                          <p:val>
                                            <p:fltVal val="1"/>
                                          </p:val>
                                        </p:tav>
                                      </p:tavLst>
                                    </p:anim>
                                    <p:anim calcmode="lin" valueType="num">
                                      <p:cBhvr>
                                        <p:cTn id="194" dur="3000" fill="hold"/>
                                        <p:tgtEl>
                                          <p:spTgt spid="19"/>
                                        </p:tgtEl>
                                        <p:attrNameLst>
                                          <p:attrName>ppt_h</p:attrName>
                                        </p:attrNameLst>
                                      </p:cBhvr>
                                      <p:tavLst>
                                        <p:tav tm="0">
                                          <p:val>
                                            <p:strVal val="#ppt_h"/>
                                          </p:val>
                                        </p:tav>
                                        <p:tav tm="100000">
                                          <p:val>
                                            <p:strVal val="#ppt_h"/>
                                          </p:val>
                                        </p:tav>
                                      </p:tavLst>
                                    </p:anim>
                                  </p:childTnLst>
                                </p:cTn>
                              </p:par>
                              <p:par>
                                <p:cTn id="195" presetID="19" presetClass="entr" presetSubtype="10" fill="hold" nodeType="withEffect">
                                  <p:stCondLst>
                                    <p:cond delay="0"/>
                                  </p:stCondLst>
                                  <p:childTnLst>
                                    <p:set>
                                      <p:cBhvr>
                                        <p:cTn id="196" dur="1" fill="hold">
                                          <p:stCondLst>
                                            <p:cond delay="0"/>
                                          </p:stCondLst>
                                        </p:cTn>
                                        <p:tgtEl>
                                          <p:spTgt spid="21"/>
                                        </p:tgtEl>
                                        <p:attrNameLst>
                                          <p:attrName>style.visibility</p:attrName>
                                        </p:attrNameLst>
                                      </p:cBhvr>
                                      <p:to>
                                        <p:strVal val="visible"/>
                                      </p:to>
                                    </p:set>
                                    <p:anim calcmode="lin" valueType="num">
                                      <p:cBhvr>
                                        <p:cTn id="197" dur="3000" fill="hold"/>
                                        <p:tgtEl>
                                          <p:spTgt spid="21"/>
                                        </p:tgtEl>
                                        <p:attrNameLst>
                                          <p:attrName>ppt_w</p:attrName>
                                        </p:attrNameLst>
                                      </p:cBhvr>
                                      <p:tavLst>
                                        <p:tav tm="0" fmla="#ppt_w*sin(2.5*pi*$)">
                                          <p:val>
                                            <p:fltVal val="0"/>
                                          </p:val>
                                        </p:tav>
                                        <p:tav tm="100000">
                                          <p:val>
                                            <p:fltVal val="1"/>
                                          </p:val>
                                        </p:tav>
                                      </p:tavLst>
                                    </p:anim>
                                    <p:anim calcmode="lin" valueType="num">
                                      <p:cBhvr>
                                        <p:cTn id="198" dur="3000" fill="hold"/>
                                        <p:tgtEl>
                                          <p:spTgt spid="21"/>
                                        </p:tgtEl>
                                        <p:attrNameLst>
                                          <p:attrName>ppt_h</p:attrName>
                                        </p:attrNameLst>
                                      </p:cBhvr>
                                      <p:tavLst>
                                        <p:tav tm="0">
                                          <p:val>
                                            <p:strVal val="#ppt_h"/>
                                          </p:val>
                                        </p:tav>
                                        <p:tav tm="100000">
                                          <p:val>
                                            <p:strVal val="#ppt_h"/>
                                          </p:val>
                                        </p:tav>
                                      </p:tavLst>
                                    </p:anim>
                                  </p:childTnLst>
                                </p:cTn>
                              </p:par>
                              <p:par>
                                <p:cTn id="199" presetID="19" presetClass="entr" presetSubtype="10" fill="hold" nodeType="withEffect">
                                  <p:stCondLst>
                                    <p:cond delay="0"/>
                                  </p:stCondLst>
                                  <p:childTnLst>
                                    <p:set>
                                      <p:cBhvr>
                                        <p:cTn id="200" dur="1" fill="hold">
                                          <p:stCondLst>
                                            <p:cond delay="0"/>
                                          </p:stCondLst>
                                        </p:cTn>
                                        <p:tgtEl>
                                          <p:spTgt spid="23"/>
                                        </p:tgtEl>
                                        <p:attrNameLst>
                                          <p:attrName>style.visibility</p:attrName>
                                        </p:attrNameLst>
                                      </p:cBhvr>
                                      <p:to>
                                        <p:strVal val="visible"/>
                                      </p:to>
                                    </p:set>
                                    <p:anim calcmode="lin" valueType="num">
                                      <p:cBhvr>
                                        <p:cTn id="201" dur="3000" fill="hold"/>
                                        <p:tgtEl>
                                          <p:spTgt spid="23"/>
                                        </p:tgtEl>
                                        <p:attrNameLst>
                                          <p:attrName>ppt_w</p:attrName>
                                        </p:attrNameLst>
                                      </p:cBhvr>
                                      <p:tavLst>
                                        <p:tav tm="0" fmla="#ppt_w*sin(2.5*pi*$)">
                                          <p:val>
                                            <p:fltVal val="0"/>
                                          </p:val>
                                        </p:tav>
                                        <p:tav tm="100000">
                                          <p:val>
                                            <p:fltVal val="1"/>
                                          </p:val>
                                        </p:tav>
                                      </p:tavLst>
                                    </p:anim>
                                    <p:anim calcmode="lin" valueType="num">
                                      <p:cBhvr>
                                        <p:cTn id="202" dur="3000" fill="hold"/>
                                        <p:tgtEl>
                                          <p:spTgt spid="23"/>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25"/>
                                        </p:tgtEl>
                                        <p:attrNameLst>
                                          <p:attrName>style.visibility</p:attrName>
                                        </p:attrNameLst>
                                      </p:cBhvr>
                                      <p:to>
                                        <p:strVal val="visible"/>
                                      </p:to>
                                    </p:set>
                                    <p:anim calcmode="lin" valueType="num">
                                      <p:cBhvr>
                                        <p:cTn id="205" dur="3000" fill="hold"/>
                                        <p:tgtEl>
                                          <p:spTgt spid="25"/>
                                        </p:tgtEl>
                                        <p:attrNameLst>
                                          <p:attrName>ppt_w</p:attrName>
                                        </p:attrNameLst>
                                      </p:cBhvr>
                                      <p:tavLst>
                                        <p:tav tm="0" fmla="#ppt_w*sin(2.5*pi*$)">
                                          <p:val>
                                            <p:fltVal val="0"/>
                                          </p:val>
                                        </p:tav>
                                        <p:tav tm="100000">
                                          <p:val>
                                            <p:fltVal val="1"/>
                                          </p:val>
                                        </p:tav>
                                      </p:tavLst>
                                    </p:anim>
                                    <p:anim calcmode="lin" valueType="num">
                                      <p:cBhvr>
                                        <p:cTn id="206" dur="3000" fill="hold"/>
                                        <p:tgtEl>
                                          <p:spTgt spid="25"/>
                                        </p:tgtEl>
                                        <p:attrNameLst>
                                          <p:attrName>ppt_h</p:attrName>
                                        </p:attrNameLst>
                                      </p:cBhvr>
                                      <p:tavLst>
                                        <p:tav tm="0">
                                          <p:val>
                                            <p:strVal val="#ppt_h"/>
                                          </p:val>
                                        </p:tav>
                                        <p:tav tm="100000">
                                          <p:val>
                                            <p:strVal val="#ppt_h"/>
                                          </p:val>
                                        </p:tav>
                                      </p:tavLst>
                                    </p:anim>
                                  </p:childTnLst>
                                </p:cTn>
                              </p:par>
                              <p:par>
                                <p:cTn id="207" presetID="19" presetClass="entr" presetSubtype="10" fill="hold" nodeType="withEffect">
                                  <p:stCondLst>
                                    <p:cond delay="0"/>
                                  </p:stCondLst>
                                  <p:childTnLst>
                                    <p:set>
                                      <p:cBhvr>
                                        <p:cTn id="208" dur="1" fill="hold">
                                          <p:stCondLst>
                                            <p:cond delay="0"/>
                                          </p:stCondLst>
                                        </p:cTn>
                                        <p:tgtEl>
                                          <p:spTgt spid="27"/>
                                        </p:tgtEl>
                                        <p:attrNameLst>
                                          <p:attrName>style.visibility</p:attrName>
                                        </p:attrNameLst>
                                      </p:cBhvr>
                                      <p:to>
                                        <p:strVal val="visible"/>
                                      </p:to>
                                    </p:set>
                                    <p:anim calcmode="lin" valueType="num">
                                      <p:cBhvr>
                                        <p:cTn id="209" dur="3000" fill="hold"/>
                                        <p:tgtEl>
                                          <p:spTgt spid="27"/>
                                        </p:tgtEl>
                                        <p:attrNameLst>
                                          <p:attrName>ppt_w</p:attrName>
                                        </p:attrNameLst>
                                      </p:cBhvr>
                                      <p:tavLst>
                                        <p:tav tm="0" fmla="#ppt_w*sin(2.5*pi*$)">
                                          <p:val>
                                            <p:fltVal val="0"/>
                                          </p:val>
                                        </p:tav>
                                        <p:tav tm="100000">
                                          <p:val>
                                            <p:fltVal val="1"/>
                                          </p:val>
                                        </p:tav>
                                      </p:tavLst>
                                    </p:anim>
                                    <p:anim calcmode="lin" valueType="num">
                                      <p:cBhvr>
                                        <p:cTn id="210" dur="3000" fill="hold"/>
                                        <p:tgtEl>
                                          <p:spTgt spid="27"/>
                                        </p:tgtEl>
                                        <p:attrNameLst>
                                          <p:attrName>ppt_h</p:attrName>
                                        </p:attrNameLst>
                                      </p:cBhvr>
                                      <p:tavLst>
                                        <p:tav tm="0">
                                          <p:val>
                                            <p:strVal val="#ppt_h"/>
                                          </p:val>
                                        </p:tav>
                                        <p:tav tm="100000">
                                          <p:val>
                                            <p:strVal val="#ppt_h"/>
                                          </p:val>
                                        </p:tav>
                                      </p:tavLst>
                                    </p:anim>
                                  </p:childTnLst>
                                </p:cTn>
                              </p:par>
                              <p:par>
                                <p:cTn id="211" presetID="19" presetClass="entr" presetSubtype="10" fill="hold" nodeType="withEffect">
                                  <p:stCondLst>
                                    <p:cond delay="0"/>
                                  </p:stCondLst>
                                  <p:childTnLst>
                                    <p:set>
                                      <p:cBhvr>
                                        <p:cTn id="212" dur="1" fill="hold">
                                          <p:stCondLst>
                                            <p:cond delay="0"/>
                                          </p:stCondLst>
                                        </p:cTn>
                                        <p:tgtEl>
                                          <p:spTgt spid="29"/>
                                        </p:tgtEl>
                                        <p:attrNameLst>
                                          <p:attrName>style.visibility</p:attrName>
                                        </p:attrNameLst>
                                      </p:cBhvr>
                                      <p:to>
                                        <p:strVal val="visible"/>
                                      </p:to>
                                    </p:set>
                                    <p:anim calcmode="lin" valueType="num">
                                      <p:cBhvr>
                                        <p:cTn id="213" dur="3000" fill="hold"/>
                                        <p:tgtEl>
                                          <p:spTgt spid="29"/>
                                        </p:tgtEl>
                                        <p:attrNameLst>
                                          <p:attrName>ppt_w</p:attrName>
                                        </p:attrNameLst>
                                      </p:cBhvr>
                                      <p:tavLst>
                                        <p:tav tm="0" fmla="#ppt_w*sin(2.5*pi*$)">
                                          <p:val>
                                            <p:fltVal val="0"/>
                                          </p:val>
                                        </p:tav>
                                        <p:tav tm="100000">
                                          <p:val>
                                            <p:fltVal val="1"/>
                                          </p:val>
                                        </p:tav>
                                      </p:tavLst>
                                    </p:anim>
                                    <p:anim calcmode="lin" valueType="num">
                                      <p:cBhvr>
                                        <p:cTn id="214" dur="3000" fill="hold"/>
                                        <p:tgtEl>
                                          <p:spTgt spid="29"/>
                                        </p:tgtEl>
                                        <p:attrNameLst>
                                          <p:attrName>ppt_h</p:attrName>
                                        </p:attrNameLst>
                                      </p:cBhvr>
                                      <p:tavLst>
                                        <p:tav tm="0">
                                          <p:val>
                                            <p:strVal val="#ppt_h"/>
                                          </p:val>
                                        </p:tav>
                                        <p:tav tm="100000">
                                          <p:val>
                                            <p:strVal val="#ppt_h"/>
                                          </p:val>
                                        </p:tav>
                                      </p:tavLst>
                                    </p:anim>
                                  </p:childTnLst>
                                </p:cTn>
                              </p:par>
                              <p:par>
                                <p:cTn id="215" presetID="2" presetClass="exit" presetSubtype="1" fill="hold" nodeType="withEffect">
                                  <p:stCondLst>
                                    <p:cond delay="0"/>
                                  </p:stCondLst>
                                  <p:childTnLst>
                                    <p:anim calcmode="lin" valueType="num">
                                      <p:cBhvr additive="base">
                                        <p:cTn id="216" dur="3000"/>
                                        <p:tgtEl>
                                          <p:spTgt spid="4"/>
                                        </p:tgtEl>
                                        <p:attrNameLst>
                                          <p:attrName>ppt_x</p:attrName>
                                        </p:attrNameLst>
                                      </p:cBhvr>
                                      <p:tavLst>
                                        <p:tav tm="0">
                                          <p:val>
                                            <p:strVal val="ppt_x"/>
                                          </p:val>
                                        </p:tav>
                                        <p:tav tm="100000">
                                          <p:val>
                                            <p:strVal val="ppt_x"/>
                                          </p:val>
                                        </p:tav>
                                      </p:tavLst>
                                    </p:anim>
                                    <p:anim calcmode="lin" valueType="num">
                                      <p:cBhvr additive="base">
                                        <p:cTn id="217" dur="3000"/>
                                        <p:tgtEl>
                                          <p:spTgt spid="4"/>
                                        </p:tgtEl>
                                        <p:attrNameLst>
                                          <p:attrName>ppt_y</p:attrName>
                                        </p:attrNameLst>
                                      </p:cBhvr>
                                      <p:tavLst>
                                        <p:tav tm="0">
                                          <p:val>
                                            <p:strVal val="ppt_y"/>
                                          </p:val>
                                        </p:tav>
                                        <p:tav tm="100000">
                                          <p:val>
                                            <p:strVal val="0-ppt_h/2"/>
                                          </p:val>
                                        </p:tav>
                                      </p:tavLst>
                                    </p:anim>
                                    <p:set>
                                      <p:cBhvr>
                                        <p:cTn id="218" dur="1" fill="hold">
                                          <p:stCondLst>
                                            <p:cond delay="2999"/>
                                          </p:stCondLst>
                                        </p:cTn>
                                        <p:tgtEl>
                                          <p:spTgt spid="4"/>
                                        </p:tgtEl>
                                        <p:attrNameLst>
                                          <p:attrName>style.visibility</p:attrName>
                                        </p:attrNameLst>
                                      </p:cBhvr>
                                      <p:to>
                                        <p:strVal val="hidden"/>
                                      </p:to>
                                    </p:set>
                                  </p:childTnLst>
                                </p:cTn>
                              </p:par>
                              <p:par>
                                <p:cTn id="219" presetID="2" presetClass="exit" presetSubtype="1" fill="hold" nodeType="with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0-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1" fill="hold"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0-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1" fill="hold"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0-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1" fill="hold"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0-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1" fill="hold"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0-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1" fill="hold"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0-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1" fill="hold"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0-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1" fill="hold"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0-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1" fill="hold"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0-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1" fill="hold"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0-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1" fill="hold"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0-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1" fill="hold"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0-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1" fill="hold"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0-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1" fill="hold"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0-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1" fill="hold"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0-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1" fill="hold"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0-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1" fill="hold"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0-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1" fill="hold"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0-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1" fill="hold"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0-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1" fill="hold"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0-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1" fill="hold"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0-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17" presetClass="entr" presetSubtype="4" fill="hold" nodeType="withEffect">
                                  <p:stCondLst>
                                    <p:cond delay="0"/>
                                  </p:stCondLst>
                                  <p:childTnLst>
                                    <p:set>
                                      <p:cBhvr>
                                        <p:cTn id="320" dur="1" fill="hold">
                                          <p:stCondLst>
                                            <p:cond delay="0"/>
                                          </p:stCondLst>
                                        </p:cTn>
                                        <p:tgtEl>
                                          <p:spTgt spid="2"/>
                                        </p:tgtEl>
                                        <p:attrNameLst>
                                          <p:attrName>style.visibility</p:attrName>
                                        </p:attrNameLst>
                                      </p:cBhvr>
                                      <p:to>
                                        <p:strVal val="visible"/>
                                      </p:to>
                                    </p:set>
                                    <p:anim calcmode="lin" valueType="num">
                                      <p:cBhvr>
                                        <p:cTn id="321" dur="3000" fill="hold"/>
                                        <p:tgtEl>
                                          <p:spTgt spid="2"/>
                                        </p:tgtEl>
                                        <p:attrNameLst>
                                          <p:attrName>ppt_x</p:attrName>
                                        </p:attrNameLst>
                                      </p:cBhvr>
                                      <p:tavLst>
                                        <p:tav tm="0">
                                          <p:val>
                                            <p:strVal val="#ppt_x"/>
                                          </p:val>
                                        </p:tav>
                                        <p:tav tm="100000">
                                          <p:val>
                                            <p:strVal val="#ppt_x"/>
                                          </p:val>
                                        </p:tav>
                                      </p:tavLst>
                                    </p:anim>
                                    <p:anim calcmode="lin" valueType="num">
                                      <p:cBhvr>
                                        <p:cTn id="322" dur="3000" fill="hold"/>
                                        <p:tgtEl>
                                          <p:spTgt spid="2"/>
                                        </p:tgtEl>
                                        <p:attrNameLst>
                                          <p:attrName>ppt_y</p:attrName>
                                        </p:attrNameLst>
                                      </p:cBhvr>
                                      <p:tavLst>
                                        <p:tav tm="0">
                                          <p:val>
                                            <p:strVal val="#ppt_y+#ppt_h/2"/>
                                          </p:val>
                                        </p:tav>
                                        <p:tav tm="100000">
                                          <p:val>
                                            <p:strVal val="#ppt_y"/>
                                          </p:val>
                                        </p:tav>
                                      </p:tavLst>
                                    </p:anim>
                                    <p:anim calcmode="lin" valueType="num">
                                      <p:cBhvr>
                                        <p:cTn id="323" dur="3000" fill="hold"/>
                                        <p:tgtEl>
                                          <p:spTgt spid="2"/>
                                        </p:tgtEl>
                                        <p:attrNameLst>
                                          <p:attrName>ppt_w</p:attrName>
                                        </p:attrNameLst>
                                      </p:cBhvr>
                                      <p:tavLst>
                                        <p:tav tm="0">
                                          <p:val>
                                            <p:strVal val="#ppt_w"/>
                                          </p:val>
                                        </p:tav>
                                        <p:tav tm="100000">
                                          <p:val>
                                            <p:strVal val="#ppt_w"/>
                                          </p:val>
                                        </p:tav>
                                      </p:tavLst>
                                    </p:anim>
                                    <p:anim calcmode="lin" valueType="num">
                                      <p:cBhvr>
                                        <p:cTn id="32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500298" y="1428742"/>
            <a:ext cx="4214842" cy="2308324"/>
          </a:xfrm>
          <a:prstGeom prst="rect">
            <a:avLst/>
          </a:prstGeom>
          <a:noFill/>
        </p:spPr>
        <p:txBody>
          <a:bodyPr wrap="square" rtlCol="0">
            <a:spAutoFit/>
          </a:bodyPr>
          <a:lstStyle/>
          <a:p>
            <a:r>
              <a:rPr lang="es-PE" dirty="0" smtClean="0">
                <a:latin typeface="AR CENA" pitchFamily="2" charset="0"/>
              </a:rPr>
              <a:t>Aunque pierdas, aunque ganes, el esfuerzo habrá cubierto de valor tus sueños, pues te ha brindado muchas cosas positivas que ahora podrás utilizar para continuar hacia adelante, nunca para volver hacia atrás. Piensa en la última vez que te sentiste tan bien por haber conseguido una meta a la que considerabas que era imposible llegar.</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7000">
              <a:srgbClr val="002060"/>
            </a:gs>
            <a:gs pos="50000">
              <a:srgbClr val="FFC000">
                <a:shade val="67500"/>
                <a:satMod val="115000"/>
              </a:srgbClr>
            </a:gs>
            <a:gs pos="100000">
              <a:srgbClr val="FFC00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unnamed.png"/>
          <p:cNvPicPr>
            <a:picLocks noChangeAspect="1"/>
          </p:cNvPicPr>
          <p:nvPr/>
        </p:nvPicPr>
        <p:blipFill>
          <a:blip r:embed="rId3">
            <a:duotone>
              <a:prstClr val="black"/>
              <a:srgbClr val="FFFF00">
                <a:tint val="45000"/>
                <a:satMod val="400000"/>
              </a:srgbClr>
            </a:duotone>
          </a:blip>
          <a:stretch>
            <a:fillRect/>
          </a:stretch>
        </p:blipFill>
        <p:spPr>
          <a:xfrm>
            <a:off x="1857356" y="0"/>
            <a:ext cx="5262348" cy="5262348"/>
          </a:xfrm>
          <a:prstGeom prst="donut">
            <a:avLst/>
          </a:prstGeom>
        </p:spPr>
      </p:pic>
      <p:pic>
        <p:nvPicPr>
          <p:cNvPr id="5" name="4 Imagen" descr="unnamed.png"/>
          <p:cNvPicPr>
            <a:picLocks noChangeAspect="1"/>
          </p:cNvPicPr>
          <p:nvPr/>
        </p:nvPicPr>
        <p:blipFill>
          <a:blip r:embed="rId3">
            <a:duotone>
              <a:schemeClr val="bg2">
                <a:shade val="45000"/>
                <a:satMod val="135000"/>
              </a:schemeClr>
              <a:prstClr val="white"/>
            </a:duotone>
            <a:lum bright="20000" contrast="40000"/>
          </a:blip>
          <a:stretch>
            <a:fillRect/>
          </a:stretch>
        </p:blipFill>
        <p:spPr>
          <a:xfrm>
            <a:off x="1857356" y="0"/>
            <a:ext cx="5262348" cy="5262348"/>
          </a:xfrm>
          <a:prstGeom prst="donut">
            <a:avLst/>
          </a:prstGeom>
        </p:spPr>
      </p:pic>
      <p:sp>
        <p:nvSpPr>
          <p:cNvPr id="6" name="5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4"/>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F339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3714744" y="357172"/>
            <a:ext cx="4429092" cy="4357718"/>
          </a:xfrm>
          <a:prstGeom prst="chevron">
            <a:avLst>
              <a:gd name="adj" fmla="val 63914"/>
            </a:avLst>
          </a:prstGeom>
          <a:gradFill flip="none" rotWithShape="1">
            <a:gsLst>
              <a:gs pos="77000">
                <a:srgbClr val="FF3399"/>
              </a:gs>
              <a:gs pos="50000">
                <a:schemeClr val="accent4">
                  <a:lumMod val="40000"/>
                  <a:lumOff val="60000"/>
                  <a:shade val="67500"/>
                  <a:satMod val="115000"/>
                </a:schemeClr>
              </a:gs>
              <a:gs pos="100000">
                <a:schemeClr val="accent4">
                  <a:lumMod val="40000"/>
                  <a:lumOff val="60000"/>
                  <a:shade val="100000"/>
                  <a:satMod val="115000"/>
                </a:schemeClr>
              </a:gs>
            </a:gsLst>
            <a:path path="circle">
              <a:fillToRect r="100000" b="100000"/>
            </a:path>
            <a:tileRect l="-100000" t="-10000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Cheurón"/>
          <p:cNvSpPr/>
          <p:nvPr/>
        </p:nvSpPr>
        <p:spPr>
          <a:xfrm rot="10800000">
            <a:off x="1000068" y="357172"/>
            <a:ext cx="4857784" cy="4357718"/>
          </a:xfrm>
          <a:prstGeom prst="chevron">
            <a:avLst>
              <a:gd name="adj" fmla="val 73817"/>
            </a:avLst>
          </a:prstGeom>
          <a:gradFill flip="none" rotWithShape="1">
            <a:gsLst>
              <a:gs pos="0">
                <a:srgbClr val="FF3399"/>
              </a:gs>
              <a:gs pos="50000">
                <a:schemeClr val="accent4">
                  <a:lumMod val="40000"/>
                  <a:lumOff val="60000"/>
                  <a:shade val="67500"/>
                  <a:satMod val="115000"/>
                </a:schemeClr>
              </a:gs>
              <a:gs pos="100000">
                <a:schemeClr val="accent4">
                  <a:lumMod val="40000"/>
                  <a:lumOff val="60000"/>
                  <a:shade val="100000"/>
                  <a:satMod val="115000"/>
                </a:schemeClr>
              </a:gs>
            </a:gsLst>
            <a:lin ang="162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heurón"/>
          <p:cNvSpPr/>
          <p:nvPr/>
        </p:nvSpPr>
        <p:spPr>
          <a:xfrm rot="10800000">
            <a:off x="0" y="357172"/>
            <a:ext cx="4857784" cy="4357718"/>
          </a:xfrm>
          <a:prstGeom prst="chevron">
            <a:avLst>
              <a:gd name="adj" fmla="val 80330"/>
            </a:avLst>
          </a:prstGeom>
          <a:gradFill flip="none" rotWithShape="1">
            <a:gsLst>
              <a:gs pos="23000">
                <a:schemeClr val="tx1"/>
              </a:gs>
              <a:gs pos="50000">
                <a:srgbClr val="9CB86E"/>
              </a:gs>
              <a:gs pos="100000">
                <a:srgbClr val="156B13"/>
              </a:gs>
            </a:gsLst>
            <a:lin ang="10800000" scaled="0"/>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4714908" y="357172"/>
            <a:ext cx="4429092" cy="4357718"/>
          </a:xfrm>
          <a:prstGeom prst="chevron">
            <a:avLst>
              <a:gd name="adj" fmla="val 67531"/>
            </a:avLst>
          </a:prstGeom>
          <a:gradFill flip="none" rotWithShape="1">
            <a:gsLst>
              <a:gs pos="23000">
                <a:schemeClr val="tx1"/>
              </a:gs>
              <a:gs pos="50000">
                <a:srgbClr val="9CB86E"/>
              </a:gs>
              <a:gs pos="100000">
                <a:srgbClr val="156B13"/>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2000" fill="hold"/>
                                        <p:tgtEl>
                                          <p:spTgt spid="4"/>
                                        </p:tgtEl>
                                        <p:attrNameLst>
                                          <p:attrName>ppt_x</p:attrName>
                                        </p:attrNameLst>
                                      </p:cBhvr>
                                      <p:tavLst>
                                        <p:tav tm="0">
                                          <p:val>
                                            <p:strVal val="1+#ppt_w/2"/>
                                          </p:val>
                                        </p:tav>
                                        <p:tav tm="100000">
                                          <p:val>
                                            <p:strVal val="#ppt_x"/>
                                          </p:val>
                                        </p:tav>
                                      </p:tavLst>
                                    </p:anim>
                                    <p:anim calcmode="lin" valueType="num">
                                      <p:cBhvr additive="base">
                                        <p:cTn id="18" dur="2000" fill="hold"/>
                                        <p:tgtEl>
                                          <p:spTgt spid="4"/>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000" fill="hold"/>
                                        <p:tgtEl>
                                          <p:spTgt spid="5"/>
                                        </p:tgtEl>
                                        <p:attrNameLst>
                                          <p:attrName>ppt_x</p:attrName>
                                        </p:attrNameLst>
                                      </p:cBhvr>
                                      <p:tavLst>
                                        <p:tav tm="0">
                                          <p:val>
                                            <p:strVal val="1+#ppt_w/2"/>
                                          </p:val>
                                        </p:tav>
                                        <p:tav tm="100000">
                                          <p:val>
                                            <p:strVal val="#ppt_x"/>
                                          </p:val>
                                        </p:tav>
                                      </p:tavLst>
                                    </p:anim>
                                    <p:anim calcmode="lin" valueType="num">
                                      <p:cBhvr additive="base">
                                        <p:cTn id="22" dur="2000" fill="hold"/>
                                        <p:tgtEl>
                                          <p:spTgt spid="5"/>
                                        </p:tgtEl>
                                        <p:attrNameLst>
                                          <p:attrName>ppt_y</p:attrName>
                                        </p:attrNameLst>
                                      </p:cBhvr>
                                      <p:tavLst>
                                        <p:tav tm="0">
                                          <p:val>
                                            <p:strVal val="#ppt_y"/>
                                          </p:val>
                                        </p:tav>
                                        <p:tav tm="100000">
                                          <p:val>
                                            <p:strVal val="#ppt_y"/>
                                          </p:val>
                                        </p:tav>
                                      </p:tavLst>
                                    </p:anim>
                                  </p:childTnLst>
                                </p:cTn>
                              </p:par>
                              <p:par>
                                <p:cTn id="23" presetID="5" presetClass="entr" presetSubtype="10" fill="hold" grpId="3"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checkerboard(across)">
                                      <p:cBhvr>
                                        <p:cTn id="25" dur="2000"/>
                                        <p:tgtEl>
                                          <p:spTgt spid="3"/>
                                        </p:tgtEl>
                                      </p:cBhvr>
                                    </p:animEffect>
                                  </p:childTnLst>
                                </p:cTn>
                              </p:par>
                              <p:par>
                                <p:cTn id="26" presetID="5" presetClass="entr" presetSubtype="10" fill="hold" grpId="3"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checkerboard(across)">
                                      <p:cBhvr>
                                        <p:cTn id="28" dur="2000"/>
                                        <p:tgtEl>
                                          <p:spTgt spid="4"/>
                                        </p:tgtEl>
                                      </p:cBhvr>
                                    </p:animEffect>
                                  </p:childTnLst>
                                </p:cTn>
                              </p:par>
                              <p:par>
                                <p:cTn id="29" presetID="5" presetClass="entr" presetSubtype="10" fill="hold" grpId="3"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checkerboard(across)">
                                      <p:cBhvr>
                                        <p:cTn id="31" dur="2000"/>
                                        <p:tgtEl>
                                          <p:spTgt spid="5"/>
                                        </p:tgtEl>
                                      </p:cBhvr>
                                    </p:animEffect>
                                  </p:childTnLst>
                                </p:cTn>
                              </p:par>
                              <p:par>
                                <p:cTn id="32" presetID="5" presetClass="entr" presetSubtype="10" fill="hold" grpId="3" nodeType="with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checkerboard(across)">
                                      <p:cBhvr>
                                        <p:cTn id="34" dur="2000"/>
                                        <p:tgtEl>
                                          <p:spTgt spid="6"/>
                                        </p:tgtEl>
                                      </p:cBhvr>
                                    </p:animEffect>
                                  </p:childTnLst>
                                </p:cTn>
                              </p:par>
                              <p:par>
                                <p:cTn id="35" presetID="13" presetClass="entr" presetSubtype="16"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plus(in)">
                                      <p:cBhvr>
                                        <p:cTn id="37" dur="2000"/>
                                        <p:tgtEl>
                                          <p:spTgt spid="3"/>
                                        </p:tgtEl>
                                      </p:cBhvr>
                                    </p:animEffect>
                                  </p:childTnLst>
                                </p:cTn>
                              </p:par>
                              <p:par>
                                <p:cTn id="38" presetID="13" presetClass="entr" presetSubtype="16" fill="hold" grpId="1"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plus(in)">
                                      <p:cBhvr>
                                        <p:cTn id="40" dur="2000"/>
                                        <p:tgtEl>
                                          <p:spTgt spid="4"/>
                                        </p:tgtEl>
                                      </p:cBhvr>
                                    </p:animEffect>
                                  </p:childTnLst>
                                </p:cTn>
                              </p:par>
                              <p:par>
                                <p:cTn id="41" presetID="13" presetClass="entr" presetSubtype="16"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plus(in)">
                                      <p:cBhvr>
                                        <p:cTn id="43" dur="2000"/>
                                        <p:tgtEl>
                                          <p:spTgt spid="5"/>
                                        </p:tgtEl>
                                      </p:cBhvr>
                                    </p:animEffect>
                                  </p:childTnLst>
                                </p:cTn>
                              </p:par>
                              <p:par>
                                <p:cTn id="44" presetID="13" presetClass="entr" presetSubtype="16" fill="hold" grpId="1"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plus(in)">
                                      <p:cBhvr>
                                        <p:cTn id="46" dur="2000"/>
                                        <p:tgtEl>
                                          <p:spTgt spid="6"/>
                                        </p:tgtEl>
                                      </p:cBhvr>
                                    </p:animEffect>
                                  </p:childTnLst>
                                </p:cTn>
                              </p:par>
                            </p:childTnLst>
                          </p:cTn>
                        </p:par>
                        <p:par>
                          <p:cTn id="47" fill="hold">
                            <p:stCondLst>
                              <p:cond delay="2000"/>
                            </p:stCondLst>
                            <p:childTnLst>
                              <p:par>
                                <p:cTn id="48" presetID="2" presetClass="exit" presetSubtype="2" fill="hold" nodeType="afterEffect">
                                  <p:stCondLst>
                                    <p:cond delay="0"/>
                                  </p:stCondLst>
                                  <p:childTnLst>
                                    <p:anim calcmode="lin" valueType="num">
                                      <p:cBhvr additive="base">
                                        <p:cTn id="49" dur="2000"/>
                                        <p:tgtEl>
                                          <p:spTgt spid="4"/>
                                        </p:tgtEl>
                                        <p:attrNameLst>
                                          <p:attrName>ppt_x</p:attrName>
                                        </p:attrNameLst>
                                      </p:cBhvr>
                                      <p:tavLst>
                                        <p:tav tm="0">
                                          <p:val>
                                            <p:strVal val="ppt_x"/>
                                          </p:val>
                                        </p:tav>
                                        <p:tav tm="100000">
                                          <p:val>
                                            <p:strVal val="1+ppt_w/2"/>
                                          </p:val>
                                        </p:tav>
                                      </p:tavLst>
                                    </p:anim>
                                    <p:anim calcmode="lin" valueType="num">
                                      <p:cBhvr additive="base">
                                        <p:cTn id="50" dur="2000"/>
                                        <p:tgtEl>
                                          <p:spTgt spid="4"/>
                                        </p:tgtEl>
                                        <p:attrNameLst>
                                          <p:attrName>ppt_y</p:attrName>
                                        </p:attrNameLst>
                                      </p:cBhvr>
                                      <p:tavLst>
                                        <p:tav tm="0">
                                          <p:val>
                                            <p:strVal val="ppt_y"/>
                                          </p:val>
                                        </p:tav>
                                        <p:tav tm="100000">
                                          <p:val>
                                            <p:strVal val="ppt_y"/>
                                          </p:val>
                                        </p:tav>
                                      </p:tavLst>
                                    </p:anim>
                                    <p:set>
                                      <p:cBhvr>
                                        <p:cTn id="51" dur="1" fill="hold">
                                          <p:stCondLst>
                                            <p:cond delay="1999"/>
                                          </p:stCondLst>
                                        </p:cTn>
                                        <p:tgtEl>
                                          <p:spTgt spid="4"/>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5"/>
                                        </p:tgtEl>
                                        <p:attrNameLst>
                                          <p:attrName>ppt_x</p:attrName>
                                        </p:attrNameLst>
                                      </p:cBhvr>
                                      <p:tavLst>
                                        <p:tav tm="0">
                                          <p:val>
                                            <p:strVal val="ppt_x"/>
                                          </p:val>
                                        </p:tav>
                                        <p:tav tm="100000">
                                          <p:val>
                                            <p:strVal val="1+ppt_w/2"/>
                                          </p:val>
                                        </p:tav>
                                      </p:tavLst>
                                    </p:anim>
                                    <p:anim calcmode="lin" valueType="num">
                                      <p:cBhvr additive="base">
                                        <p:cTn id="54" dur="2000"/>
                                        <p:tgtEl>
                                          <p:spTgt spid="5"/>
                                        </p:tgtEl>
                                        <p:attrNameLst>
                                          <p:attrName>ppt_y</p:attrName>
                                        </p:attrNameLst>
                                      </p:cBhvr>
                                      <p:tavLst>
                                        <p:tav tm="0">
                                          <p:val>
                                            <p:strVal val="ppt_y"/>
                                          </p:val>
                                        </p:tav>
                                        <p:tav tm="100000">
                                          <p:val>
                                            <p:strVal val="ppt_y"/>
                                          </p:val>
                                        </p:tav>
                                      </p:tavLst>
                                    </p:anim>
                                    <p:set>
                                      <p:cBhvr>
                                        <p:cTn id="55" dur="1" fill="hold">
                                          <p:stCondLst>
                                            <p:cond delay="1999"/>
                                          </p:stCondLst>
                                        </p:cTn>
                                        <p:tgtEl>
                                          <p:spTgt spid="5"/>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0-ppt_w/2"/>
                                          </p:val>
                                        </p:tav>
                                      </p:tavLst>
                                    </p:anim>
                                    <p:anim calcmode="lin" valueType="num">
                                      <p:cBhvr additive="base">
                                        <p:cTn id="58" dur="2000"/>
                                        <p:tgtEl>
                                          <p:spTgt spid="3"/>
                                        </p:tgtEl>
                                        <p:attrNameLst>
                                          <p:attrName>ppt_y</p:attrName>
                                        </p:attrNameLst>
                                      </p:cBhvr>
                                      <p:tavLst>
                                        <p:tav tm="0">
                                          <p:val>
                                            <p:strVal val="ppt_y"/>
                                          </p:val>
                                        </p:tav>
                                        <p:tav tm="100000">
                                          <p:val>
                                            <p:strVal val="ppt_y"/>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5" presetClass="exit" presetSubtype="10" fill="hold" grpId="4" nodeType="withEffect">
                                  <p:stCondLst>
                                    <p:cond delay="0"/>
                                  </p:stCondLst>
                                  <p:childTnLst>
                                    <p:animEffect transition="out" filter="checkerboard(across)">
                                      <p:cBhvr>
                                        <p:cTn id="65" dur="2000"/>
                                        <p:tgtEl>
                                          <p:spTgt spid="3"/>
                                        </p:tgtEl>
                                      </p:cBhvr>
                                    </p:animEffect>
                                    <p:set>
                                      <p:cBhvr>
                                        <p:cTn id="66" dur="1" fill="hold">
                                          <p:stCondLst>
                                            <p:cond delay="1999"/>
                                          </p:stCondLst>
                                        </p:cTn>
                                        <p:tgtEl>
                                          <p:spTgt spid="3"/>
                                        </p:tgtEl>
                                        <p:attrNameLst>
                                          <p:attrName>style.visibility</p:attrName>
                                        </p:attrNameLst>
                                      </p:cBhvr>
                                      <p:to>
                                        <p:strVal val="hidden"/>
                                      </p:to>
                                    </p:set>
                                  </p:childTnLst>
                                </p:cTn>
                              </p:par>
                              <p:par>
                                <p:cTn id="67" presetID="5" presetClass="exit" presetSubtype="10" fill="hold" grpId="4" nodeType="withEffect">
                                  <p:stCondLst>
                                    <p:cond delay="0"/>
                                  </p:stCondLst>
                                  <p:childTnLst>
                                    <p:animEffect transition="out" filter="checkerboard(across)">
                                      <p:cBhvr>
                                        <p:cTn id="68" dur="2000"/>
                                        <p:tgtEl>
                                          <p:spTgt spid="4"/>
                                        </p:tgtEl>
                                      </p:cBhvr>
                                    </p:animEffect>
                                    <p:set>
                                      <p:cBhvr>
                                        <p:cTn id="69" dur="1" fill="hold">
                                          <p:stCondLst>
                                            <p:cond delay="1999"/>
                                          </p:stCondLst>
                                        </p:cTn>
                                        <p:tgtEl>
                                          <p:spTgt spid="4"/>
                                        </p:tgtEl>
                                        <p:attrNameLst>
                                          <p:attrName>style.visibility</p:attrName>
                                        </p:attrNameLst>
                                      </p:cBhvr>
                                      <p:to>
                                        <p:strVal val="hidden"/>
                                      </p:to>
                                    </p:set>
                                  </p:childTnLst>
                                </p:cTn>
                              </p:par>
                              <p:par>
                                <p:cTn id="70" presetID="5" presetClass="exit" presetSubtype="10" fill="hold" grpId="4" nodeType="withEffect">
                                  <p:stCondLst>
                                    <p:cond delay="0"/>
                                  </p:stCondLst>
                                  <p:childTnLst>
                                    <p:animEffect transition="out" filter="checkerboard(across)">
                                      <p:cBhvr>
                                        <p:cTn id="71" dur="2000"/>
                                        <p:tgtEl>
                                          <p:spTgt spid="5"/>
                                        </p:tgtEl>
                                      </p:cBhvr>
                                    </p:animEffect>
                                    <p:set>
                                      <p:cBhvr>
                                        <p:cTn id="72" dur="1" fill="hold">
                                          <p:stCondLst>
                                            <p:cond delay="1999"/>
                                          </p:stCondLst>
                                        </p:cTn>
                                        <p:tgtEl>
                                          <p:spTgt spid="5"/>
                                        </p:tgtEl>
                                        <p:attrNameLst>
                                          <p:attrName>style.visibility</p:attrName>
                                        </p:attrNameLst>
                                      </p:cBhvr>
                                      <p:to>
                                        <p:strVal val="hidden"/>
                                      </p:to>
                                    </p:set>
                                  </p:childTnLst>
                                </p:cTn>
                              </p:par>
                              <p:par>
                                <p:cTn id="73" presetID="5" presetClass="exit" presetSubtype="10" fill="hold" grpId="4" nodeType="withEffect">
                                  <p:stCondLst>
                                    <p:cond delay="0"/>
                                  </p:stCondLst>
                                  <p:childTnLst>
                                    <p:animEffect transition="out" filter="checkerboard(across)">
                                      <p:cBhvr>
                                        <p:cTn id="74" dur="2000"/>
                                        <p:tgtEl>
                                          <p:spTgt spid="6"/>
                                        </p:tgtEl>
                                      </p:cBhvr>
                                    </p:animEffect>
                                    <p:set>
                                      <p:cBhvr>
                                        <p:cTn id="75" dur="1" fill="hold">
                                          <p:stCondLst>
                                            <p:cond delay="1999"/>
                                          </p:stCondLst>
                                        </p:cTn>
                                        <p:tgtEl>
                                          <p:spTgt spid="6"/>
                                        </p:tgtEl>
                                        <p:attrNameLst>
                                          <p:attrName>style.visibility</p:attrName>
                                        </p:attrNameLst>
                                      </p:cBhvr>
                                      <p:to>
                                        <p:strVal val="hidden"/>
                                      </p:to>
                                    </p:set>
                                  </p:childTnLst>
                                </p:cTn>
                              </p:par>
                              <p:par>
                                <p:cTn id="76" presetID="17" presetClass="entr" presetSubtype="10"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 calcmode="lin" valueType="num">
                                      <p:cBhvr>
                                        <p:cTn id="78" dur="2000" fill="hold"/>
                                        <p:tgtEl>
                                          <p:spTgt spid="2"/>
                                        </p:tgtEl>
                                        <p:attrNameLst>
                                          <p:attrName>ppt_w</p:attrName>
                                        </p:attrNameLst>
                                      </p:cBhvr>
                                      <p:tavLst>
                                        <p:tav tm="0">
                                          <p:val>
                                            <p:fltVal val="0"/>
                                          </p:val>
                                        </p:tav>
                                        <p:tav tm="100000">
                                          <p:val>
                                            <p:strVal val="#ppt_w"/>
                                          </p:val>
                                        </p:tav>
                                      </p:tavLst>
                                    </p:anim>
                                    <p:anim calcmode="lin" valueType="num">
                                      <p:cBhvr>
                                        <p:cTn id="79" dur="2000" fill="hold"/>
                                        <p:tgtEl>
                                          <p:spTgt spid="2"/>
                                        </p:tgtEl>
                                        <p:attrNameLst>
                                          <p:attrName>ppt_h</p:attrName>
                                        </p:attrNameLst>
                                      </p:cBhvr>
                                      <p:tavLst>
                                        <p:tav tm="0">
                                          <p:val>
                                            <p:strVal val="#ppt_h"/>
                                          </p:val>
                                        </p:tav>
                                        <p:tav tm="100000">
                                          <p:val>
                                            <p:strVal val="#ppt_h"/>
                                          </p:val>
                                        </p:tav>
                                      </p:tavLst>
                                    </p:anim>
                                  </p:childTnLst>
                                </p:cTn>
                              </p:par>
                              <p:par>
                                <p:cTn id="80" presetID="16" presetClass="entr" presetSubtype="37"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barn(outVertical)">
                                      <p:cBhvr>
                                        <p:cTn id="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3" animBg="1"/>
      <p:bldP spid="3" grpId="4" animBg="1"/>
      <p:bldP spid="4" grpId="0" animBg="1"/>
      <p:bldP spid="4" grpId="1" animBg="1"/>
      <p:bldP spid="4" grpId="3" animBg="1"/>
      <p:bldP spid="4" grpId="4" animBg="1"/>
      <p:bldP spid="5" grpId="0" animBg="1"/>
      <p:bldP spid="5" grpId="1" animBg="1"/>
      <p:bldP spid="5" grpId="3" animBg="1"/>
      <p:bldP spid="5" grpId="4" animBg="1"/>
      <p:bldP spid="6" grpId="0" animBg="1"/>
      <p:bldP spid="6" grpId="1" animBg="1"/>
      <p:bldP spid="6" grpId="3" animBg="1"/>
      <p:bldP spid="6" grpId="4"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357422" y="1500180"/>
            <a:ext cx="4357717" cy="2308324"/>
          </a:xfrm>
          <a:prstGeom prst="rect">
            <a:avLst/>
          </a:prstGeom>
          <a:noFill/>
        </p:spPr>
        <p:txBody>
          <a:bodyPr wrap="square" rtlCol="0">
            <a:spAutoFit/>
          </a:bodyPr>
          <a:lstStyle/>
          <a:p>
            <a:r>
              <a:rPr lang="es-PE" dirty="0" smtClean="0">
                <a:latin typeface="AR CENA" pitchFamily="2" charset="0"/>
              </a:rPr>
              <a:t>Esa sensación, ese bienestar que te embriagaba, no lo experimentarías si no hubieras tenido que llorar, que gritar de frustración, que estresarte, que ver otras salidas cuando todas las puertas se te cerraban en las narices. Te has puesto a prueba, has estado dispuesto a perder y esto te ha hecho valorar cada paso que has dado.</a:t>
            </a:r>
          </a:p>
          <a:p>
            <a:endParaRPr lang="es-PE" dirty="0">
              <a:latin typeface="AR CENA" pitchFamily="2" charset="0"/>
            </a:endParaRPr>
          </a:p>
        </p:txBody>
      </p:sp>
      <p:sp>
        <p:nvSpPr>
          <p:cNvPr id="15" name="1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1313694966_Vector_Clipart.png"/>
          <p:cNvPicPr>
            <a:picLocks noChangeAspect="1"/>
          </p:cNvPicPr>
          <p:nvPr/>
        </p:nvPicPr>
        <p:blipFill>
          <a:blip r:embed="rId3">
            <a:duotone>
              <a:schemeClr val="accent1">
                <a:shade val="45000"/>
                <a:satMod val="135000"/>
              </a:schemeClr>
              <a:prstClr val="white"/>
            </a:duotone>
            <a:lum bright="40000" contrast="40000"/>
          </a:blip>
          <a:stretch>
            <a:fillRect/>
          </a:stretch>
        </p:blipFill>
        <p:spPr>
          <a:xfrm>
            <a:off x="1714481" y="-200921"/>
            <a:ext cx="5500726" cy="5500726"/>
          </a:xfrm>
          <a:prstGeom prst="rect">
            <a:avLst/>
          </a:prstGeom>
        </p:spPr>
      </p:pic>
      <p:pic>
        <p:nvPicPr>
          <p:cNvPr id="5" name="4 Imagen" descr="1313694966_Vector_Clipart.png"/>
          <p:cNvPicPr>
            <a:picLocks noChangeAspect="1"/>
          </p:cNvPicPr>
          <p:nvPr/>
        </p:nvPicPr>
        <p:blipFill>
          <a:blip r:embed="rId3">
            <a:duotone>
              <a:prstClr val="black"/>
              <a:schemeClr val="accent1">
                <a:tint val="45000"/>
                <a:satMod val="400000"/>
              </a:schemeClr>
            </a:duotone>
            <a:lum contrast="40000"/>
          </a:blip>
          <a:stretch>
            <a:fillRect/>
          </a:stretch>
        </p:blipFill>
        <p:spPr>
          <a:xfrm rot="770471">
            <a:off x="1685456" y="-100481"/>
            <a:ext cx="5500726" cy="5500726"/>
          </a:xfrm>
          <a:prstGeom prst="rect">
            <a:avLst/>
          </a:prstGeom>
        </p:spPr>
      </p:pic>
      <p:sp>
        <p:nvSpPr>
          <p:cNvPr id="6" name="5 Rectángulo"/>
          <p:cNvSpPr/>
          <p:nvPr/>
        </p:nvSpPr>
        <p:spPr>
          <a:xfrm>
            <a:off x="-285784" y="-214332"/>
            <a:ext cx="9715568" cy="5643602"/>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4"/>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4"/>
                                        </p:tgtEl>
                                        <p:attrNameLst>
                                          <p:attrName>ppt_w</p:attrName>
                                        </p:attrNameLst>
                                      </p:cBhvr>
                                      <p:tavLst>
                                        <p:tav tm="0">
                                          <p:val>
                                            <p:strVal val="ppt_w"/>
                                          </p:val>
                                        </p:tav>
                                        <p:tav tm="100000">
                                          <p:val>
                                            <p:fltVal val="0"/>
                                          </p:val>
                                        </p:tav>
                                      </p:tavLst>
                                    </p:anim>
                                    <p:anim calcmode="lin" valueType="num">
                                      <p:cBhvr>
                                        <p:cTn id="26" dur="2000"/>
                                        <p:tgtEl>
                                          <p:spTgt spid="4"/>
                                        </p:tgtEl>
                                        <p:attrNameLst>
                                          <p:attrName>ppt_h</p:attrName>
                                        </p:attrNameLst>
                                      </p:cBhvr>
                                      <p:tavLst>
                                        <p:tav tm="0">
                                          <p:val>
                                            <p:strVal val="ppt_h"/>
                                          </p:val>
                                        </p:tav>
                                        <p:tav tm="100000">
                                          <p:val>
                                            <p:fltVal val="0"/>
                                          </p:val>
                                        </p:tav>
                                      </p:tavLst>
                                    </p:anim>
                                    <p:anim calcmode="lin" valueType="num">
                                      <p:cBhvr>
                                        <p:cTn id="27" dur="2000"/>
                                        <p:tgtEl>
                                          <p:spTgt spid="4"/>
                                        </p:tgtEl>
                                        <p:attrNameLst>
                                          <p:attrName>ppt_x</p:attrName>
                                        </p:attrNameLst>
                                      </p:cBhvr>
                                      <p:tavLst>
                                        <p:tav tm="0">
                                          <p:val>
                                            <p:strVal val="ppt_x"/>
                                          </p:val>
                                        </p:tav>
                                        <p:tav tm="100000">
                                          <p:val>
                                            <p:fltVal val="0.5"/>
                                          </p:val>
                                        </p:tav>
                                      </p:tavLst>
                                    </p:anim>
                                    <p:anim calcmode="lin" valueType="num">
                                      <p:cBhvr>
                                        <p:cTn id="28" dur="2000"/>
                                        <p:tgtEl>
                                          <p:spTgt spid="4"/>
                                        </p:tgtEl>
                                        <p:attrNameLst>
                                          <p:attrName>ppt_y</p:attrName>
                                        </p:attrNameLst>
                                      </p:cBhvr>
                                      <p:tavLst>
                                        <p:tav tm="0">
                                          <p:val>
                                            <p:strVal val="ppt_y"/>
                                          </p:val>
                                        </p:tav>
                                        <p:tav tm="100000">
                                          <p:val>
                                            <p:fltVal val="0.5"/>
                                          </p:val>
                                        </p:tav>
                                      </p:tavLst>
                                    </p:anim>
                                    <p:set>
                                      <p:cBhvr>
                                        <p:cTn id="29" dur="1" fill="hold">
                                          <p:stCondLst>
                                            <p:cond delay="1999"/>
                                          </p:stCondLst>
                                        </p:cTn>
                                        <p:tgtEl>
                                          <p:spTgt spid="4"/>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5"/>
                                        </p:tgtEl>
                                        <p:attrNameLst>
                                          <p:attrName>ppt_w</p:attrName>
                                        </p:attrNameLst>
                                      </p:cBhvr>
                                      <p:tavLst>
                                        <p:tav tm="0">
                                          <p:val>
                                            <p:strVal val="ppt_w"/>
                                          </p:val>
                                        </p:tav>
                                        <p:tav tm="100000">
                                          <p:val>
                                            <p:fltVal val="0"/>
                                          </p:val>
                                        </p:tav>
                                      </p:tavLst>
                                    </p:anim>
                                    <p:anim calcmode="lin" valueType="num">
                                      <p:cBhvr>
                                        <p:cTn id="32" dur="2000"/>
                                        <p:tgtEl>
                                          <p:spTgt spid="5"/>
                                        </p:tgtEl>
                                        <p:attrNameLst>
                                          <p:attrName>ppt_h</p:attrName>
                                        </p:attrNameLst>
                                      </p:cBhvr>
                                      <p:tavLst>
                                        <p:tav tm="0">
                                          <p:val>
                                            <p:strVal val="ppt_h"/>
                                          </p:val>
                                        </p:tav>
                                        <p:tav tm="100000">
                                          <p:val>
                                            <p:fltVal val="0"/>
                                          </p:val>
                                        </p:tav>
                                      </p:tavLst>
                                    </p:anim>
                                    <p:anim calcmode="lin" valueType="num">
                                      <p:cBhvr>
                                        <p:cTn id="33" dur="2000"/>
                                        <p:tgtEl>
                                          <p:spTgt spid="5"/>
                                        </p:tgtEl>
                                        <p:attrNameLst>
                                          <p:attrName>ppt_x</p:attrName>
                                        </p:attrNameLst>
                                      </p:cBhvr>
                                      <p:tavLst>
                                        <p:tav tm="0">
                                          <p:val>
                                            <p:strVal val="ppt_x"/>
                                          </p:val>
                                        </p:tav>
                                        <p:tav tm="100000">
                                          <p:val>
                                            <p:fltVal val="0.5"/>
                                          </p:val>
                                        </p:tav>
                                      </p:tavLst>
                                    </p:anim>
                                    <p:anim calcmode="lin" valueType="num">
                                      <p:cBhvr>
                                        <p:cTn id="34" dur="2000"/>
                                        <p:tgtEl>
                                          <p:spTgt spid="5"/>
                                        </p:tgtEl>
                                        <p:attrNameLst>
                                          <p:attrName>ppt_y</p:attrName>
                                        </p:attrNameLst>
                                      </p:cBhvr>
                                      <p:tavLst>
                                        <p:tav tm="0">
                                          <p:val>
                                            <p:strVal val="ppt_y"/>
                                          </p:val>
                                        </p:tav>
                                        <p:tav tm="100000">
                                          <p:val>
                                            <p:fltVal val="0.5"/>
                                          </p:val>
                                        </p:tav>
                                      </p:tavLst>
                                    </p:anim>
                                    <p:set>
                                      <p:cBhvr>
                                        <p:cTn id="35" dur="1" fill="hold">
                                          <p:stCondLst>
                                            <p:cond delay="1999"/>
                                          </p:stCondLst>
                                        </p:cTn>
                                        <p:tgtEl>
                                          <p:spTgt spid="5"/>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4"/>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5"/>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tx2">
                <a:lumMod val="60000"/>
                <a:lumOff val="40000"/>
                <a:shade val="67500"/>
                <a:satMod val="115000"/>
              </a:schemeClr>
            </a:gs>
            <a:gs pos="100000">
              <a:schemeClr val="tx2">
                <a:lumMod val="60000"/>
                <a:lumOff val="40000"/>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0"/>
            <a:ext cx="1428728" cy="1414441"/>
          </a:xfrm>
          <a:prstGeom prst="rect">
            <a:avLst/>
          </a:prstGeom>
          <a:effectLst>
            <a:reflection blurRad="6350" stA="50000" endA="295" endPos="92000" dist="101600" dir="5400000" sy="-100000" algn="bl" rotWithShape="0"/>
          </a:effectLst>
        </p:spPr>
      </p:pic>
      <p:pic>
        <p:nvPicPr>
          <p:cNvPr id="4" name="3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643438" y="0"/>
            <a:ext cx="1357290" cy="1285860"/>
          </a:xfrm>
          <a:prstGeom prst="rect">
            <a:avLst/>
          </a:prstGeom>
          <a:effectLst>
            <a:reflection blurRad="6350" stA="50000" endA="295" endPos="92000" dist="101600" dir="5400000" sy="-100000" algn="bl" rotWithShape="0"/>
          </a:effectLst>
        </p:spPr>
      </p:pic>
      <p:pic>
        <p:nvPicPr>
          <p:cNvPr id="5" name="4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1214422"/>
            <a:ext cx="1428728" cy="1414441"/>
          </a:xfrm>
          <a:prstGeom prst="rect">
            <a:avLst/>
          </a:prstGeom>
          <a:effectLst>
            <a:reflection blurRad="6350" stA="50000" endA="295" endPos="92000" dist="101600" dir="5400000" sy="-100000" algn="bl" rotWithShape="0"/>
          </a:effectLst>
        </p:spPr>
      </p:pic>
      <p:pic>
        <p:nvPicPr>
          <p:cNvPr id="6" name="5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572000" y="1214422"/>
            <a:ext cx="1357290" cy="1285860"/>
          </a:xfrm>
          <a:prstGeom prst="rect">
            <a:avLst/>
          </a:prstGeom>
          <a:effectLst>
            <a:reflection blurRad="6350" stA="50000" endA="295" endPos="92000" dist="101600" dir="5400000" sy="-100000" algn="bl" rotWithShape="0"/>
          </a:effectLst>
        </p:spPr>
      </p:pic>
      <p:pic>
        <p:nvPicPr>
          <p:cNvPr id="7" name="6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643438" y="2571744"/>
            <a:ext cx="1357290" cy="1285860"/>
          </a:xfrm>
          <a:prstGeom prst="rect">
            <a:avLst/>
          </a:prstGeom>
          <a:effectLst>
            <a:reflection blurRad="6350" stA="50000" endA="295" endPos="92000" dist="101600" dir="5400000" sy="-100000" algn="bl" rotWithShape="0"/>
          </a:effectLst>
        </p:spPr>
      </p:pic>
      <p:pic>
        <p:nvPicPr>
          <p:cNvPr id="8" name="7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2500306"/>
            <a:ext cx="1428728" cy="1414441"/>
          </a:xfrm>
          <a:prstGeom prst="rect">
            <a:avLst/>
          </a:prstGeom>
          <a:effectLst>
            <a:reflection blurRad="6350" stA="50000" endA="295" endPos="92000" dist="101600" dir="5400000" sy="-100000" algn="bl" rotWithShape="0"/>
          </a:effectLst>
        </p:spPr>
      </p:pic>
      <p:pic>
        <p:nvPicPr>
          <p:cNvPr id="9" name="8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643438" y="3786190"/>
            <a:ext cx="1357290" cy="1285860"/>
          </a:xfrm>
          <a:prstGeom prst="rect">
            <a:avLst/>
          </a:prstGeom>
          <a:effectLst>
            <a:reflection blurRad="6350" stA="50000" endA="295" endPos="92000" dist="101600" dir="5400000" sy="-100000" algn="bl" rotWithShape="0"/>
          </a:effectLst>
        </p:spPr>
      </p:pic>
      <p:pic>
        <p:nvPicPr>
          <p:cNvPr id="12" name="11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286116" y="3786190"/>
            <a:ext cx="1428728" cy="1414441"/>
          </a:xfrm>
          <a:prstGeom prst="rect">
            <a:avLst/>
          </a:prstGeom>
          <a:effectLst>
            <a:reflection blurRad="6350" stA="50000" endA="295" endPos="92000" dist="101600" dir="5400000" sy="-100000" algn="bl" rotWithShape="0"/>
          </a:effectLst>
        </p:spPr>
      </p:pic>
      <p:sp>
        <p:nvSpPr>
          <p:cNvPr id="11" name="10 Rectángulo"/>
          <p:cNvSpPr/>
          <p:nvPr/>
        </p:nvSpPr>
        <p:spPr>
          <a:xfrm>
            <a:off x="-285784" y="-142894"/>
            <a:ext cx="9715568" cy="6715172"/>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0-#ppt_w/2"/>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2"/>
                                        </p:tgtEl>
                                        <p:attrNameLst>
                                          <p:attrName>r</p:attrName>
                                        </p:attrNameLst>
                                      </p:cBhvr>
                                    </p:animRot>
                                  </p:childTnLst>
                                </p:cTn>
                              </p:par>
                            </p:childTnLst>
                          </p:cTn>
                        </p:par>
                        <p:par>
                          <p:cTn id="55" fill="hold">
                            <p:stCondLst>
                              <p:cond delay="2000"/>
                            </p:stCondLst>
                            <p:childTnLst>
                              <p:par>
                                <p:cTn id="56" presetID="2" presetClass="exit" presetSubtype="4"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ppt_x"/>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4"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ppt_x"/>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2000"/>
                                        <p:tgtEl>
                                          <p:spTgt spid="12"/>
                                        </p:tgtEl>
                                        <p:attrNameLst>
                                          <p:attrName>ppt_x</p:attrName>
                                        </p:attrNameLst>
                                      </p:cBhvr>
                                      <p:tavLst>
                                        <p:tav tm="0">
                                          <p:val>
                                            <p:strVal val="ppt_x"/>
                                          </p:val>
                                        </p:tav>
                                        <p:tav tm="100000">
                                          <p:val>
                                            <p:strVal val="ppt_x"/>
                                          </p:val>
                                        </p:tav>
                                      </p:tavLst>
                                    </p:anim>
                                    <p:anim calcmode="lin" valueType="num">
                                      <p:cBhvr additive="base">
                                        <p:cTn id="70" dur="2000"/>
                                        <p:tgtEl>
                                          <p:spTgt spid="12"/>
                                        </p:tgtEl>
                                        <p:attrNameLst>
                                          <p:attrName>ppt_y</p:attrName>
                                        </p:attrNameLst>
                                      </p:cBhvr>
                                      <p:tavLst>
                                        <p:tav tm="0">
                                          <p:val>
                                            <p:strVal val="ppt_y"/>
                                          </p:val>
                                        </p:tav>
                                        <p:tav tm="100000">
                                          <p:val>
                                            <p:strVal val="1+ppt_h/2"/>
                                          </p:val>
                                        </p:tav>
                                      </p:tavLst>
                                    </p:anim>
                                    <p:set>
                                      <p:cBhvr>
                                        <p:cTn id="71" dur="1" fill="hold">
                                          <p:stCondLst>
                                            <p:cond delay="1999"/>
                                          </p:stCondLst>
                                        </p:cTn>
                                        <p:tgtEl>
                                          <p:spTgt spid="12"/>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2"/>
                                        </p:tgtEl>
                                        <p:attrNameLst>
                                          <p:attrName>r</p:attrName>
                                        </p:attrNameLst>
                                      </p:cBhvr>
                                    </p:animRot>
                                  </p:childTnLst>
                                </p:cTn>
                              </p:par>
                              <p:par>
                                <p:cTn id="80" presetID="2" presetClass="exit" presetSubtype="1"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ppt_x"/>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4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Horizont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16200000" scaled="0"/>
        </a:gradFill>
        <a:effectLst/>
      </p:bgPr>
    </p:bg>
    <p:spTree>
      <p:nvGrpSpPr>
        <p:cNvPr id="1" name=""/>
        <p:cNvGrpSpPr/>
        <p:nvPr/>
      </p:nvGrpSpPr>
      <p:grpSpPr>
        <a:xfrm>
          <a:off x="0" y="0"/>
          <a:ext cx="0" cy="0"/>
          <a:chOff x="0" y="0"/>
          <a:chExt cx="0" cy="0"/>
        </a:xfrm>
      </p:grpSpPr>
      <p:pic>
        <p:nvPicPr>
          <p:cNvPr id="2" name="1 Imagen" descr="d415187b.png"/>
          <p:cNvPicPr>
            <a:picLocks noChangeAspect="1"/>
          </p:cNvPicPr>
          <p:nvPr/>
        </p:nvPicPr>
        <p:blipFill>
          <a:blip r:embed="rId2"/>
          <a:stretch>
            <a:fillRect/>
          </a:stretch>
        </p:blipFill>
        <p:spPr>
          <a:xfrm>
            <a:off x="1428728" y="0"/>
            <a:ext cx="6293493" cy="5143500"/>
          </a:xfrm>
          <a:prstGeom prst="rect">
            <a:avLst/>
          </a:prstGeom>
        </p:spPr>
      </p:pic>
      <p:pic>
        <p:nvPicPr>
          <p:cNvPr id="4" name="3 Imagen" descr="d415187b.png"/>
          <p:cNvPicPr>
            <a:picLocks noChangeAspect="1"/>
          </p:cNvPicPr>
          <p:nvPr/>
        </p:nvPicPr>
        <p:blipFill>
          <a:blip r:embed="rId2"/>
          <a:srcRect l="80441" t="1203" b="75186"/>
          <a:stretch>
            <a:fillRect/>
          </a:stretch>
        </p:blipFill>
        <p:spPr>
          <a:xfrm>
            <a:off x="8001024" y="2000246"/>
            <a:ext cx="1013698" cy="1000132"/>
          </a:xfrm>
          <a:prstGeom prst="rect">
            <a:avLst/>
          </a:prstGeom>
        </p:spPr>
      </p:pic>
      <p:pic>
        <p:nvPicPr>
          <p:cNvPr id="5" name="4 Imagen" descr="d415187b.png"/>
          <p:cNvPicPr>
            <a:picLocks noChangeAspect="1"/>
          </p:cNvPicPr>
          <p:nvPr/>
        </p:nvPicPr>
        <p:blipFill>
          <a:blip r:embed="rId2"/>
          <a:srcRect l="80441" t="1203" b="75186"/>
          <a:stretch>
            <a:fillRect/>
          </a:stretch>
        </p:blipFill>
        <p:spPr>
          <a:xfrm>
            <a:off x="8072462" y="3214692"/>
            <a:ext cx="873761" cy="862068"/>
          </a:xfrm>
          <a:prstGeom prst="rect">
            <a:avLst/>
          </a:prstGeom>
        </p:spPr>
      </p:pic>
      <p:pic>
        <p:nvPicPr>
          <p:cNvPr id="6" name="5 Imagen" descr="d415187b.png"/>
          <p:cNvPicPr>
            <a:picLocks noChangeAspect="1"/>
          </p:cNvPicPr>
          <p:nvPr/>
        </p:nvPicPr>
        <p:blipFill>
          <a:blip r:embed="rId2"/>
          <a:srcRect l="80441" t="1203" b="75186"/>
          <a:stretch>
            <a:fillRect/>
          </a:stretch>
        </p:blipFill>
        <p:spPr>
          <a:xfrm>
            <a:off x="8072462" y="928676"/>
            <a:ext cx="873761" cy="862068"/>
          </a:xfrm>
          <a:prstGeom prst="rect">
            <a:avLst/>
          </a:prstGeom>
        </p:spPr>
      </p:pic>
      <p:pic>
        <p:nvPicPr>
          <p:cNvPr id="7" name="6 Imagen" descr="d415187b.png"/>
          <p:cNvPicPr>
            <a:picLocks noChangeAspect="1"/>
          </p:cNvPicPr>
          <p:nvPr/>
        </p:nvPicPr>
        <p:blipFill>
          <a:blip r:embed="rId2"/>
          <a:srcRect l="80441" t="1203" b="75186"/>
          <a:stretch>
            <a:fillRect/>
          </a:stretch>
        </p:blipFill>
        <p:spPr>
          <a:xfrm>
            <a:off x="142844" y="2143122"/>
            <a:ext cx="1016637" cy="1003032"/>
          </a:xfrm>
          <a:prstGeom prst="rect">
            <a:avLst/>
          </a:prstGeom>
        </p:spPr>
      </p:pic>
      <p:pic>
        <p:nvPicPr>
          <p:cNvPr id="8" name="7 Imagen" descr="d415187b.png"/>
          <p:cNvPicPr>
            <a:picLocks noChangeAspect="1"/>
          </p:cNvPicPr>
          <p:nvPr/>
        </p:nvPicPr>
        <p:blipFill>
          <a:blip r:embed="rId2"/>
          <a:srcRect l="80441" t="1203" b="75186"/>
          <a:stretch>
            <a:fillRect/>
          </a:stretch>
        </p:blipFill>
        <p:spPr>
          <a:xfrm>
            <a:off x="357158" y="3429006"/>
            <a:ext cx="873761" cy="862068"/>
          </a:xfrm>
          <a:prstGeom prst="rect">
            <a:avLst/>
          </a:prstGeom>
        </p:spPr>
      </p:pic>
      <p:pic>
        <p:nvPicPr>
          <p:cNvPr id="9" name="8 Imagen" descr="d415187b.png"/>
          <p:cNvPicPr>
            <a:picLocks noChangeAspect="1"/>
          </p:cNvPicPr>
          <p:nvPr/>
        </p:nvPicPr>
        <p:blipFill>
          <a:blip r:embed="rId2"/>
          <a:srcRect l="80441" t="1203" b="75186"/>
          <a:stretch>
            <a:fillRect/>
          </a:stretch>
        </p:blipFill>
        <p:spPr>
          <a:xfrm>
            <a:off x="357158" y="1142990"/>
            <a:ext cx="873761" cy="862068"/>
          </a:xfrm>
          <a:prstGeom prst="rect">
            <a:avLst/>
          </a:prstGeom>
        </p:spPr>
      </p:pic>
      <p:pic>
        <p:nvPicPr>
          <p:cNvPr id="10" name="9 Imagen" descr="d415187b.png"/>
          <p:cNvPicPr>
            <a:picLocks noChangeAspect="1"/>
          </p:cNvPicPr>
          <p:nvPr/>
        </p:nvPicPr>
        <p:blipFill>
          <a:blip r:embed="rId3" cstate="print"/>
          <a:srcRect l="80441" t="1203" b="75186"/>
          <a:stretch>
            <a:fillRect/>
          </a:stretch>
        </p:blipFill>
        <p:spPr>
          <a:xfrm>
            <a:off x="714348" y="285734"/>
            <a:ext cx="656540" cy="647754"/>
          </a:xfrm>
          <a:prstGeom prst="rect">
            <a:avLst/>
          </a:prstGeom>
        </p:spPr>
      </p:pic>
      <p:pic>
        <p:nvPicPr>
          <p:cNvPr id="11" name="10 Imagen" descr="d415187b.png"/>
          <p:cNvPicPr>
            <a:picLocks noChangeAspect="1"/>
          </p:cNvPicPr>
          <p:nvPr/>
        </p:nvPicPr>
        <p:blipFill>
          <a:blip r:embed="rId3" cstate="print"/>
          <a:srcRect l="80441" t="1203" b="75186"/>
          <a:stretch>
            <a:fillRect/>
          </a:stretch>
        </p:blipFill>
        <p:spPr>
          <a:xfrm>
            <a:off x="857224" y="4357700"/>
            <a:ext cx="656540" cy="647754"/>
          </a:xfrm>
          <a:prstGeom prst="rect">
            <a:avLst/>
          </a:prstGeom>
        </p:spPr>
      </p:pic>
      <p:pic>
        <p:nvPicPr>
          <p:cNvPr id="12" name="11 Imagen" descr="d415187b.png"/>
          <p:cNvPicPr>
            <a:picLocks noChangeAspect="1"/>
          </p:cNvPicPr>
          <p:nvPr/>
        </p:nvPicPr>
        <p:blipFill>
          <a:blip r:embed="rId3" cstate="print"/>
          <a:srcRect l="80441" t="1203" b="75186"/>
          <a:stretch>
            <a:fillRect/>
          </a:stretch>
        </p:blipFill>
        <p:spPr>
          <a:xfrm>
            <a:off x="7715272" y="214296"/>
            <a:ext cx="656540" cy="647754"/>
          </a:xfrm>
          <a:prstGeom prst="rect">
            <a:avLst/>
          </a:prstGeom>
        </p:spPr>
      </p:pic>
      <p:pic>
        <p:nvPicPr>
          <p:cNvPr id="13" name="12 Imagen" descr="d415187b.png"/>
          <p:cNvPicPr>
            <a:picLocks noChangeAspect="1"/>
          </p:cNvPicPr>
          <p:nvPr/>
        </p:nvPicPr>
        <p:blipFill>
          <a:blip r:embed="rId3" cstate="print"/>
          <a:srcRect l="80441" t="1203" b="75186"/>
          <a:stretch>
            <a:fillRect/>
          </a:stretch>
        </p:blipFill>
        <p:spPr>
          <a:xfrm>
            <a:off x="7715272" y="4286262"/>
            <a:ext cx="656540" cy="647754"/>
          </a:xfrm>
          <a:prstGeom prst="rect">
            <a:avLst/>
          </a:prstGeom>
        </p:spPr>
      </p:pic>
      <p:sp>
        <p:nvSpPr>
          <p:cNvPr id="14" name="13 CuadroTexto"/>
          <p:cNvSpPr txBox="1"/>
          <p:nvPr/>
        </p:nvSpPr>
        <p:spPr>
          <a:xfrm>
            <a:off x="2428861" y="1000114"/>
            <a:ext cx="4429155" cy="3139321"/>
          </a:xfrm>
          <a:prstGeom prst="rect">
            <a:avLst/>
          </a:prstGeom>
          <a:noFill/>
        </p:spPr>
        <p:txBody>
          <a:bodyPr wrap="square" rtlCol="0">
            <a:spAutoFit/>
          </a:bodyPr>
          <a:lstStyle/>
          <a:p>
            <a:r>
              <a:rPr lang="es-PE" dirty="0" smtClean="0">
                <a:latin typeface="AR CENA" pitchFamily="2" charset="0"/>
              </a:rPr>
              <a:t>La próxima vez que persigas una de tus tantas locuras, no te hagas pequeño ante todos esos muros que se elevarán ante ti para que no huyas de esa zona tan cómoda en la que te encuentras. Un lugar seguro, pero poco emocionante. Ten </a:t>
            </a:r>
            <a:r>
              <a:rPr lang="es-PE" dirty="0" smtClean="0">
                <a:latin typeface="AR CENA" pitchFamily="2" charset="0"/>
              </a:rPr>
              <a:t>presente la realimentación</a:t>
            </a:r>
            <a:r>
              <a:rPr lang="es-PE" dirty="0" smtClean="0">
                <a:latin typeface="AR CENA" pitchFamily="2" charset="0"/>
              </a:rPr>
              <a:t> </a:t>
            </a:r>
            <a:r>
              <a:rPr lang="es-PE" dirty="0" smtClean="0">
                <a:latin typeface="AR CENA" pitchFamily="2" charset="0"/>
              </a:rPr>
              <a:t>positiva </a:t>
            </a:r>
            <a:r>
              <a:rPr lang="es-PE" dirty="0" smtClean="0">
                <a:latin typeface="AR CENA" pitchFamily="2" charset="0"/>
              </a:rPr>
              <a:t>que de alguna manera siempre obtienes cuando lo das todo, de sortear cada dificultad y de ponerte a prueba. El esfuerzo y lo que los disfrutes pondrán en valor a tus sueños sobre el camino que estás recorriendo.</a:t>
            </a:r>
          </a:p>
          <a:p>
            <a:endParaRPr lang="es-PE" dirty="0">
              <a:latin typeface="AR CENA" pitchFamily="2" charset="0"/>
            </a:endParaRPr>
          </a:p>
        </p:txBody>
      </p:sp>
      <p:sp>
        <p:nvSpPr>
          <p:cNvPr id="15" name="14 CuadroTexto"/>
          <p:cNvSpPr txBox="1"/>
          <p:nvPr/>
        </p:nvSpPr>
        <p:spPr>
          <a:xfrm>
            <a:off x="4357686" y="3929072"/>
            <a:ext cx="2238113" cy="800219"/>
          </a:xfrm>
          <a:prstGeom prst="rect">
            <a:avLst/>
          </a:prstGeom>
          <a:noFill/>
        </p:spPr>
        <p:txBody>
          <a:bodyPr wrap="none" rtlCol="0">
            <a:spAutoFit/>
          </a:bodyPr>
          <a:lstStyle/>
          <a:p>
            <a:r>
              <a:rPr lang="es-PE" sz="1400" dirty="0" smtClean="0">
                <a:latin typeface="AR CENA" pitchFamily="2" charset="0"/>
              </a:rPr>
              <a:t>Texto :</a:t>
            </a:r>
            <a:r>
              <a:rPr lang="es-PE" sz="1400" dirty="0" smtClean="0">
                <a:latin typeface="AR CENA" pitchFamily="2" charset="0"/>
              </a:rPr>
              <a:t> Raquel Lemos Rodríguez </a:t>
            </a:r>
          </a:p>
          <a:p>
            <a:r>
              <a:rPr lang="es-PE" sz="1400" dirty="0" smtClean="0">
                <a:latin typeface="AR CENA" pitchFamily="2" charset="0"/>
              </a:rPr>
              <a:t> </a:t>
            </a:r>
          </a:p>
          <a:p>
            <a:endParaRPr lang="es-PE" dirty="0"/>
          </a:p>
        </p:txBody>
      </p:sp>
      <p:sp>
        <p:nvSpPr>
          <p:cNvPr id="16" name="15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flip="none" rotWithShape="1">
          <a:gsLst>
            <a:gs pos="14000">
              <a:srgbClr val="002060"/>
            </a:gs>
            <a:gs pos="50000">
              <a:srgbClr val="FFCF37">
                <a:shade val="67500"/>
                <a:satMod val="115000"/>
              </a:srgbClr>
            </a:gs>
            <a:gs pos="100000">
              <a:srgbClr val="FFCF37">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8187284">
            <a:off x="3645677" y="-81722"/>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ágrima"/>
          <p:cNvSpPr/>
          <p:nvPr/>
        </p:nvSpPr>
        <p:spPr>
          <a:xfrm rot="18926182">
            <a:off x="3574311" y="3383585"/>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2806971">
            <a:off x="1786558" y="1597449"/>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3748098">
            <a:off x="5355653" y="1810027"/>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5400000">
            <a:off x="2468322" y="442513"/>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0800000">
            <a:off x="4857752" y="428610"/>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a:off x="2285984" y="2928940"/>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6200000">
            <a:off x="4833921" y="2881333"/>
            <a:ext cx="1817381" cy="1769719"/>
          </a:xfrm>
          <a:prstGeom prst="teardrop">
            <a:avLst>
              <a:gd name="adj" fmla="val 143785"/>
            </a:avLst>
          </a:prstGeom>
          <a:gradFill flip="none" rotWithShape="1">
            <a:gsLst>
              <a:gs pos="35000">
                <a:schemeClr val="tx1">
                  <a:alpha val="0"/>
                </a:schemeClr>
              </a:gs>
              <a:gs pos="50000">
                <a:srgbClr val="FFCF37">
                  <a:shade val="67500"/>
                  <a:satMod val="115000"/>
                </a:srgbClr>
              </a:gs>
              <a:gs pos="100000">
                <a:srgbClr val="FFCF37">
                  <a:shade val="100000"/>
                  <a:satMod val="115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2000"/>
                            </p:stCondLst>
                            <p:childTnLst>
                              <p:par>
                                <p:cTn id="72" presetID="23" presetClass="exit" presetSubtype="544" fill="hold" grpId="2"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fill="hold" grpId="3"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fill="hold" grpId="3"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fill="hold" grpId="3"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fill="hold" grpId="3"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F37"/>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a:off x="1714481" y="1571619"/>
            <a:ext cx="3071834" cy="2500330"/>
          </a:xfrm>
          <a:prstGeom prst="rect">
            <a:avLst/>
          </a:prstGeom>
        </p:spPr>
      </p:pic>
      <p:pic>
        <p:nvPicPr>
          <p:cNvPr id="4" name="3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4779428">
            <a:off x="2970055" y="-157688"/>
            <a:ext cx="3071834" cy="2500330"/>
          </a:xfrm>
          <a:prstGeom prst="rect">
            <a:avLst/>
          </a:prstGeom>
        </p:spPr>
      </p:pic>
      <p:pic>
        <p:nvPicPr>
          <p:cNvPr id="5" name="4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8379450">
            <a:off x="4373100" y="1339905"/>
            <a:ext cx="3071834" cy="2500330"/>
          </a:xfrm>
          <a:prstGeom prst="rect">
            <a:avLst/>
          </a:prstGeom>
        </p:spPr>
      </p:pic>
      <p:pic>
        <p:nvPicPr>
          <p:cNvPr id="6" name="5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15121960">
            <a:off x="3127437" y="2953930"/>
            <a:ext cx="3071834" cy="2500330"/>
          </a:xfrm>
          <a:prstGeom prst="rect">
            <a:avLst/>
          </a:prstGeom>
        </p:spPr>
      </p:pic>
      <p:pic>
        <p:nvPicPr>
          <p:cNvPr id="7" name="6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742041">
            <a:off x="1875159" y="657122"/>
            <a:ext cx="3071834" cy="2500330"/>
          </a:xfrm>
          <a:prstGeom prst="rect">
            <a:avLst/>
          </a:prstGeom>
        </p:spPr>
      </p:pic>
      <p:pic>
        <p:nvPicPr>
          <p:cNvPr id="8" name="7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6524849">
            <a:off x="3784867" y="463170"/>
            <a:ext cx="3071834" cy="2500330"/>
          </a:xfrm>
          <a:prstGeom prst="rect">
            <a:avLst/>
          </a:prstGeom>
        </p:spPr>
      </p:pic>
      <p:pic>
        <p:nvPicPr>
          <p:cNvPr id="9" name="8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13247200">
            <a:off x="4015531" y="2485656"/>
            <a:ext cx="3071834" cy="2500330"/>
          </a:xfrm>
          <a:prstGeom prst="rect">
            <a:avLst/>
          </a:prstGeom>
        </p:spPr>
      </p:pic>
      <p:pic>
        <p:nvPicPr>
          <p:cNvPr id="10" name="9 Imagen" descr="circle-447982_640.png"/>
          <p:cNvPicPr>
            <a:picLocks noChangeAspect="1"/>
          </p:cNvPicPr>
          <p:nvPr/>
        </p:nvPicPr>
        <p:blipFill>
          <a:blip r:embed="rId3">
            <a:duotone>
              <a:prstClr val="black"/>
              <a:schemeClr val="accent3">
                <a:tint val="45000"/>
                <a:satMod val="400000"/>
              </a:schemeClr>
            </a:duotone>
            <a:lum contrast="40000"/>
          </a:blip>
          <a:stretch>
            <a:fillRect/>
          </a:stretch>
        </p:blipFill>
        <p:spPr>
          <a:xfrm rot="17487117">
            <a:off x="2046716" y="2493933"/>
            <a:ext cx="3071834" cy="2500330"/>
          </a:xfrm>
          <a:prstGeom prst="rect">
            <a:avLst/>
          </a:prstGeom>
        </p:spPr>
      </p:pic>
      <p:sp>
        <p:nvSpPr>
          <p:cNvPr id="11" name="10 Rectángulo"/>
          <p:cNvSpPr/>
          <p:nvPr/>
        </p:nvSpPr>
        <p:spPr>
          <a:xfrm>
            <a:off x="-285784" y="-214332"/>
            <a:ext cx="9715568" cy="5715040"/>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2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10" presetClass="entr" presetSubtype="0"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fade">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5400000">
            <a:off x="3429004" y="-207173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6200000">
            <a:off x="3429004" y="171448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6200000">
            <a:off x="3429004" y="135729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5400000">
            <a:off x="3429004" y="-171454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5400000">
            <a:off x="3429004" y="-1357328"/>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5400000">
            <a:off x="3429004" y="-100016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5400000">
            <a:off x="3429004" y="-64297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6200000">
            <a:off x="3429004" y="100010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6200000">
            <a:off x="3429004" y="64291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6200000">
            <a:off x="3429004" y="285722"/>
            <a:ext cx="2357430" cy="5643602"/>
          </a:xfrm>
          <a:prstGeom prst="moon">
            <a:avLst>
              <a:gd name="adj" fmla="val 12308"/>
            </a:avLst>
          </a:prstGeom>
          <a:gradFill flip="none" rotWithShape="1">
            <a:gsLst>
              <a:gs pos="49000">
                <a:schemeClr val="accent3">
                  <a:lumMod val="50000"/>
                </a:schemeClr>
              </a:gs>
              <a:gs pos="64999">
                <a:srgbClr val="F0EBD5"/>
              </a:gs>
              <a:gs pos="100000">
                <a:srgbClr val="D1C39F"/>
              </a:gs>
            </a:gsLst>
            <a:lin ang="16200000" scaled="0"/>
            <a:tileRect/>
          </a:gradFill>
          <a:ln w="3175">
            <a:noFill/>
            <a:prstDash val="sysDot"/>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285784" y="-500084"/>
            <a:ext cx="9715568" cy="6215106"/>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1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p:val>
                                            <p:fltVal val="0"/>
                                          </p:val>
                                        </p:tav>
                                        <p:tav tm="100000">
                                          <p:val>
                                            <p:strVal val="#ppt_w"/>
                                          </p:val>
                                        </p:tav>
                                      </p:tavLst>
                                    </p:anim>
                                    <p:anim calcmode="lin" valueType="num">
                                      <p:cBhvr>
                                        <p:cTn id="10" dur="3000" fill="hold"/>
                                        <p:tgtEl>
                                          <p:spTgt spid="4"/>
                                        </p:tgtEl>
                                        <p:attrNameLst>
                                          <p:attrName>ppt_h</p:attrName>
                                        </p:attrNameLst>
                                      </p:cBhvr>
                                      <p:tavLst>
                                        <p:tav tm="0">
                                          <p:val>
                                            <p:fltVal val="0"/>
                                          </p:val>
                                        </p:tav>
                                        <p:tav tm="100000">
                                          <p:val>
                                            <p:strVal val="#ppt_h"/>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fltVal val="0"/>
                                          </p:val>
                                        </p:tav>
                                        <p:tav tm="100000">
                                          <p:val>
                                            <p:strVal val="#ppt_w"/>
                                          </p:val>
                                        </p:tav>
                                      </p:tavLst>
                                    </p:anim>
                                    <p:anim calcmode="lin" valueType="num">
                                      <p:cBhvr>
                                        <p:cTn id="18" dur="3000" fill="hold"/>
                                        <p:tgtEl>
                                          <p:spTgt spid="6"/>
                                        </p:tgtEl>
                                        <p:attrNameLst>
                                          <p:attrName>ppt_h</p:attrName>
                                        </p:attrNameLst>
                                      </p:cBhvr>
                                      <p:tavLst>
                                        <p:tav tm="0">
                                          <p:val>
                                            <p:fltVal val="0"/>
                                          </p:val>
                                        </p:tav>
                                        <p:tav tm="100000">
                                          <p:val>
                                            <p:strVal val="#ppt_h"/>
                                          </p:val>
                                        </p:tav>
                                      </p:tavLst>
                                    </p:anim>
                                  </p:childTnLst>
                                </p:cTn>
                              </p:par>
                              <p:par>
                                <p:cTn id="19" presetID="23" presetClass="entr" presetSubtype="16"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childTnLst>
                                </p:cTn>
                              </p:par>
                              <p:par>
                                <p:cTn id="23" presetID="23" presetClass="entr" presetSubtype="1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0" fill="hold"/>
                                        <p:tgtEl>
                                          <p:spTgt spid="9"/>
                                        </p:tgtEl>
                                        <p:attrNameLst>
                                          <p:attrName>ppt_w</p:attrName>
                                        </p:attrNameLst>
                                      </p:cBhvr>
                                      <p:tavLst>
                                        <p:tav tm="0">
                                          <p:val>
                                            <p:fltVal val="0"/>
                                          </p:val>
                                        </p:tav>
                                        <p:tav tm="100000">
                                          <p:val>
                                            <p:strVal val="#ppt_w"/>
                                          </p:val>
                                        </p:tav>
                                      </p:tavLst>
                                    </p:anim>
                                    <p:anim calcmode="lin" valueType="num">
                                      <p:cBhvr>
                                        <p:cTn id="30" dur="3000" fill="hold"/>
                                        <p:tgtEl>
                                          <p:spTgt spid="9"/>
                                        </p:tgtEl>
                                        <p:attrNameLst>
                                          <p:attrName>ppt_h</p:attrName>
                                        </p:attrNameLst>
                                      </p:cBhvr>
                                      <p:tavLst>
                                        <p:tav tm="0">
                                          <p:val>
                                            <p:fltVal val="0"/>
                                          </p:val>
                                        </p:tav>
                                        <p:tav tm="100000">
                                          <p:val>
                                            <p:strVal val="#ppt_h"/>
                                          </p:val>
                                        </p:tav>
                                      </p:tavLst>
                                    </p:anim>
                                  </p:childTnLst>
                                </p:cTn>
                              </p:par>
                              <p:par>
                                <p:cTn id="31" presetID="23" presetClass="entr" presetSubtype="16"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fltVal val="0"/>
                                          </p:val>
                                        </p:tav>
                                        <p:tav tm="100000">
                                          <p:val>
                                            <p:strVal val="#ppt_h"/>
                                          </p:val>
                                        </p:tav>
                                      </p:tavLst>
                                    </p:anim>
                                  </p:childTnLst>
                                </p:cTn>
                              </p:par>
                              <p:par>
                                <p:cTn id="35" presetID="2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ppt_w</p:attrName>
                                        </p:attrNameLst>
                                      </p:cBhvr>
                                      <p:tavLst>
                                        <p:tav tm="0">
                                          <p:val>
                                            <p:fltVal val="0"/>
                                          </p:val>
                                        </p:tav>
                                        <p:tav tm="100000">
                                          <p:val>
                                            <p:strVal val="#ppt_w"/>
                                          </p:val>
                                        </p:tav>
                                      </p:tavLst>
                                    </p:anim>
                                    <p:anim calcmode="lin" valueType="num">
                                      <p:cBhvr>
                                        <p:cTn id="38" dur="3000" fill="hold"/>
                                        <p:tgtEl>
                                          <p:spTgt spid="11"/>
                                        </p:tgtEl>
                                        <p:attrNameLst>
                                          <p:attrName>ppt_h</p:attrName>
                                        </p:attrNameLst>
                                      </p:cBhvr>
                                      <p:tavLst>
                                        <p:tav tm="0">
                                          <p:val>
                                            <p:fltVal val="0"/>
                                          </p:val>
                                        </p:tav>
                                        <p:tav tm="100000">
                                          <p:val>
                                            <p:strVal val="#ppt_h"/>
                                          </p:val>
                                        </p:tav>
                                      </p:tavLst>
                                    </p:anim>
                                  </p:childTnLst>
                                </p:cTn>
                              </p:par>
                              <p:par>
                                <p:cTn id="39" presetID="23" presetClass="entr" presetSubtype="16"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3000" fill="hold"/>
                                        <p:tgtEl>
                                          <p:spTgt spid="12"/>
                                        </p:tgtEl>
                                        <p:attrNameLst>
                                          <p:attrName>ppt_w</p:attrName>
                                        </p:attrNameLst>
                                      </p:cBhvr>
                                      <p:tavLst>
                                        <p:tav tm="0">
                                          <p:val>
                                            <p:fltVal val="0"/>
                                          </p:val>
                                        </p:tav>
                                        <p:tav tm="100000">
                                          <p:val>
                                            <p:strVal val="#ppt_w"/>
                                          </p:val>
                                        </p:tav>
                                      </p:tavLst>
                                    </p:anim>
                                    <p:anim calcmode="lin" valueType="num">
                                      <p:cBhvr>
                                        <p:cTn id="42" dur="3000" fill="hold"/>
                                        <p:tgtEl>
                                          <p:spTgt spid="12"/>
                                        </p:tgtEl>
                                        <p:attrNameLst>
                                          <p:attrName>ppt_h</p:attrName>
                                        </p:attrNameLst>
                                      </p:cBhvr>
                                      <p:tavLst>
                                        <p:tav tm="0">
                                          <p:val>
                                            <p:fltVal val="0"/>
                                          </p:val>
                                        </p:tav>
                                        <p:tav tm="100000">
                                          <p:val>
                                            <p:strVal val="#ppt_h"/>
                                          </p:val>
                                        </p:tav>
                                      </p:tavLst>
                                    </p:anim>
                                  </p:childTnLst>
                                </p:cTn>
                              </p:par>
                              <p:par>
                                <p:cTn id="43" presetID="23"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3000" fill="hold"/>
                                        <p:tgtEl>
                                          <p:spTgt spid="13"/>
                                        </p:tgtEl>
                                        <p:attrNameLst>
                                          <p:attrName>ppt_w</p:attrName>
                                        </p:attrNameLst>
                                      </p:cBhvr>
                                      <p:tavLst>
                                        <p:tav tm="0">
                                          <p:val>
                                            <p:fltVal val="0"/>
                                          </p:val>
                                        </p:tav>
                                        <p:tav tm="100000">
                                          <p:val>
                                            <p:strVal val="#ppt_w"/>
                                          </p:val>
                                        </p:tav>
                                      </p:tavLst>
                                    </p:anim>
                                    <p:anim calcmode="lin" valueType="num">
                                      <p:cBhvr>
                                        <p:cTn id="46" dur="3000" fill="hold"/>
                                        <p:tgtEl>
                                          <p:spTgt spid="13"/>
                                        </p:tgtEl>
                                        <p:attrNameLst>
                                          <p:attrName>ppt_h</p:attrName>
                                        </p:attrNameLst>
                                      </p:cBhvr>
                                      <p:tavLst>
                                        <p:tav tm="0">
                                          <p:val>
                                            <p:fltVal val="0"/>
                                          </p:val>
                                        </p:tav>
                                        <p:tav tm="100000">
                                          <p:val>
                                            <p:strVal val="#ppt_h"/>
                                          </p:val>
                                        </p:tav>
                                      </p:tavLst>
                                    </p:anim>
                                  </p:childTnLst>
                                </p:cTn>
                              </p:par>
                              <p:par>
                                <p:cTn id="47" presetID="8" presetClass="emph" presetSubtype="0" fill="hold" grpId="1" nodeType="withEffect">
                                  <p:stCondLst>
                                    <p:cond delay="0"/>
                                  </p:stCondLst>
                                  <p:childTnLst>
                                    <p:animRot by="21600000">
                                      <p:cBhvr>
                                        <p:cTn id="48" dur="3000" fill="hold"/>
                                        <p:tgtEl>
                                          <p:spTgt spid="4"/>
                                        </p:tgtEl>
                                        <p:attrNameLst>
                                          <p:attrName>r</p:attrName>
                                        </p:attrNameLst>
                                      </p:cBhvr>
                                    </p:animRot>
                                  </p:childTnLst>
                                </p:cTn>
                              </p:par>
                              <p:par>
                                <p:cTn id="49" presetID="8" presetClass="emph" presetSubtype="0" fill="hold" grpId="1" nodeType="withEffect">
                                  <p:stCondLst>
                                    <p:cond delay="0"/>
                                  </p:stCondLst>
                                  <p:childTnLst>
                                    <p:animRot by="21600000">
                                      <p:cBhvr>
                                        <p:cTn id="50" dur="3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3000" fill="hold"/>
                                        <p:tgtEl>
                                          <p:spTgt spid="6"/>
                                        </p:tgtEl>
                                        <p:attrNameLst>
                                          <p:attrName>r</p:attrName>
                                        </p:attrNameLst>
                                      </p:cBhvr>
                                    </p:animRot>
                                  </p:childTnLst>
                                </p:cTn>
                              </p:par>
                              <p:par>
                                <p:cTn id="53" presetID="8" presetClass="emph" presetSubtype="0" fill="hold" grpId="1" nodeType="withEffect">
                                  <p:stCondLst>
                                    <p:cond delay="0"/>
                                  </p:stCondLst>
                                  <p:childTnLst>
                                    <p:animRot by="21600000">
                                      <p:cBhvr>
                                        <p:cTn id="54" dur="3000" fill="hold"/>
                                        <p:tgtEl>
                                          <p:spTgt spid="7"/>
                                        </p:tgtEl>
                                        <p:attrNameLst>
                                          <p:attrName>r</p:attrName>
                                        </p:attrNameLst>
                                      </p:cBhvr>
                                    </p:animRot>
                                  </p:childTnLst>
                                </p:cTn>
                              </p:par>
                              <p:par>
                                <p:cTn id="55" presetID="8" presetClass="emph" presetSubtype="0" fill="hold" grpId="1" nodeType="withEffect">
                                  <p:stCondLst>
                                    <p:cond delay="0"/>
                                  </p:stCondLst>
                                  <p:childTnLst>
                                    <p:animRot by="21600000">
                                      <p:cBhvr>
                                        <p:cTn id="56" dur="3000" fill="hold"/>
                                        <p:tgtEl>
                                          <p:spTgt spid="8"/>
                                        </p:tgtEl>
                                        <p:attrNameLst>
                                          <p:attrName>r</p:attrName>
                                        </p:attrNameLst>
                                      </p:cBhvr>
                                    </p:animRot>
                                  </p:childTnLst>
                                </p:cTn>
                              </p:par>
                              <p:par>
                                <p:cTn id="57" presetID="8" presetClass="emph" presetSubtype="0" fill="hold" grpId="1" nodeType="withEffect">
                                  <p:stCondLst>
                                    <p:cond delay="0"/>
                                  </p:stCondLst>
                                  <p:childTnLst>
                                    <p:animRot by="21600000">
                                      <p:cBhvr>
                                        <p:cTn id="58" dur="3000" fill="hold"/>
                                        <p:tgtEl>
                                          <p:spTgt spid="9"/>
                                        </p:tgtEl>
                                        <p:attrNameLst>
                                          <p:attrName>r</p:attrName>
                                        </p:attrNameLst>
                                      </p:cBhvr>
                                    </p:animRot>
                                  </p:childTnLst>
                                </p:cTn>
                              </p:par>
                              <p:par>
                                <p:cTn id="59" presetID="8" presetClass="emph" presetSubtype="0" fill="hold" grpId="1" nodeType="withEffect">
                                  <p:stCondLst>
                                    <p:cond delay="0"/>
                                  </p:stCondLst>
                                  <p:childTnLst>
                                    <p:animRot by="21600000">
                                      <p:cBhvr>
                                        <p:cTn id="60" dur="3000" fill="hold"/>
                                        <p:tgtEl>
                                          <p:spTgt spid="10"/>
                                        </p:tgtEl>
                                        <p:attrNameLst>
                                          <p:attrName>r</p:attrName>
                                        </p:attrNameLst>
                                      </p:cBhvr>
                                    </p:animRot>
                                  </p:childTnLst>
                                </p:cTn>
                              </p:par>
                              <p:par>
                                <p:cTn id="61" presetID="8" presetClass="emph" presetSubtype="0" fill="hold" grpId="1" nodeType="withEffect">
                                  <p:stCondLst>
                                    <p:cond delay="0"/>
                                  </p:stCondLst>
                                  <p:childTnLst>
                                    <p:animRot by="21600000">
                                      <p:cBhvr>
                                        <p:cTn id="62" dur="3000" fill="hold"/>
                                        <p:tgtEl>
                                          <p:spTgt spid="11"/>
                                        </p:tgtEl>
                                        <p:attrNameLst>
                                          <p:attrName>r</p:attrName>
                                        </p:attrNameLst>
                                      </p:cBhvr>
                                    </p:animRot>
                                  </p:childTnLst>
                                </p:cTn>
                              </p:par>
                              <p:par>
                                <p:cTn id="63" presetID="8" presetClass="emph" presetSubtype="0" fill="hold" grpId="1" nodeType="withEffect">
                                  <p:stCondLst>
                                    <p:cond delay="0"/>
                                  </p:stCondLst>
                                  <p:childTnLst>
                                    <p:animRot by="21600000">
                                      <p:cBhvr>
                                        <p:cTn id="64" dur="3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3000" fill="hold"/>
                                        <p:tgtEl>
                                          <p:spTgt spid="13"/>
                                        </p:tgtEl>
                                        <p:attrNameLst>
                                          <p:attrName>r</p:attrName>
                                        </p:attrNameLst>
                                      </p:cBhvr>
                                    </p:animRot>
                                  </p:childTnLst>
                                </p:cTn>
                              </p:par>
                              <p:par>
                                <p:cTn id="67" presetID="3" presetClass="entr" presetSubtype="5" fill="hold" grpId="2" nodeType="with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linds(vertical)">
                                      <p:cBhvr>
                                        <p:cTn id="69" dur="3000"/>
                                        <p:tgtEl>
                                          <p:spTgt spid="4"/>
                                        </p:tgtEl>
                                      </p:cBhvr>
                                    </p:animEffect>
                                  </p:childTnLst>
                                </p:cTn>
                              </p:par>
                              <p:par>
                                <p:cTn id="70" presetID="3" presetClass="entr" presetSubtype="5" fill="hold" grpId="2"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linds(vertical)">
                                      <p:cBhvr>
                                        <p:cTn id="72" dur="3000"/>
                                        <p:tgtEl>
                                          <p:spTgt spid="5"/>
                                        </p:tgtEl>
                                      </p:cBhvr>
                                    </p:animEffect>
                                  </p:childTnLst>
                                </p:cTn>
                              </p:par>
                              <p:par>
                                <p:cTn id="73" presetID="3" presetClass="entr" presetSubtype="5" fill="hold" grpId="2" nodeType="withEffect">
                                  <p:stCondLst>
                                    <p:cond delay="0"/>
                                  </p:stCondLst>
                                  <p:childTnLst>
                                    <p:set>
                                      <p:cBhvr>
                                        <p:cTn id="74" dur="1" fill="hold">
                                          <p:stCondLst>
                                            <p:cond delay="0"/>
                                          </p:stCondLst>
                                        </p:cTn>
                                        <p:tgtEl>
                                          <p:spTgt spid="6"/>
                                        </p:tgtEl>
                                        <p:attrNameLst>
                                          <p:attrName>style.visibility</p:attrName>
                                        </p:attrNameLst>
                                      </p:cBhvr>
                                      <p:to>
                                        <p:strVal val="visible"/>
                                      </p:to>
                                    </p:set>
                                    <p:animEffect transition="in" filter="blinds(vertical)">
                                      <p:cBhvr>
                                        <p:cTn id="75" dur="3000"/>
                                        <p:tgtEl>
                                          <p:spTgt spid="6"/>
                                        </p:tgtEl>
                                      </p:cBhvr>
                                    </p:animEffect>
                                  </p:childTnLst>
                                </p:cTn>
                              </p:par>
                              <p:par>
                                <p:cTn id="76" presetID="3" presetClass="entr" presetSubtype="5" fill="hold" grpId="2" nodeType="withEffect">
                                  <p:stCondLst>
                                    <p:cond delay="0"/>
                                  </p:stCondLst>
                                  <p:childTnLst>
                                    <p:set>
                                      <p:cBhvr>
                                        <p:cTn id="77" dur="1" fill="hold">
                                          <p:stCondLst>
                                            <p:cond delay="0"/>
                                          </p:stCondLst>
                                        </p:cTn>
                                        <p:tgtEl>
                                          <p:spTgt spid="7"/>
                                        </p:tgtEl>
                                        <p:attrNameLst>
                                          <p:attrName>style.visibility</p:attrName>
                                        </p:attrNameLst>
                                      </p:cBhvr>
                                      <p:to>
                                        <p:strVal val="visible"/>
                                      </p:to>
                                    </p:set>
                                    <p:animEffect transition="in" filter="blinds(vertical)">
                                      <p:cBhvr>
                                        <p:cTn id="78" dur="3000"/>
                                        <p:tgtEl>
                                          <p:spTgt spid="7"/>
                                        </p:tgtEl>
                                      </p:cBhvr>
                                    </p:animEffect>
                                  </p:childTnLst>
                                </p:cTn>
                              </p:par>
                              <p:par>
                                <p:cTn id="79" presetID="3" presetClass="entr" presetSubtype="5" fill="hold" grpId="2"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blinds(vertical)">
                                      <p:cBhvr>
                                        <p:cTn id="81" dur="3000"/>
                                        <p:tgtEl>
                                          <p:spTgt spid="8"/>
                                        </p:tgtEl>
                                      </p:cBhvr>
                                    </p:animEffect>
                                  </p:childTnLst>
                                </p:cTn>
                              </p:par>
                              <p:par>
                                <p:cTn id="82" presetID="3" presetClass="entr" presetSubtype="5" fill="hold" grpId="2" nodeType="with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blinds(vertical)">
                                      <p:cBhvr>
                                        <p:cTn id="84" dur="3000"/>
                                        <p:tgtEl>
                                          <p:spTgt spid="9"/>
                                        </p:tgtEl>
                                      </p:cBhvr>
                                    </p:animEffect>
                                  </p:childTnLst>
                                </p:cTn>
                              </p:par>
                              <p:par>
                                <p:cTn id="85" presetID="3" presetClass="entr" presetSubtype="5" fill="hold" grpId="2" nodeType="with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blinds(vertical)">
                                      <p:cBhvr>
                                        <p:cTn id="87" dur="3000"/>
                                        <p:tgtEl>
                                          <p:spTgt spid="10"/>
                                        </p:tgtEl>
                                      </p:cBhvr>
                                    </p:animEffect>
                                  </p:childTnLst>
                                </p:cTn>
                              </p:par>
                              <p:par>
                                <p:cTn id="88" presetID="3" presetClass="entr" presetSubtype="5" fill="hold" grpId="2" nodeType="with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blinds(vertical)">
                                      <p:cBhvr>
                                        <p:cTn id="90" dur="3000"/>
                                        <p:tgtEl>
                                          <p:spTgt spid="11"/>
                                        </p:tgtEl>
                                      </p:cBhvr>
                                    </p:animEffect>
                                  </p:childTnLst>
                                </p:cTn>
                              </p:par>
                              <p:par>
                                <p:cTn id="91" presetID="3" presetClass="entr" presetSubtype="5" fill="hold" grpId="2" nodeType="with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blinds(vertical)">
                                      <p:cBhvr>
                                        <p:cTn id="93" dur="3000"/>
                                        <p:tgtEl>
                                          <p:spTgt spid="12"/>
                                        </p:tgtEl>
                                      </p:cBhvr>
                                    </p:animEffect>
                                  </p:childTnLst>
                                </p:cTn>
                              </p:par>
                              <p:par>
                                <p:cTn id="94" presetID="3" presetClass="entr" presetSubtype="5" fill="hold" grpId="2"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blinds(vertical)">
                                      <p:cBhvr>
                                        <p:cTn id="96" dur="3000"/>
                                        <p:tgtEl>
                                          <p:spTgt spid="13"/>
                                        </p:tgtEl>
                                      </p:cBhvr>
                                    </p:animEffect>
                                  </p:childTnLst>
                                </p:cTn>
                              </p:par>
                              <p:par>
                                <p:cTn id="97" presetID="23" presetClass="exit" presetSubtype="544" fill="hold" grpId="3" nodeType="withEffect">
                                  <p:stCondLst>
                                    <p:cond delay="0"/>
                                  </p:stCondLst>
                                  <p:childTnLst>
                                    <p:anim calcmode="lin" valueType="num">
                                      <p:cBhvr>
                                        <p:cTn id="98" dur="3000"/>
                                        <p:tgtEl>
                                          <p:spTgt spid="4"/>
                                        </p:tgtEl>
                                        <p:attrNameLst>
                                          <p:attrName>ppt_w</p:attrName>
                                        </p:attrNameLst>
                                      </p:cBhvr>
                                      <p:tavLst>
                                        <p:tav tm="0">
                                          <p:val>
                                            <p:strVal val="ppt_w"/>
                                          </p:val>
                                        </p:tav>
                                        <p:tav tm="100000">
                                          <p:val>
                                            <p:fltVal val="0"/>
                                          </p:val>
                                        </p:tav>
                                      </p:tavLst>
                                    </p:anim>
                                    <p:anim calcmode="lin" valueType="num">
                                      <p:cBhvr>
                                        <p:cTn id="99" dur="3000"/>
                                        <p:tgtEl>
                                          <p:spTgt spid="4"/>
                                        </p:tgtEl>
                                        <p:attrNameLst>
                                          <p:attrName>ppt_h</p:attrName>
                                        </p:attrNameLst>
                                      </p:cBhvr>
                                      <p:tavLst>
                                        <p:tav tm="0">
                                          <p:val>
                                            <p:strVal val="ppt_h"/>
                                          </p:val>
                                        </p:tav>
                                        <p:tav tm="100000">
                                          <p:val>
                                            <p:fltVal val="0"/>
                                          </p:val>
                                        </p:tav>
                                      </p:tavLst>
                                    </p:anim>
                                    <p:anim calcmode="lin" valueType="num">
                                      <p:cBhvr>
                                        <p:cTn id="100" dur="3000"/>
                                        <p:tgtEl>
                                          <p:spTgt spid="4"/>
                                        </p:tgtEl>
                                        <p:attrNameLst>
                                          <p:attrName>ppt_x</p:attrName>
                                        </p:attrNameLst>
                                      </p:cBhvr>
                                      <p:tavLst>
                                        <p:tav tm="0">
                                          <p:val>
                                            <p:strVal val="ppt_x"/>
                                          </p:val>
                                        </p:tav>
                                        <p:tav tm="100000">
                                          <p:val>
                                            <p:fltVal val="0.5"/>
                                          </p:val>
                                        </p:tav>
                                      </p:tavLst>
                                    </p:anim>
                                    <p:anim calcmode="lin" valueType="num">
                                      <p:cBhvr>
                                        <p:cTn id="101" dur="3000"/>
                                        <p:tgtEl>
                                          <p:spTgt spid="4"/>
                                        </p:tgtEl>
                                        <p:attrNameLst>
                                          <p:attrName>ppt_y</p:attrName>
                                        </p:attrNameLst>
                                      </p:cBhvr>
                                      <p:tavLst>
                                        <p:tav tm="0">
                                          <p:val>
                                            <p:strVal val="ppt_y"/>
                                          </p:val>
                                        </p:tav>
                                        <p:tav tm="100000">
                                          <p:val>
                                            <p:fltVal val="0.5"/>
                                          </p:val>
                                        </p:tav>
                                      </p:tavLst>
                                    </p:anim>
                                    <p:set>
                                      <p:cBhvr>
                                        <p:cTn id="102" dur="1" fill="hold">
                                          <p:stCondLst>
                                            <p:cond delay="2999"/>
                                          </p:stCondLst>
                                        </p:cTn>
                                        <p:tgtEl>
                                          <p:spTgt spid="4"/>
                                        </p:tgtEl>
                                        <p:attrNameLst>
                                          <p:attrName>style.visibility</p:attrName>
                                        </p:attrNameLst>
                                      </p:cBhvr>
                                      <p:to>
                                        <p:strVal val="hidden"/>
                                      </p:to>
                                    </p:set>
                                  </p:childTnLst>
                                </p:cTn>
                              </p:par>
                              <p:par>
                                <p:cTn id="103" presetID="23" presetClass="exit" presetSubtype="544" fill="hold" grpId="3" nodeType="withEffect">
                                  <p:stCondLst>
                                    <p:cond delay="0"/>
                                  </p:stCondLst>
                                  <p:childTnLst>
                                    <p:anim calcmode="lin" valueType="num">
                                      <p:cBhvr>
                                        <p:cTn id="104" dur="3000"/>
                                        <p:tgtEl>
                                          <p:spTgt spid="5"/>
                                        </p:tgtEl>
                                        <p:attrNameLst>
                                          <p:attrName>ppt_w</p:attrName>
                                        </p:attrNameLst>
                                      </p:cBhvr>
                                      <p:tavLst>
                                        <p:tav tm="0">
                                          <p:val>
                                            <p:strVal val="ppt_w"/>
                                          </p:val>
                                        </p:tav>
                                        <p:tav tm="100000">
                                          <p:val>
                                            <p:fltVal val="0"/>
                                          </p:val>
                                        </p:tav>
                                      </p:tavLst>
                                    </p:anim>
                                    <p:anim calcmode="lin" valueType="num">
                                      <p:cBhvr>
                                        <p:cTn id="105" dur="3000"/>
                                        <p:tgtEl>
                                          <p:spTgt spid="5"/>
                                        </p:tgtEl>
                                        <p:attrNameLst>
                                          <p:attrName>ppt_h</p:attrName>
                                        </p:attrNameLst>
                                      </p:cBhvr>
                                      <p:tavLst>
                                        <p:tav tm="0">
                                          <p:val>
                                            <p:strVal val="ppt_h"/>
                                          </p:val>
                                        </p:tav>
                                        <p:tav tm="100000">
                                          <p:val>
                                            <p:fltVal val="0"/>
                                          </p:val>
                                        </p:tav>
                                      </p:tavLst>
                                    </p:anim>
                                    <p:anim calcmode="lin" valueType="num">
                                      <p:cBhvr>
                                        <p:cTn id="106" dur="3000"/>
                                        <p:tgtEl>
                                          <p:spTgt spid="5"/>
                                        </p:tgtEl>
                                        <p:attrNameLst>
                                          <p:attrName>ppt_x</p:attrName>
                                        </p:attrNameLst>
                                      </p:cBhvr>
                                      <p:tavLst>
                                        <p:tav tm="0">
                                          <p:val>
                                            <p:strVal val="ppt_x"/>
                                          </p:val>
                                        </p:tav>
                                        <p:tav tm="100000">
                                          <p:val>
                                            <p:fltVal val="0.5"/>
                                          </p:val>
                                        </p:tav>
                                      </p:tavLst>
                                    </p:anim>
                                    <p:anim calcmode="lin" valueType="num">
                                      <p:cBhvr>
                                        <p:cTn id="107" dur="3000"/>
                                        <p:tgtEl>
                                          <p:spTgt spid="5"/>
                                        </p:tgtEl>
                                        <p:attrNameLst>
                                          <p:attrName>ppt_y</p:attrName>
                                        </p:attrNameLst>
                                      </p:cBhvr>
                                      <p:tavLst>
                                        <p:tav tm="0">
                                          <p:val>
                                            <p:strVal val="ppt_y"/>
                                          </p:val>
                                        </p:tav>
                                        <p:tav tm="100000">
                                          <p:val>
                                            <p:fltVal val="0.5"/>
                                          </p:val>
                                        </p:tav>
                                      </p:tavLst>
                                    </p:anim>
                                    <p:set>
                                      <p:cBhvr>
                                        <p:cTn id="108" dur="1" fill="hold">
                                          <p:stCondLst>
                                            <p:cond delay="2999"/>
                                          </p:stCondLst>
                                        </p:cTn>
                                        <p:tgtEl>
                                          <p:spTgt spid="5"/>
                                        </p:tgtEl>
                                        <p:attrNameLst>
                                          <p:attrName>style.visibility</p:attrName>
                                        </p:attrNameLst>
                                      </p:cBhvr>
                                      <p:to>
                                        <p:strVal val="hidden"/>
                                      </p:to>
                                    </p:set>
                                  </p:childTnLst>
                                </p:cTn>
                              </p:par>
                              <p:par>
                                <p:cTn id="109" presetID="23" presetClass="exit" presetSubtype="544" fill="hold" grpId="3" nodeType="withEffect">
                                  <p:stCondLst>
                                    <p:cond delay="0"/>
                                  </p:stCondLst>
                                  <p:childTnLst>
                                    <p:anim calcmode="lin" valueType="num">
                                      <p:cBhvr>
                                        <p:cTn id="110" dur="3000"/>
                                        <p:tgtEl>
                                          <p:spTgt spid="6"/>
                                        </p:tgtEl>
                                        <p:attrNameLst>
                                          <p:attrName>ppt_w</p:attrName>
                                        </p:attrNameLst>
                                      </p:cBhvr>
                                      <p:tavLst>
                                        <p:tav tm="0">
                                          <p:val>
                                            <p:strVal val="ppt_w"/>
                                          </p:val>
                                        </p:tav>
                                        <p:tav tm="100000">
                                          <p:val>
                                            <p:fltVal val="0"/>
                                          </p:val>
                                        </p:tav>
                                      </p:tavLst>
                                    </p:anim>
                                    <p:anim calcmode="lin" valueType="num">
                                      <p:cBhvr>
                                        <p:cTn id="111" dur="3000"/>
                                        <p:tgtEl>
                                          <p:spTgt spid="6"/>
                                        </p:tgtEl>
                                        <p:attrNameLst>
                                          <p:attrName>ppt_h</p:attrName>
                                        </p:attrNameLst>
                                      </p:cBhvr>
                                      <p:tavLst>
                                        <p:tav tm="0">
                                          <p:val>
                                            <p:strVal val="ppt_h"/>
                                          </p:val>
                                        </p:tav>
                                        <p:tav tm="100000">
                                          <p:val>
                                            <p:fltVal val="0"/>
                                          </p:val>
                                        </p:tav>
                                      </p:tavLst>
                                    </p:anim>
                                    <p:anim calcmode="lin" valueType="num">
                                      <p:cBhvr>
                                        <p:cTn id="112" dur="3000"/>
                                        <p:tgtEl>
                                          <p:spTgt spid="6"/>
                                        </p:tgtEl>
                                        <p:attrNameLst>
                                          <p:attrName>ppt_x</p:attrName>
                                        </p:attrNameLst>
                                      </p:cBhvr>
                                      <p:tavLst>
                                        <p:tav tm="0">
                                          <p:val>
                                            <p:strVal val="ppt_x"/>
                                          </p:val>
                                        </p:tav>
                                        <p:tav tm="100000">
                                          <p:val>
                                            <p:fltVal val="0.5"/>
                                          </p:val>
                                        </p:tav>
                                      </p:tavLst>
                                    </p:anim>
                                    <p:anim calcmode="lin" valueType="num">
                                      <p:cBhvr>
                                        <p:cTn id="113" dur="3000"/>
                                        <p:tgtEl>
                                          <p:spTgt spid="6"/>
                                        </p:tgtEl>
                                        <p:attrNameLst>
                                          <p:attrName>ppt_y</p:attrName>
                                        </p:attrNameLst>
                                      </p:cBhvr>
                                      <p:tavLst>
                                        <p:tav tm="0">
                                          <p:val>
                                            <p:strVal val="ppt_y"/>
                                          </p:val>
                                        </p:tav>
                                        <p:tav tm="100000">
                                          <p:val>
                                            <p:fltVal val="0.5"/>
                                          </p:val>
                                        </p:tav>
                                      </p:tavLst>
                                    </p:anim>
                                    <p:set>
                                      <p:cBhvr>
                                        <p:cTn id="114" dur="1" fill="hold">
                                          <p:stCondLst>
                                            <p:cond delay="2999"/>
                                          </p:stCondLst>
                                        </p:cTn>
                                        <p:tgtEl>
                                          <p:spTgt spid="6"/>
                                        </p:tgtEl>
                                        <p:attrNameLst>
                                          <p:attrName>style.visibility</p:attrName>
                                        </p:attrNameLst>
                                      </p:cBhvr>
                                      <p:to>
                                        <p:strVal val="hidden"/>
                                      </p:to>
                                    </p:set>
                                  </p:childTnLst>
                                </p:cTn>
                              </p:par>
                              <p:par>
                                <p:cTn id="115" presetID="23" presetClass="exit" presetSubtype="544" fill="hold" grpId="3" nodeType="withEffect">
                                  <p:stCondLst>
                                    <p:cond delay="0"/>
                                  </p:stCondLst>
                                  <p:childTnLst>
                                    <p:anim calcmode="lin" valueType="num">
                                      <p:cBhvr>
                                        <p:cTn id="116" dur="3000"/>
                                        <p:tgtEl>
                                          <p:spTgt spid="7"/>
                                        </p:tgtEl>
                                        <p:attrNameLst>
                                          <p:attrName>ppt_w</p:attrName>
                                        </p:attrNameLst>
                                      </p:cBhvr>
                                      <p:tavLst>
                                        <p:tav tm="0">
                                          <p:val>
                                            <p:strVal val="ppt_w"/>
                                          </p:val>
                                        </p:tav>
                                        <p:tav tm="100000">
                                          <p:val>
                                            <p:fltVal val="0"/>
                                          </p:val>
                                        </p:tav>
                                      </p:tavLst>
                                    </p:anim>
                                    <p:anim calcmode="lin" valueType="num">
                                      <p:cBhvr>
                                        <p:cTn id="117" dur="3000"/>
                                        <p:tgtEl>
                                          <p:spTgt spid="7"/>
                                        </p:tgtEl>
                                        <p:attrNameLst>
                                          <p:attrName>ppt_h</p:attrName>
                                        </p:attrNameLst>
                                      </p:cBhvr>
                                      <p:tavLst>
                                        <p:tav tm="0">
                                          <p:val>
                                            <p:strVal val="ppt_h"/>
                                          </p:val>
                                        </p:tav>
                                        <p:tav tm="100000">
                                          <p:val>
                                            <p:fltVal val="0"/>
                                          </p:val>
                                        </p:tav>
                                      </p:tavLst>
                                    </p:anim>
                                    <p:anim calcmode="lin" valueType="num">
                                      <p:cBhvr>
                                        <p:cTn id="118" dur="3000"/>
                                        <p:tgtEl>
                                          <p:spTgt spid="7"/>
                                        </p:tgtEl>
                                        <p:attrNameLst>
                                          <p:attrName>ppt_x</p:attrName>
                                        </p:attrNameLst>
                                      </p:cBhvr>
                                      <p:tavLst>
                                        <p:tav tm="0">
                                          <p:val>
                                            <p:strVal val="ppt_x"/>
                                          </p:val>
                                        </p:tav>
                                        <p:tav tm="100000">
                                          <p:val>
                                            <p:fltVal val="0.5"/>
                                          </p:val>
                                        </p:tav>
                                      </p:tavLst>
                                    </p:anim>
                                    <p:anim calcmode="lin" valueType="num">
                                      <p:cBhvr>
                                        <p:cTn id="119" dur="3000"/>
                                        <p:tgtEl>
                                          <p:spTgt spid="7"/>
                                        </p:tgtEl>
                                        <p:attrNameLst>
                                          <p:attrName>ppt_y</p:attrName>
                                        </p:attrNameLst>
                                      </p:cBhvr>
                                      <p:tavLst>
                                        <p:tav tm="0">
                                          <p:val>
                                            <p:strVal val="ppt_y"/>
                                          </p:val>
                                        </p:tav>
                                        <p:tav tm="100000">
                                          <p:val>
                                            <p:fltVal val="0.5"/>
                                          </p:val>
                                        </p:tav>
                                      </p:tavLst>
                                    </p:anim>
                                    <p:set>
                                      <p:cBhvr>
                                        <p:cTn id="120" dur="1" fill="hold">
                                          <p:stCondLst>
                                            <p:cond delay="2999"/>
                                          </p:stCondLst>
                                        </p:cTn>
                                        <p:tgtEl>
                                          <p:spTgt spid="7"/>
                                        </p:tgtEl>
                                        <p:attrNameLst>
                                          <p:attrName>style.visibility</p:attrName>
                                        </p:attrNameLst>
                                      </p:cBhvr>
                                      <p:to>
                                        <p:strVal val="hidden"/>
                                      </p:to>
                                    </p:set>
                                  </p:childTnLst>
                                </p:cTn>
                              </p:par>
                              <p:par>
                                <p:cTn id="121" presetID="23" presetClass="exit" presetSubtype="544" fill="hold" grpId="3" nodeType="withEffect">
                                  <p:stCondLst>
                                    <p:cond delay="0"/>
                                  </p:stCondLst>
                                  <p:childTnLst>
                                    <p:anim calcmode="lin" valueType="num">
                                      <p:cBhvr>
                                        <p:cTn id="122" dur="3000"/>
                                        <p:tgtEl>
                                          <p:spTgt spid="8"/>
                                        </p:tgtEl>
                                        <p:attrNameLst>
                                          <p:attrName>ppt_w</p:attrName>
                                        </p:attrNameLst>
                                      </p:cBhvr>
                                      <p:tavLst>
                                        <p:tav tm="0">
                                          <p:val>
                                            <p:strVal val="ppt_w"/>
                                          </p:val>
                                        </p:tav>
                                        <p:tav tm="100000">
                                          <p:val>
                                            <p:fltVal val="0"/>
                                          </p:val>
                                        </p:tav>
                                      </p:tavLst>
                                    </p:anim>
                                    <p:anim calcmode="lin" valueType="num">
                                      <p:cBhvr>
                                        <p:cTn id="123" dur="3000"/>
                                        <p:tgtEl>
                                          <p:spTgt spid="8"/>
                                        </p:tgtEl>
                                        <p:attrNameLst>
                                          <p:attrName>ppt_h</p:attrName>
                                        </p:attrNameLst>
                                      </p:cBhvr>
                                      <p:tavLst>
                                        <p:tav tm="0">
                                          <p:val>
                                            <p:strVal val="ppt_h"/>
                                          </p:val>
                                        </p:tav>
                                        <p:tav tm="100000">
                                          <p:val>
                                            <p:fltVal val="0"/>
                                          </p:val>
                                        </p:tav>
                                      </p:tavLst>
                                    </p:anim>
                                    <p:anim calcmode="lin" valueType="num">
                                      <p:cBhvr>
                                        <p:cTn id="124" dur="3000"/>
                                        <p:tgtEl>
                                          <p:spTgt spid="8"/>
                                        </p:tgtEl>
                                        <p:attrNameLst>
                                          <p:attrName>ppt_x</p:attrName>
                                        </p:attrNameLst>
                                      </p:cBhvr>
                                      <p:tavLst>
                                        <p:tav tm="0">
                                          <p:val>
                                            <p:strVal val="ppt_x"/>
                                          </p:val>
                                        </p:tav>
                                        <p:tav tm="100000">
                                          <p:val>
                                            <p:fltVal val="0.5"/>
                                          </p:val>
                                        </p:tav>
                                      </p:tavLst>
                                    </p:anim>
                                    <p:anim calcmode="lin" valueType="num">
                                      <p:cBhvr>
                                        <p:cTn id="125" dur="3000"/>
                                        <p:tgtEl>
                                          <p:spTgt spid="8"/>
                                        </p:tgtEl>
                                        <p:attrNameLst>
                                          <p:attrName>ppt_y</p:attrName>
                                        </p:attrNameLst>
                                      </p:cBhvr>
                                      <p:tavLst>
                                        <p:tav tm="0">
                                          <p:val>
                                            <p:strVal val="ppt_y"/>
                                          </p:val>
                                        </p:tav>
                                        <p:tav tm="100000">
                                          <p:val>
                                            <p:fltVal val="0.5"/>
                                          </p:val>
                                        </p:tav>
                                      </p:tavLst>
                                    </p:anim>
                                    <p:set>
                                      <p:cBhvr>
                                        <p:cTn id="126" dur="1" fill="hold">
                                          <p:stCondLst>
                                            <p:cond delay="2999"/>
                                          </p:stCondLst>
                                        </p:cTn>
                                        <p:tgtEl>
                                          <p:spTgt spid="8"/>
                                        </p:tgtEl>
                                        <p:attrNameLst>
                                          <p:attrName>style.visibility</p:attrName>
                                        </p:attrNameLst>
                                      </p:cBhvr>
                                      <p:to>
                                        <p:strVal val="hidden"/>
                                      </p:to>
                                    </p:set>
                                  </p:childTnLst>
                                </p:cTn>
                              </p:par>
                              <p:par>
                                <p:cTn id="127" presetID="23" presetClass="exit" presetSubtype="544" fill="hold" grpId="3" nodeType="withEffect">
                                  <p:stCondLst>
                                    <p:cond delay="0"/>
                                  </p:stCondLst>
                                  <p:childTnLst>
                                    <p:anim calcmode="lin" valueType="num">
                                      <p:cBhvr>
                                        <p:cTn id="128" dur="3000"/>
                                        <p:tgtEl>
                                          <p:spTgt spid="9"/>
                                        </p:tgtEl>
                                        <p:attrNameLst>
                                          <p:attrName>ppt_w</p:attrName>
                                        </p:attrNameLst>
                                      </p:cBhvr>
                                      <p:tavLst>
                                        <p:tav tm="0">
                                          <p:val>
                                            <p:strVal val="ppt_w"/>
                                          </p:val>
                                        </p:tav>
                                        <p:tav tm="100000">
                                          <p:val>
                                            <p:fltVal val="0"/>
                                          </p:val>
                                        </p:tav>
                                      </p:tavLst>
                                    </p:anim>
                                    <p:anim calcmode="lin" valueType="num">
                                      <p:cBhvr>
                                        <p:cTn id="129" dur="3000"/>
                                        <p:tgtEl>
                                          <p:spTgt spid="9"/>
                                        </p:tgtEl>
                                        <p:attrNameLst>
                                          <p:attrName>ppt_h</p:attrName>
                                        </p:attrNameLst>
                                      </p:cBhvr>
                                      <p:tavLst>
                                        <p:tav tm="0">
                                          <p:val>
                                            <p:strVal val="ppt_h"/>
                                          </p:val>
                                        </p:tav>
                                        <p:tav tm="100000">
                                          <p:val>
                                            <p:fltVal val="0"/>
                                          </p:val>
                                        </p:tav>
                                      </p:tavLst>
                                    </p:anim>
                                    <p:anim calcmode="lin" valueType="num">
                                      <p:cBhvr>
                                        <p:cTn id="130" dur="3000"/>
                                        <p:tgtEl>
                                          <p:spTgt spid="9"/>
                                        </p:tgtEl>
                                        <p:attrNameLst>
                                          <p:attrName>ppt_x</p:attrName>
                                        </p:attrNameLst>
                                      </p:cBhvr>
                                      <p:tavLst>
                                        <p:tav tm="0">
                                          <p:val>
                                            <p:strVal val="ppt_x"/>
                                          </p:val>
                                        </p:tav>
                                        <p:tav tm="100000">
                                          <p:val>
                                            <p:fltVal val="0.5"/>
                                          </p:val>
                                        </p:tav>
                                      </p:tavLst>
                                    </p:anim>
                                    <p:anim calcmode="lin" valueType="num">
                                      <p:cBhvr>
                                        <p:cTn id="131" dur="3000"/>
                                        <p:tgtEl>
                                          <p:spTgt spid="9"/>
                                        </p:tgtEl>
                                        <p:attrNameLst>
                                          <p:attrName>ppt_y</p:attrName>
                                        </p:attrNameLst>
                                      </p:cBhvr>
                                      <p:tavLst>
                                        <p:tav tm="0">
                                          <p:val>
                                            <p:strVal val="ppt_y"/>
                                          </p:val>
                                        </p:tav>
                                        <p:tav tm="100000">
                                          <p:val>
                                            <p:fltVal val="0.5"/>
                                          </p:val>
                                        </p:tav>
                                      </p:tavLst>
                                    </p:anim>
                                    <p:set>
                                      <p:cBhvr>
                                        <p:cTn id="132" dur="1" fill="hold">
                                          <p:stCondLst>
                                            <p:cond delay="2999"/>
                                          </p:stCondLst>
                                        </p:cTn>
                                        <p:tgtEl>
                                          <p:spTgt spid="9"/>
                                        </p:tgtEl>
                                        <p:attrNameLst>
                                          <p:attrName>style.visibility</p:attrName>
                                        </p:attrNameLst>
                                      </p:cBhvr>
                                      <p:to>
                                        <p:strVal val="hidden"/>
                                      </p:to>
                                    </p:set>
                                  </p:childTnLst>
                                </p:cTn>
                              </p:par>
                              <p:par>
                                <p:cTn id="133" presetID="23" presetClass="exit" presetSubtype="544" fill="hold" grpId="3" nodeType="withEffect">
                                  <p:stCondLst>
                                    <p:cond delay="0"/>
                                  </p:stCondLst>
                                  <p:childTnLst>
                                    <p:anim calcmode="lin" valueType="num">
                                      <p:cBhvr>
                                        <p:cTn id="134" dur="3000"/>
                                        <p:tgtEl>
                                          <p:spTgt spid="10"/>
                                        </p:tgtEl>
                                        <p:attrNameLst>
                                          <p:attrName>ppt_w</p:attrName>
                                        </p:attrNameLst>
                                      </p:cBhvr>
                                      <p:tavLst>
                                        <p:tav tm="0">
                                          <p:val>
                                            <p:strVal val="ppt_w"/>
                                          </p:val>
                                        </p:tav>
                                        <p:tav tm="100000">
                                          <p:val>
                                            <p:fltVal val="0"/>
                                          </p:val>
                                        </p:tav>
                                      </p:tavLst>
                                    </p:anim>
                                    <p:anim calcmode="lin" valueType="num">
                                      <p:cBhvr>
                                        <p:cTn id="135" dur="3000"/>
                                        <p:tgtEl>
                                          <p:spTgt spid="10"/>
                                        </p:tgtEl>
                                        <p:attrNameLst>
                                          <p:attrName>ppt_h</p:attrName>
                                        </p:attrNameLst>
                                      </p:cBhvr>
                                      <p:tavLst>
                                        <p:tav tm="0">
                                          <p:val>
                                            <p:strVal val="ppt_h"/>
                                          </p:val>
                                        </p:tav>
                                        <p:tav tm="100000">
                                          <p:val>
                                            <p:fltVal val="0"/>
                                          </p:val>
                                        </p:tav>
                                      </p:tavLst>
                                    </p:anim>
                                    <p:anim calcmode="lin" valueType="num">
                                      <p:cBhvr>
                                        <p:cTn id="136" dur="3000"/>
                                        <p:tgtEl>
                                          <p:spTgt spid="10"/>
                                        </p:tgtEl>
                                        <p:attrNameLst>
                                          <p:attrName>ppt_x</p:attrName>
                                        </p:attrNameLst>
                                      </p:cBhvr>
                                      <p:tavLst>
                                        <p:tav tm="0">
                                          <p:val>
                                            <p:strVal val="ppt_x"/>
                                          </p:val>
                                        </p:tav>
                                        <p:tav tm="100000">
                                          <p:val>
                                            <p:fltVal val="0.5"/>
                                          </p:val>
                                        </p:tav>
                                      </p:tavLst>
                                    </p:anim>
                                    <p:anim calcmode="lin" valueType="num">
                                      <p:cBhvr>
                                        <p:cTn id="137" dur="3000"/>
                                        <p:tgtEl>
                                          <p:spTgt spid="10"/>
                                        </p:tgtEl>
                                        <p:attrNameLst>
                                          <p:attrName>ppt_y</p:attrName>
                                        </p:attrNameLst>
                                      </p:cBhvr>
                                      <p:tavLst>
                                        <p:tav tm="0">
                                          <p:val>
                                            <p:strVal val="ppt_y"/>
                                          </p:val>
                                        </p:tav>
                                        <p:tav tm="100000">
                                          <p:val>
                                            <p:fltVal val="0.5"/>
                                          </p:val>
                                        </p:tav>
                                      </p:tavLst>
                                    </p:anim>
                                    <p:set>
                                      <p:cBhvr>
                                        <p:cTn id="138" dur="1" fill="hold">
                                          <p:stCondLst>
                                            <p:cond delay="2999"/>
                                          </p:stCondLst>
                                        </p:cTn>
                                        <p:tgtEl>
                                          <p:spTgt spid="10"/>
                                        </p:tgtEl>
                                        <p:attrNameLst>
                                          <p:attrName>style.visibility</p:attrName>
                                        </p:attrNameLst>
                                      </p:cBhvr>
                                      <p:to>
                                        <p:strVal val="hidden"/>
                                      </p:to>
                                    </p:set>
                                  </p:childTnLst>
                                </p:cTn>
                              </p:par>
                              <p:par>
                                <p:cTn id="139" presetID="23" presetClass="exit" presetSubtype="544" fill="hold" grpId="3" nodeType="withEffect">
                                  <p:stCondLst>
                                    <p:cond delay="0"/>
                                  </p:stCondLst>
                                  <p:childTnLst>
                                    <p:anim calcmode="lin" valueType="num">
                                      <p:cBhvr>
                                        <p:cTn id="140" dur="3000"/>
                                        <p:tgtEl>
                                          <p:spTgt spid="11"/>
                                        </p:tgtEl>
                                        <p:attrNameLst>
                                          <p:attrName>ppt_w</p:attrName>
                                        </p:attrNameLst>
                                      </p:cBhvr>
                                      <p:tavLst>
                                        <p:tav tm="0">
                                          <p:val>
                                            <p:strVal val="ppt_w"/>
                                          </p:val>
                                        </p:tav>
                                        <p:tav tm="100000">
                                          <p:val>
                                            <p:fltVal val="0"/>
                                          </p:val>
                                        </p:tav>
                                      </p:tavLst>
                                    </p:anim>
                                    <p:anim calcmode="lin" valueType="num">
                                      <p:cBhvr>
                                        <p:cTn id="141" dur="3000"/>
                                        <p:tgtEl>
                                          <p:spTgt spid="11"/>
                                        </p:tgtEl>
                                        <p:attrNameLst>
                                          <p:attrName>ppt_h</p:attrName>
                                        </p:attrNameLst>
                                      </p:cBhvr>
                                      <p:tavLst>
                                        <p:tav tm="0">
                                          <p:val>
                                            <p:strVal val="ppt_h"/>
                                          </p:val>
                                        </p:tav>
                                        <p:tav tm="100000">
                                          <p:val>
                                            <p:fltVal val="0"/>
                                          </p:val>
                                        </p:tav>
                                      </p:tavLst>
                                    </p:anim>
                                    <p:anim calcmode="lin" valueType="num">
                                      <p:cBhvr>
                                        <p:cTn id="142" dur="3000"/>
                                        <p:tgtEl>
                                          <p:spTgt spid="11"/>
                                        </p:tgtEl>
                                        <p:attrNameLst>
                                          <p:attrName>ppt_x</p:attrName>
                                        </p:attrNameLst>
                                      </p:cBhvr>
                                      <p:tavLst>
                                        <p:tav tm="0">
                                          <p:val>
                                            <p:strVal val="ppt_x"/>
                                          </p:val>
                                        </p:tav>
                                        <p:tav tm="100000">
                                          <p:val>
                                            <p:fltVal val="0.5"/>
                                          </p:val>
                                        </p:tav>
                                      </p:tavLst>
                                    </p:anim>
                                    <p:anim calcmode="lin" valueType="num">
                                      <p:cBhvr>
                                        <p:cTn id="143" dur="3000"/>
                                        <p:tgtEl>
                                          <p:spTgt spid="11"/>
                                        </p:tgtEl>
                                        <p:attrNameLst>
                                          <p:attrName>ppt_y</p:attrName>
                                        </p:attrNameLst>
                                      </p:cBhvr>
                                      <p:tavLst>
                                        <p:tav tm="0">
                                          <p:val>
                                            <p:strVal val="ppt_y"/>
                                          </p:val>
                                        </p:tav>
                                        <p:tav tm="100000">
                                          <p:val>
                                            <p:fltVal val="0.5"/>
                                          </p:val>
                                        </p:tav>
                                      </p:tavLst>
                                    </p:anim>
                                    <p:set>
                                      <p:cBhvr>
                                        <p:cTn id="144" dur="1" fill="hold">
                                          <p:stCondLst>
                                            <p:cond delay="2999"/>
                                          </p:stCondLst>
                                        </p:cTn>
                                        <p:tgtEl>
                                          <p:spTgt spid="11"/>
                                        </p:tgtEl>
                                        <p:attrNameLst>
                                          <p:attrName>style.visibility</p:attrName>
                                        </p:attrNameLst>
                                      </p:cBhvr>
                                      <p:to>
                                        <p:strVal val="hidden"/>
                                      </p:to>
                                    </p:set>
                                  </p:childTnLst>
                                </p:cTn>
                              </p:par>
                              <p:par>
                                <p:cTn id="145" presetID="23" presetClass="exit" presetSubtype="544" fill="hold" grpId="3" nodeType="withEffect">
                                  <p:stCondLst>
                                    <p:cond delay="0"/>
                                  </p:stCondLst>
                                  <p:childTnLst>
                                    <p:anim calcmode="lin" valueType="num">
                                      <p:cBhvr>
                                        <p:cTn id="146" dur="3000"/>
                                        <p:tgtEl>
                                          <p:spTgt spid="12"/>
                                        </p:tgtEl>
                                        <p:attrNameLst>
                                          <p:attrName>ppt_w</p:attrName>
                                        </p:attrNameLst>
                                      </p:cBhvr>
                                      <p:tavLst>
                                        <p:tav tm="0">
                                          <p:val>
                                            <p:strVal val="ppt_w"/>
                                          </p:val>
                                        </p:tav>
                                        <p:tav tm="100000">
                                          <p:val>
                                            <p:fltVal val="0"/>
                                          </p:val>
                                        </p:tav>
                                      </p:tavLst>
                                    </p:anim>
                                    <p:anim calcmode="lin" valueType="num">
                                      <p:cBhvr>
                                        <p:cTn id="147" dur="3000"/>
                                        <p:tgtEl>
                                          <p:spTgt spid="12"/>
                                        </p:tgtEl>
                                        <p:attrNameLst>
                                          <p:attrName>ppt_h</p:attrName>
                                        </p:attrNameLst>
                                      </p:cBhvr>
                                      <p:tavLst>
                                        <p:tav tm="0">
                                          <p:val>
                                            <p:strVal val="ppt_h"/>
                                          </p:val>
                                        </p:tav>
                                        <p:tav tm="100000">
                                          <p:val>
                                            <p:fltVal val="0"/>
                                          </p:val>
                                        </p:tav>
                                      </p:tavLst>
                                    </p:anim>
                                    <p:anim calcmode="lin" valueType="num">
                                      <p:cBhvr>
                                        <p:cTn id="148" dur="3000"/>
                                        <p:tgtEl>
                                          <p:spTgt spid="12"/>
                                        </p:tgtEl>
                                        <p:attrNameLst>
                                          <p:attrName>ppt_x</p:attrName>
                                        </p:attrNameLst>
                                      </p:cBhvr>
                                      <p:tavLst>
                                        <p:tav tm="0">
                                          <p:val>
                                            <p:strVal val="ppt_x"/>
                                          </p:val>
                                        </p:tav>
                                        <p:tav tm="100000">
                                          <p:val>
                                            <p:fltVal val="0.5"/>
                                          </p:val>
                                        </p:tav>
                                      </p:tavLst>
                                    </p:anim>
                                    <p:anim calcmode="lin" valueType="num">
                                      <p:cBhvr>
                                        <p:cTn id="149" dur="3000"/>
                                        <p:tgtEl>
                                          <p:spTgt spid="12"/>
                                        </p:tgtEl>
                                        <p:attrNameLst>
                                          <p:attrName>ppt_y</p:attrName>
                                        </p:attrNameLst>
                                      </p:cBhvr>
                                      <p:tavLst>
                                        <p:tav tm="0">
                                          <p:val>
                                            <p:strVal val="ppt_y"/>
                                          </p:val>
                                        </p:tav>
                                        <p:tav tm="100000">
                                          <p:val>
                                            <p:fltVal val="0.5"/>
                                          </p:val>
                                        </p:tav>
                                      </p:tavLst>
                                    </p:anim>
                                    <p:set>
                                      <p:cBhvr>
                                        <p:cTn id="150" dur="1" fill="hold">
                                          <p:stCondLst>
                                            <p:cond delay="2999"/>
                                          </p:stCondLst>
                                        </p:cTn>
                                        <p:tgtEl>
                                          <p:spTgt spid="12"/>
                                        </p:tgtEl>
                                        <p:attrNameLst>
                                          <p:attrName>style.visibility</p:attrName>
                                        </p:attrNameLst>
                                      </p:cBhvr>
                                      <p:to>
                                        <p:strVal val="hidden"/>
                                      </p:to>
                                    </p:set>
                                  </p:childTnLst>
                                </p:cTn>
                              </p:par>
                              <p:par>
                                <p:cTn id="151" presetID="23" presetClass="exit" presetSubtype="544" fill="hold" grpId="3" nodeType="withEffect">
                                  <p:stCondLst>
                                    <p:cond delay="0"/>
                                  </p:stCondLst>
                                  <p:childTnLst>
                                    <p:anim calcmode="lin" valueType="num">
                                      <p:cBhvr>
                                        <p:cTn id="152" dur="3000"/>
                                        <p:tgtEl>
                                          <p:spTgt spid="13"/>
                                        </p:tgtEl>
                                        <p:attrNameLst>
                                          <p:attrName>ppt_w</p:attrName>
                                        </p:attrNameLst>
                                      </p:cBhvr>
                                      <p:tavLst>
                                        <p:tav tm="0">
                                          <p:val>
                                            <p:strVal val="ppt_w"/>
                                          </p:val>
                                        </p:tav>
                                        <p:tav tm="100000">
                                          <p:val>
                                            <p:fltVal val="0"/>
                                          </p:val>
                                        </p:tav>
                                      </p:tavLst>
                                    </p:anim>
                                    <p:anim calcmode="lin" valueType="num">
                                      <p:cBhvr>
                                        <p:cTn id="153" dur="3000"/>
                                        <p:tgtEl>
                                          <p:spTgt spid="13"/>
                                        </p:tgtEl>
                                        <p:attrNameLst>
                                          <p:attrName>ppt_h</p:attrName>
                                        </p:attrNameLst>
                                      </p:cBhvr>
                                      <p:tavLst>
                                        <p:tav tm="0">
                                          <p:val>
                                            <p:strVal val="ppt_h"/>
                                          </p:val>
                                        </p:tav>
                                        <p:tav tm="100000">
                                          <p:val>
                                            <p:fltVal val="0"/>
                                          </p:val>
                                        </p:tav>
                                      </p:tavLst>
                                    </p:anim>
                                    <p:anim calcmode="lin" valueType="num">
                                      <p:cBhvr>
                                        <p:cTn id="154" dur="3000"/>
                                        <p:tgtEl>
                                          <p:spTgt spid="13"/>
                                        </p:tgtEl>
                                        <p:attrNameLst>
                                          <p:attrName>ppt_x</p:attrName>
                                        </p:attrNameLst>
                                      </p:cBhvr>
                                      <p:tavLst>
                                        <p:tav tm="0">
                                          <p:val>
                                            <p:strVal val="ppt_x"/>
                                          </p:val>
                                        </p:tav>
                                        <p:tav tm="100000">
                                          <p:val>
                                            <p:fltVal val="0.5"/>
                                          </p:val>
                                        </p:tav>
                                      </p:tavLst>
                                    </p:anim>
                                    <p:anim calcmode="lin" valueType="num">
                                      <p:cBhvr>
                                        <p:cTn id="155" dur="3000"/>
                                        <p:tgtEl>
                                          <p:spTgt spid="13"/>
                                        </p:tgtEl>
                                        <p:attrNameLst>
                                          <p:attrName>ppt_y</p:attrName>
                                        </p:attrNameLst>
                                      </p:cBhvr>
                                      <p:tavLst>
                                        <p:tav tm="0">
                                          <p:val>
                                            <p:strVal val="ppt_y"/>
                                          </p:val>
                                        </p:tav>
                                        <p:tav tm="100000">
                                          <p:val>
                                            <p:fltVal val="0.5"/>
                                          </p:val>
                                        </p:tav>
                                      </p:tavLst>
                                    </p:anim>
                                    <p:set>
                                      <p:cBhvr>
                                        <p:cTn id="156" dur="1" fill="hold">
                                          <p:stCondLst>
                                            <p:cond delay="2999"/>
                                          </p:stCondLst>
                                        </p:cTn>
                                        <p:tgtEl>
                                          <p:spTgt spid="13"/>
                                        </p:tgtEl>
                                        <p:attrNameLst>
                                          <p:attrName>style.visibility</p:attrName>
                                        </p:attrNameLst>
                                      </p:cBhvr>
                                      <p:to>
                                        <p:strVal val="hidden"/>
                                      </p:to>
                                    </p:set>
                                  </p:childTnLst>
                                </p:cTn>
                              </p:par>
                              <p:par>
                                <p:cTn id="157" presetID="8" presetClass="emph" presetSubtype="0" fill="hold" grpId="4" nodeType="withEffect">
                                  <p:stCondLst>
                                    <p:cond delay="0"/>
                                  </p:stCondLst>
                                  <p:childTnLst>
                                    <p:animRot by="21600000">
                                      <p:cBhvr>
                                        <p:cTn id="158" dur="3000" fill="hold"/>
                                        <p:tgtEl>
                                          <p:spTgt spid="4"/>
                                        </p:tgtEl>
                                        <p:attrNameLst>
                                          <p:attrName>r</p:attrName>
                                        </p:attrNameLst>
                                      </p:cBhvr>
                                    </p:animRot>
                                  </p:childTnLst>
                                </p:cTn>
                              </p:par>
                              <p:par>
                                <p:cTn id="159" presetID="8" presetClass="emph" presetSubtype="0" fill="hold" grpId="4" nodeType="withEffect">
                                  <p:stCondLst>
                                    <p:cond delay="0"/>
                                  </p:stCondLst>
                                  <p:childTnLst>
                                    <p:animRot by="21600000">
                                      <p:cBhvr>
                                        <p:cTn id="160" dur="3000" fill="hold"/>
                                        <p:tgtEl>
                                          <p:spTgt spid="5"/>
                                        </p:tgtEl>
                                        <p:attrNameLst>
                                          <p:attrName>r</p:attrName>
                                        </p:attrNameLst>
                                      </p:cBhvr>
                                    </p:animRot>
                                  </p:childTnLst>
                                </p:cTn>
                              </p:par>
                              <p:par>
                                <p:cTn id="161" presetID="8" presetClass="emph" presetSubtype="0" fill="hold" grpId="4" nodeType="withEffect">
                                  <p:stCondLst>
                                    <p:cond delay="0"/>
                                  </p:stCondLst>
                                  <p:childTnLst>
                                    <p:animRot by="21600000">
                                      <p:cBhvr>
                                        <p:cTn id="162" dur="3000" fill="hold"/>
                                        <p:tgtEl>
                                          <p:spTgt spid="6"/>
                                        </p:tgtEl>
                                        <p:attrNameLst>
                                          <p:attrName>r</p:attrName>
                                        </p:attrNameLst>
                                      </p:cBhvr>
                                    </p:animRot>
                                  </p:childTnLst>
                                </p:cTn>
                              </p:par>
                              <p:par>
                                <p:cTn id="163" presetID="8" presetClass="emph" presetSubtype="0" fill="hold" grpId="4" nodeType="withEffect">
                                  <p:stCondLst>
                                    <p:cond delay="0"/>
                                  </p:stCondLst>
                                  <p:childTnLst>
                                    <p:animRot by="21600000">
                                      <p:cBhvr>
                                        <p:cTn id="164" dur="3000" fill="hold"/>
                                        <p:tgtEl>
                                          <p:spTgt spid="7"/>
                                        </p:tgtEl>
                                        <p:attrNameLst>
                                          <p:attrName>r</p:attrName>
                                        </p:attrNameLst>
                                      </p:cBhvr>
                                    </p:animRot>
                                  </p:childTnLst>
                                </p:cTn>
                              </p:par>
                              <p:par>
                                <p:cTn id="165" presetID="8" presetClass="emph" presetSubtype="0" fill="hold" grpId="4" nodeType="withEffect">
                                  <p:stCondLst>
                                    <p:cond delay="0"/>
                                  </p:stCondLst>
                                  <p:childTnLst>
                                    <p:animRot by="21600000">
                                      <p:cBhvr>
                                        <p:cTn id="166" dur="3000" fill="hold"/>
                                        <p:tgtEl>
                                          <p:spTgt spid="8"/>
                                        </p:tgtEl>
                                        <p:attrNameLst>
                                          <p:attrName>r</p:attrName>
                                        </p:attrNameLst>
                                      </p:cBhvr>
                                    </p:animRot>
                                  </p:childTnLst>
                                </p:cTn>
                              </p:par>
                              <p:par>
                                <p:cTn id="167" presetID="8" presetClass="emph" presetSubtype="0" fill="hold" grpId="4" nodeType="withEffect">
                                  <p:stCondLst>
                                    <p:cond delay="0"/>
                                  </p:stCondLst>
                                  <p:childTnLst>
                                    <p:animRot by="21600000">
                                      <p:cBhvr>
                                        <p:cTn id="168" dur="3000" fill="hold"/>
                                        <p:tgtEl>
                                          <p:spTgt spid="9"/>
                                        </p:tgtEl>
                                        <p:attrNameLst>
                                          <p:attrName>r</p:attrName>
                                        </p:attrNameLst>
                                      </p:cBhvr>
                                    </p:animRot>
                                  </p:childTnLst>
                                </p:cTn>
                              </p:par>
                              <p:par>
                                <p:cTn id="169" presetID="8" presetClass="emph" presetSubtype="0" fill="hold" grpId="4" nodeType="withEffect">
                                  <p:stCondLst>
                                    <p:cond delay="0"/>
                                  </p:stCondLst>
                                  <p:childTnLst>
                                    <p:animRot by="21600000">
                                      <p:cBhvr>
                                        <p:cTn id="170" dur="3000" fill="hold"/>
                                        <p:tgtEl>
                                          <p:spTgt spid="10"/>
                                        </p:tgtEl>
                                        <p:attrNameLst>
                                          <p:attrName>r</p:attrName>
                                        </p:attrNameLst>
                                      </p:cBhvr>
                                    </p:animRot>
                                  </p:childTnLst>
                                </p:cTn>
                              </p:par>
                              <p:par>
                                <p:cTn id="171" presetID="8" presetClass="emph" presetSubtype="0" fill="hold" grpId="4" nodeType="withEffect">
                                  <p:stCondLst>
                                    <p:cond delay="0"/>
                                  </p:stCondLst>
                                  <p:childTnLst>
                                    <p:animRot by="21600000">
                                      <p:cBhvr>
                                        <p:cTn id="172" dur="3000" fill="hold"/>
                                        <p:tgtEl>
                                          <p:spTgt spid="11"/>
                                        </p:tgtEl>
                                        <p:attrNameLst>
                                          <p:attrName>r</p:attrName>
                                        </p:attrNameLst>
                                      </p:cBhvr>
                                    </p:animRot>
                                  </p:childTnLst>
                                </p:cTn>
                              </p:par>
                              <p:par>
                                <p:cTn id="173" presetID="8" presetClass="emph" presetSubtype="0" fill="hold" grpId="4" nodeType="withEffect">
                                  <p:stCondLst>
                                    <p:cond delay="0"/>
                                  </p:stCondLst>
                                  <p:childTnLst>
                                    <p:animRot by="21600000">
                                      <p:cBhvr>
                                        <p:cTn id="174" dur="3000" fill="hold"/>
                                        <p:tgtEl>
                                          <p:spTgt spid="12"/>
                                        </p:tgtEl>
                                        <p:attrNameLst>
                                          <p:attrName>r</p:attrName>
                                        </p:attrNameLst>
                                      </p:cBhvr>
                                    </p:animRot>
                                  </p:childTnLst>
                                </p:cTn>
                              </p:par>
                              <p:par>
                                <p:cTn id="175" presetID="8" presetClass="emph" presetSubtype="0" fill="hold" grpId="4" nodeType="withEffect">
                                  <p:stCondLst>
                                    <p:cond delay="0"/>
                                  </p:stCondLst>
                                  <p:childTnLst>
                                    <p:animRot by="21600000">
                                      <p:cBhvr>
                                        <p:cTn id="176" dur="3000" fill="hold"/>
                                        <p:tgtEl>
                                          <p:spTgt spid="13"/>
                                        </p:tgtEl>
                                        <p:attrNameLst>
                                          <p:attrName>r</p:attrName>
                                        </p:attrNameLst>
                                      </p:cBhvr>
                                    </p:animRot>
                                  </p:childTnLst>
                                </p:cTn>
                              </p:par>
                              <p:par>
                                <p:cTn id="177" presetID="23" presetClass="entr" presetSubtype="288" fill="hold" nodeType="withEffect">
                                  <p:stCondLst>
                                    <p:cond delay="0"/>
                                  </p:stCondLst>
                                  <p:childTnLst>
                                    <p:set>
                                      <p:cBhvr>
                                        <p:cTn id="178" dur="1" fill="hold">
                                          <p:stCondLst>
                                            <p:cond delay="0"/>
                                          </p:stCondLst>
                                        </p:cTn>
                                        <p:tgtEl>
                                          <p:spTgt spid="2"/>
                                        </p:tgtEl>
                                        <p:attrNameLst>
                                          <p:attrName>style.visibility</p:attrName>
                                        </p:attrNameLst>
                                      </p:cBhvr>
                                      <p:to>
                                        <p:strVal val="visible"/>
                                      </p:to>
                                    </p:set>
                                    <p:anim calcmode="lin" valueType="num">
                                      <p:cBhvr>
                                        <p:cTn id="179" dur="3000" fill="hold"/>
                                        <p:tgtEl>
                                          <p:spTgt spid="2"/>
                                        </p:tgtEl>
                                        <p:attrNameLst>
                                          <p:attrName>ppt_w</p:attrName>
                                        </p:attrNameLst>
                                      </p:cBhvr>
                                      <p:tavLst>
                                        <p:tav tm="0">
                                          <p:val>
                                            <p:strVal val="4/3*#ppt_w"/>
                                          </p:val>
                                        </p:tav>
                                        <p:tav tm="100000">
                                          <p:val>
                                            <p:strVal val="#ppt_w"/>
                                          </p:val>
                                        </p:tav>
                                      </p:tavLst>
                                    </p:anim>
                                    <p:anim calcmode="lin" valueType="num">
                                      <p:cBhvr>
                                        <p:cTn id="180" dur="3000" fill="hold"/>
                                        <p:tgtEl>
                                          <p:spTgt spid="2"/>
                                        </p:tgtEl>
                                        <p:attrNameLst>
                                          <p:attrName>ppt_h</p:attrName>
                                        </p:attrNameLst>
                                      </p:cBhvr>
                                      <p:tavLst>
                                        <p:tav tm="0">
                                          <p:val>
                                            <p:strVal val="4/3*#ppt_h"/>
                                          </p:val>
                                        </p:tav>
                                        <p:tav tm="100000">
                                          <p:val>
                                            <p:strVal val="#ppt_h"/>
                                          </p:val>
                                        </p:tav>
                                      </p:tavLst>
                                    </p:anim>
                                  </p:childTnLst>
                                </p:cTn>
                              </p:par>
                              <p:par>
                                <p:cTn id="181" presetID="21" presetClass="entr" presetSubtype="2"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Effect transition="in" filter="wheel(2)">
                                      <p:cBhvr>
                                        <p:cTn id="18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35000">
              <a:srgbClr val="00297A"/>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1(2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429124" y="0"/>
            <a:ext cx="1857388" cy="5143500"/>
          </a:xfrm>
          <a:prstGeom prst="moon">
            <a:avLst>
              <a:gd name="adj" fmla="val 1229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797956" y="0"/>
            <a:ext cx="1702606" cy="514350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512204" y="357166"/>
            <a:ext cx="1702606" cy="460773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714876" y="285728"/>
            <a:ext cx="1857388" cy="4661330"/>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000628" y="714356"/>
            <a:ext cx="1857388" cy="4179123"/>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226452" y="714356"/>
            <a:ext cx="1702606" cy="4125545"/>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940700" y="1142984"/>
            <a:ext cx="1702606" cy="358976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654948" y="1428736"/>
            <a:ext cx="1702606" cy="310755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298286" y="1214422"/>
            <a:ext cx="1702606" cy="3536181"/>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595945" y="1500174"/>
            <a:ext cx="1547823" cy="3107553"/>
          </a:xfrm>
          <a:prstGeom prst="moon">
            <a:avLst>
              <a:gd name="adj" fmla="val 12115"/>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3"/>
                                        </p:tgtEl>
                                        <p:attrNameLst>
                                          <p:attrName>style.visibility</p:attrName>
                                        </p:attrNameLst>
                                      </p:cBhvr>
                                      <p:to>
                                        <p:strVal val="visible"/>
                                      </p:to>
                                    </p:set>
                                    <p:anim calcmode="lin" valueType="num">
                                      <p:cBhvr additive="base">
                                        <p:cTn id="29" dur="3000" fill="hold"/>
                                        <p:tgtEl>
                                          <p:spTgt spid="3"/>
                                        </p:tgtEl>
                                        <p:attrNameLst>
                                          <p:attrName>ppt_x</p:attrName>
                                        </p:attrNameLst>
                                      </p:cBhvr>
                                      <p:tavLst>
                                        <p:tav tm="0">
                                          <p:val>
                                            <p:strVal val="0-#ppt_w/2"/>
                                          </p:val>
                                        </p:tav>
                                        <p:tav tm="100000">
                                          <p:val>
                                            <p:strVal val="#ppt_x"/>
                                          </p:val>
                                        </p:tav>
                                      </p:tavLst>
                                    </p:anim>
                                    <p:anim calcmode="lin" valueType="num">
                                      <p:cBhvr additive="base">
                                        <p:cTn id="30" dur="30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3"/>
                                        </p:tgtEl>
                                        <p:attrNameLst>
                                          <p:attrName>style.visibility</p:attrName>
                                        </p:attrNameLst>
                                      </p:cBhvr>
                                      <p:to>
                                        <p:strVal val="visible"/>
                                      </p:to>
                                    </p:set>
                                    <p:animEffect transition="in" filter="plus(in)">
                                      <p:cBhvr>
                                        <p:cTn id="49" dur="3000"/>
                                        <p:tgtEl>
                                          <p:spTgt spid="3"/>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4"/>
                                        </p:tgtEl>
                                        <p:attrNameLst>
                                          <p:attrName>style.visibility</p:attrName>
                                        </p:attrNameLst>
                                      </p:cBhvr>
                                      <p:to>
                                        <p:strVal val="visible"/>
                                      </p:to>
                                    </p:set>
                                    <p:animEffect transition="in" filter="plus(in)">
                                      <p:cBhvr>
                                        <p:cTn id="52" dur="3000"/>
                                        <p:tgtEl>
                                          <p:spTgt spid="4"/>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5"/>
                                        </p:tgtEl>
                                        <p:attrNameLst>
                                          <p:attrName>style.visibility</p:attrName>
                                        </p:attrNameLst>
                                      </p:cBhvr>
                                      <p:to>
                                        <p:strVal val="visible"/>
                                      </p:to>
                                    </p:set>
                                    <p:animEffect transition="in" filter="plus(in)">
                                      <p:cBhvr>
                                        <p:cTn id="55" dur="3000"/>
                                        <p:tgtEl>
                                          <p:spTgt spid="5"/>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3" presetClass="exit" presetSubtype="10" fill="hold" grpId="2" nodeType="withEffect">
                                  <p:stCondLst>
                                    <p:cond delay="0"/>
                                  </p:stCondLst>
                                  <p:iterate type="lt">
                                    <p:tmPct val="0"/>
                                  </p:iterate>
                                  <p:childTnLst>
                                    <p:animEffect transition="out" filter="blinds(horizontal)">
                                      <p:cBhvr>
                                        <p:cTn id="78" dur="3000"/>
                                        <p:tgtEl>
                                          <p:spTgt spid="3"/>
                                        </p:tgtEl>
                                      </p:cBhvr>
                                    </p:animEffect>
                                    <p:set>
                                      <p:cBhvr>
                                        <p:cTn id="79" dur="1" fill="hold">
                                          <p:stCondLst>
                                            <p:cond delay="2999"/>
                                          </p:stCondLst>
                                        </p:cTn>
                                        <p:tgtEl>
                                          <p:spTgt spid="3"/>
                                        </p:tgtEl>
                                        <p:attrNameLst>
                                          <p:attrName>style.visibility</p:attrName>
                                        </p:attrNameLst>
                                      </p:cBhvr>
                                      <p:to>
                                        <p:strVal val="hidden"/>
                                      </p:to>
                                    </p:set>
                                  </p:childTnLst>
                                </p:cTn>
                              </p:par>
                              <p:par>
                                <p:cTn id="80" presetID="3" presetClass="exit" presetSubtype="10" fill="hold" grpId="2" nodeType="withEffect">
                                  <p:stCondLst>
                                    <p:cond delay="0"/>
                                  </p:stCondLst>
                                  <p:iterate type="lt">
                                    <p:tmPct val="0"/>
                                  </p:iterate>
                                  <p:childTnLst>
                                    <p:animEffect transition="out" filter="blinds(horizontal)">
                                      <p:cBhvr>
                                        <p:cTn id="81" dur="3000"/>
                                        <p:tgtEl>
                                          <p:spTgt spid="4"/>
                                        </p:tgtEl>
                                      </p:cBhvr>
                                    </p:animEffect>
                                    <p:set>
                                      <p:cBhvr>
                                        <p:cTn id="82" dur="1" fill="hold">
                                          <p:stCondLst>
                                            <p:cond delay="2999"/>
                                          </p:stCondLst>
                                        </p:cTn>
                                        <p:tgtEl>
                                          <p:spTgt spid="4"/>
                                        </p:tgtEl>
                                        <p:attrNameLst>
                                          <p:attrName>style.visibility</p:attrName>
                                        </p:attrNameLst>
                                      </p:cBhvr>
                                      <p:to>
                                        <p:strVal val="hidden"/>
                                      </p:to>
                                    </p:set>
                                  </p:childTnLst>
                                </p:cTn>
                              </p:par>
                              <p:par>
                                <p:cTn id="83" presetID="3" presetClass="exit" presetSubtype="10" fill="hold" grpId="2" nodeType="withEffect">
                                  <p:stCondLst>
                                    <p:cond delay="0"/>
                                  </p:stCondLst>
                                  <p:iterate type="lt">
                                    <p:tmPct val="0"/>
                                  </p:iterate>
                                  <p:childTnLst>
                                    <p:animEffect transition="out" filter="blinds(horizontal)">
                                      <p:cBhvr>
                                        <p:cTn id="84" dur="3000"/>
                                        <p:tgtEl>
                                          <p:spTgt spid="5"/>
                                        </p:tgtEl>
                                      </p:cBhvr>
                                    </p:animEffect>
                                    <p:set>
                                      <p:cBhvr>
                                        <p:cTn id="85" dur="1" fill="hold">
                                          <p:stCondLst>
                                            <p:cond delay="2999"/>
                                          </p:stCondLst>
                                        </p:cTn>
                                        <p:tgtEl>
                                          <p:spTgt spid="5"/>
                                        </p:tgtEl>
                                        <p:attrNameLst>
                                          <p:attrName>style.visibility</p:attrName>
                                        </p:attrNameLst>
                                      </p:cBhvr>
                                      <p:to>
                                        <p:strVal val="hidden"/>
                                      </p:to>
                                    </p:set>
                                  </p:childTnLst>
                                </p:cTn>
                              </p:par>
                              <p:par>
                                <p:cTn id="86" presetID="3" presetClass="exit" presetSubtype="10" fill="hold" grpId="2" nodeType="withEffect">
                                  <p:stCondLst>
                                    <p:cond delay="0"/>
                                  </p:stCondLst>
                                  <p:iterate type="lt">
                                    <p:tmPct val="0"/>
                                  </p:iterate>
                                  <p:childTnLst>
                                    <p:animEffect transition="out" filter="blinds(horizontal)">
                                      <p:cBhvr>
                                        <p:cTn id="87" dur="3000"/>
                                        <p:tgtEl>
                                          <p:spTgt spid="6"/>
                                        </p:tgtEl>
                                      </p:cBhvr>
                                    </p:animEffect>
                                    <p:set>
                                      <p:cBhvr>
                                        <p:cTn id="88" dur="1" fill="hold">
                                          <p:stCondLst>
                                            <p:cond delay="2999"/>
                                          </p:stCondLst>
                                        </p:cTn>
                                        <p:tgtEl>
                                          <p:spTgt spid="6"/>
                                        </p:tgtEl>
                                        <p:attrNameLst>
                                          <p:attrName>style.visibility</p:attrName>
                                        </p:attrNameLst>
                                      </p:cBhvr>
                                      <p:to>
                                        <p:strVal val="hidden"/>
                                      </p:to>
                                    </p:set>
                                  </p:childTnLst>
                                </p:cTn>
                              </p:par>
                              <p:par>
                                <p:cTn id="89" presetID="3" presetClass="exit" presetSubtype="10" fill="hold" grpId="2" nodeType="withEffect">
                                  <p:stCondLst>
                                    <p:cond delay="0"/>
                                  </p:stCondLst>
                                  <p:iterate type="lt">
                                    <p:tmPct val="0"/>
                                  </p:iterate>
                                  <p:childTnLst>
                                    <p:animEffect transition="out" filter="blinds(horizontal)">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 presetClass="exit" presetSubtype="10" fill="hold" grpId="2" nodeType="withEffect">
                                  <p:stCondLst>
                                    <p:cond delay="0"/>
                                  </p:stCondLst>
                                  <p:iterate type="lt">
                                    <p:tmPct val="0"/>
                                  </p:iterate>
                                  <p:childTnLst>
                                    <p:animEffect transition="out" filter="blinds(horizontal)">
                                      <p:cBhvr>
                                        <p:cTn id="93" dur="3000"/>
                                        <p:tgtEl>
                                          <p:spTgt spid="8"/>
                                        </p:tgtEl>
                                      </p:cBhvr>
                                    </p:animEffect>
                                    <p:set>
                                      <p:cBhvr>
                                        <p:cTn id="94" dur="1" fill="hold">
                                          <p:stCondLst>
                                            <p:cond delay="2999"/>
                                          </p:stCondLst>
                                        </p:cTn>
                                        <p:tgtEl>
                                          <p:spTgt spid="8"/>
                                        </p:tgtEl>
                                        <p:attrNameLst>
                                          <p:attrName>style.visibility</p:attrName>
                                        </p:attrNameLst>
                                      </p:cBhvr>
                                      <p:to>
                                        <p:strVal val="hidden"/>
                                      </p:to>
                                    </p:set>
                                  </p:childTnLst>
                                </p:cTn>
                              </p:par>
                              <p:par>
                                <p:cTn id="95" presetID="3" presetClass="exit" presetSubtype="10" fill="hold" grpId="2" nodeType="withEffect">
                                  <p:stCondLst>
                                    <p:cond delay="0"/>
                                  </p:stCondLst>
                                  <p:iterate type="lt">
                                    <p:tmPct val="0"/>
                                  </p:iterate>
                                  <p:childTnLst>
                                    <p:animEffect transition="out" filter="blinds(horizontal)">
                                      <p:cBhvr>
                                        <p:cTn id="96" dur="3000"/>
                                        <p:tgtEl>
                                          <p:spTgt spid="9"/>
                                        </p:tgtEl>
                                      </p:cBhvr>
                                    </p:animEffect>
                                    <p:set>
                                      <p:cBhvr>
                                        <p:cTn id="97" dur="1" fill="hold">
                                          <p:stCondLst>
                                            <p:cond delay="2999"/>
                                          </p:stCondLst>
                                        </p:cTn>
                                        <p:tgtEl>
                                          <p:spTgt spid="9"/>
                                        </p:tgtEl>
                                        <p:attrNameLst>
                                          <p:attrName>style.visibility</p:attrName>
                                        </p:attrNameLst>
                                      </p:cBhvr>
                                      <p:to>
                                        <p:strVal val="hidden"/>
                                      </p:to>
                                    </p:set>
                                  </p:childTnLst>
                                </p:cTn>
                              </p:par>
                              <p:par>
                                <p:cTn id="98" presetID="3" presetClass="exit" presetSubtype="10" fill="hold" grpId="2" nodeType="withEffect">
                                  <p:stCondLst>
                                    <p:cond delay="0"/>
                                  </p:stCondLst>
                                  <p:iterate type="lt">
                                    <p:tmPct val="0"/>
                                  </p:iterate>
                                  <p:childTnLst>
                                    <p:animEffect transition="out" filter="blinds(horizontal)">
                                      <p:cBhvr>
                                        <p:cTn id="99" dur="3000"/>
                                        <p:tgtEl>
                                          <p:spTgt spid="10"/>
                                        </p:tgtEl>
                                      </p:cBhvr>
                                    </p:animEffect>
                                    <p:set>
                                      <p:cBhvr>
                                        <p:cTn id="100" dur="1" fill="hold">
                                          <p:stCondLst>
                                            <p:cond delay="2999"/>
                                          </p:stCondLst>
                                        </p:cTn>
                                        <p:tgtEl>
                                          <p:spTgt spid="10"/>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3000"/>
                                        <p:tgtEl>
                                          <p:spTgt spid="11"/>
                                        </p:tgtEl>
                                      </p:cBhvr>
                                    </p:animEffect>
                                    <p:set>
                                      <p:cBhvr>
                                        <p:cTn id="103" dur="1" fill="hold">
                                          <p:stCondLst>
                                            <p:cond delay="2999"/>
                                          </p:stCondLst>
                                        </p:cTn>
                                        <p:tgtEl>
                                          <p:spTgt spid="11"/>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3000"/>
                                        <p:tgtEl>
                                          <p:spTgt spid="12"/>
                                        </p:tgtEl>
                                      </p:cBhvr>
                                    </p:animEffect>
                                    <p:set>
                                      <p:cBhvr>
                                        <p:cTn id="106" dur="1" fill="hold">
                                          <p:stCondLst>
                                            <p:cond delay="2999"/>
                                          </p:stCondLst>
                                        </p:cTn>
                                        <p:tgtEl>
                                          <p:spTgt spid="12"/>
                                        </p:tgtEl>
                                        <p:attrNameLst>
                                          <p:attrName>style.visibility</p:attrName>
                                        </p:attrNameLst>
                                      </p:cBhvr>
                                      <p:to>
                                        <p:strVal val="hidden"/>
                                      </p:to>
                                    </p:set>
                                  </p:childTnLst>
                                </p:cTn>
                              </p:par>
                              <p:par>
                                <p:cTn id="107" presetID="2" presetClass="exit" presetSubtype="2" fill="hold" grpId="3" nodeType="withEffect">
                                  <p:stCondLst>
                                    <p:cond delay="0"/>
                                  </p:stCondLst>
                                  <p:iterate type="lt">
                                    <p:tmPct val="0"/>
                                  </p:iterate>
                                  <p:childTnLst>
                                    <p:anim calcmode="lin" valueType="num">
                                      <p:cBhvr additive="base">
                                        <p:cTn id="108" dur="3000"/>
                                        <p:tgtEl>
                                          <p:spTgt spid="4"/>
                                        </p:tgtEl>
                                        <p:attrNameLst>
                                          <p:attrName>ppt_x</p:attrName>
                                        </p:attrNameLst>
                                      </p:cBhvr>
                                      <p:tavLst>
                                        <p:tav tm="0">
                                          <p:val>
                                            <p:strVal val="ppt_x"/>
                                          </p:val>
                                        </p:tav>
                                        <p:tav tm="100000">
                                          <p:val>
                                            <p:strVal val="1+ppt_w/2"/>
                                          </p:val>
                                        </p:tav>
                                      </p:tavLst>
                                    </p:anim>
                                    <p:anim calcmode="lin" valueType="num">
                                      <p:cBhvr additive="base">
                                        <p:cTn id="109" dur="3000"/>
                                        <p:tgtEl>
                                          <p:spTgt spid="4"/>
                                        </p:tgtEl>
                                        <p:attrNameLst>
                                          <p:attrName>ppt_y</p:attrName>
                                        </p:attrNameLst>
                                      </p:cBhvr>
                                      <p:tavLst>
                                        <p:tav tm="0">
                                          <p:val>
                                            <p:strVal val="ppt_y"/>
                                          </p:val>
                                        </p:tav>
                                        <p:tav tm="100000">
                                          <p:val>
                                            <p:strVal val="ppt_y"/>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2" fill="hold" grpId="3" nodeType="withEffect">
                                  <p:stCondLst>
                                    <p:cond delay="0"/>
                                  </p:stCondLst>
                                  <p:iterate type="lt">
                                    <p:tmPct val="0"/>
                                  </p:iterate>
                                  <p:childTnLst>
                                    <p:anim calcmode="lin" valueType="num">
                                      <p:cBhvr additive="base">
                                        <p:cTn id="112" dur="3000"/>
                                        <p:tgtEl>
                                          <p:spTgt spid="5"/>
                                        </p:tgtEl>
                                        <p:attrNameLst>
                                          <p:attrName>ppt_x</p:attrName>
                                        </p:attrNameLst>
                                      </p:cBhvr>
                                      <p:tavLst>
                                        <p:tav tm="0">
                                          <p:val>
                                            <p:strVal val="ppt_x"/>
                                          </p:val>
                                        </p:tav>
                                        <p:tav tm="100000">
                                          <p:val>
                                            <p:strVal val="1+ppt_w/2"/>
                                          </p:val>
                                        </p:tav>
                                      </p:tavLst>
                                    </p:anim>
                                    <p:anim calcmode="lin" valueType="num">
                                      <p:cBhvr additive="base">
                                        <p:cTn id="113" dur="3000"/>
                                        <p:tgtEl>
                                          <p:spTgt spid="5"/>
                                        </p:tgtEl>
                                        <p:attrNameLst>
                                          <p:attrName>ppt_y</p:attrName>
                                        </p:attrNameLst>
                                      </p:cBhvr>
                                      <p:tavLst>
                                        <p:tav tm="0">
                                          <p:val>
                                            <p:strVal val="ppt_y"/>
                                          </p:val>
                                        </p:tav>
                                        <p:tav tm="100000">
                                          <p:val>
                                            <p:strVal val="ppt_y"/>
                                          </p:val>
                                        </p:tav>
                                      </p:tavLst>
                                    </p:anim>
                                    <p:set>
                                      <p:cBhvr>
                                        <p:cTn id="114" dur="1" fill="hold">
                                          <p:stCondLst>
                                            <p:cond delay="2999"/>
                                          </p:stCondLst>
                                        </p:cTn>
                                        <p:tgtEl>
                                          <p:spTgt spid="5"/>
                                        </p:tgtEl>
                                        <p:attrNameLst>
                                          <p:attrName>style.visibility</p:attrName>
                                        </p:attrNameLst>
                                      </p:cBhvr>
                                      <p:to>
                                        <p:strVal val="hidden"/>
                                      </p:to>
                                    </p:set>
                                  </p:childTnLst>
                                </p:cTn>
                              </p:par>
                              <p:par>
                                <p:cTn id="115" presetID="2" presetClass="exit" presetSubtype="2" fill="hold" grpId="3" nodeType="withEffect">
                                  <p:stCondLst>
                                    <p:cond delay="0"/>
                                  </p:stCondLst>
                                  <p:iterate type="lt">
                                    <p:tmPct val="0"/>
                                  </p:iterate>
                                  <p:childTnLst>
                                    <p:anim calcmode="lin" valueType="num">
                                      <p:cBhvr additive="base">
                                        <p:cTn id="116" dur="3000"/>
                                        <p:tgtEl>
                                          <p:spTgt spid="8"/>
                                        </p:tgtEl>
                                        <p:attrNameLst>
                                          <p:attrName>ppt_x</p:attrName>
                                        </p:attrNameLst>
                                      </p:cBhvr>
                                      <p:tavLst>
                                        <p:tav tm="0">
                                          <p:val>
                                            <p:strVal val="ppt_x"/>
                                          </p:val>
                                        </p:tav>
                                        <p:tav tm="100000">
                                          <p:val>
                                            <p:strVal val="1+ppt_w/2"/>
                                          </p:val>
                                        </p:tav>
                                      </p:tavLst>
                                    </p:anim>
                                    <p:anim calcmode="lin" valueType="num">
                                      <p:cBhvr additive="base">
                                        <p:cTn id="117" dur="3000"/>
                                        <p:tgtEl>
                                          <p:spTgt spid="8"/>
                                        </p:tgtEl>
                                        <p:attrNameLst>
                                          <p:attrName>ppt_y</p:attrName>
                                        </p:attrNameLst>
                                      </p:cBhvr>
                                      <p:tavLst>
                                        <p:tav tm="0">
                                          <p:val>
                                            <p:strVal val="ppt_y"/>
                                          </p:val>
                                        </p:tav>
                                        <p:tav tm="100000">
                                          <p:val>
                                            <p:strVal val="ppt_y"/>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2" fill="hold" grpId="3" nodeType="withEffect">
                                  <p:stCondLst>
                                    <p:cond delay="0"/>
                                  </p:stCondLst>
                                  <p:iterate type="lt">
                                    <p:tmPct val="0"/>
                                  </p:iterate>
                                  <p:childTnLst>
                                    <p:anim calcmode="lin" valueType="num">
                                      <p:cBhvr additive="base">
                                        <p:cTn id="120" dur="3000"/>
                                        <p:tgtEl>
                                          <p:spTgt spid="9"/>
                                        </p:tgtEl>
                                        <p:attrNameLst>
                                          <p:attrName>ppt_x</p:attrName>
                                        </p:attrNameLst>
                                      </p:cBhvr>
                                      <p:tavLst>
                                        <p:tav tm="0">
                                          <p:val>
                                            <p:strVal val="ppt_x"/>
                                          </p:val>
                                        </p:tav>
                                        <p:tav tm="100000">
                                          <p:val>
                                            <p:strVal val="1+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2" fill="hold" grpId="3" nodeType="withEffect">
                                  <p:stCondLst>
                                    <p:cond delay="0"/>
                                  </p:stCondLst>
                                  <p:iterate type="lt">
                                    <p:tmPct val="0"/>
                                  </p:iterate>
                                  <p:childTnLst>
                                    <p:anim calcmode="lin" valueType="num">
                                      <p:cBhvr additive="base">
                                        <p:cTn id="124" dur="3000"/>
                                        <p:tgtEl>
                                          <p:spTgt spid="10"/>
                                        </p:tgtEl>
                                        <p:attrNameLst>
                                          <p:attrName>ppt_x</p:attrName>
                                        </p:attrNameLst>
                                      </p:cBhvr>
                                      <p:tavLst>
                                        <p:tav tm="0">
                                          <p:val>
                                            <p:strVal val="ppt_x"/>
                                          </p:val>
                                        </p:tav>
                                        <p:tav tm="100000">
                                          <p:val>
                                            <p:strVal val="1+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iterate type="lt">
                                    <p:tmPct val="0"/>
                                  </p:iterate>
                                  <p:childTnLst>
                                    <p:anim calcmode="lin" valueType="num">
                                      <p:cBhvr additive="base">
                                        <p:cTn id="128" dur="3000"/>
                                        <p:tgtEl>
                                          <p:spTgt spid="3"/>
                                        </p:tgtEl>
                                        <p:attrNameLst>
                                          <p:attrName>ppt_x</p:attrName>
                                        </p:attrNameLst>
                                      </p:cBhvr>
                                      <p:tavLst>
                                        <p:tav tm="0">
                                          <p:val>
                                            <p:strVal val="ppt_x"/>
                                          </p:val>
                                        </p:tav>
                                        <p:tav tm="100000">
                                          <p:val>
                                            <p:strVal val="0-ppt_w/2"/>
                                          </p:val>
                                        </p:tav>
                                      </p:tavLst>
                                    </p:anim>
                                    <p:anim calcmode="lin" valueType="num">
                                      <p:cBhvr additive="base">
                                        <p:cTn id="129" dur="3000"/>
                                        <p:tgtEl>
                                          <p:spTgt spid="3"/>
                                        </p:tgtEl>
                                        <p:attrNameLst>
                                          <p:attrName>ppt_y</p:attrName>
                                        </p:attrNameLst>
                                      </p:cBhvr>
                                      <p:tavLst>
                                        <p:tav tm="0">
                                          <p:val>
                                            <p:strVal val="ppt_y"/>
                                          </p:val>
                                        </p:tav>
                                        <p:tav tm="100000">
                                          <p:val>
                                            <p:strVal val="ppt_y"/>
                                          </p:val>
                                        </p:tav>
                                      </p:tavLst>
                                    </p:anim>
                                    <p:set>
                                      <p:cBhvr>
                                        <p:cTn id="130" dur="1" fill="hold">
                                          <p:stCondLst>
                                            <p:cond delay="2999"/>
                                          </p:stCondLst>
                                        </p:cTn>
                                        <p:tgtEl>
                                          <p:spTgt spid="3"/>
                                        </p:tgtEl>
                                        <p:attrNameLst>
                                          <p:attrName>style.visibility</p:attrName>
                                        </p:attrNameLst>
                                      </p:cBhvr>
                                      <p:to>
                                        <p:strVal val="hidden"/>
                                      </p:to>
                                    </p:set>
                                  </p:childTnLst>
                                </p:cTn>
                              </p:par>
                              <p:par>
                                <p:cTn id="131" presetID="2" presetClass="exit" presetSubtype="8" fill="hold" grpId="3" nodeType="withEffect">
                                  <p:stCondLst>
                                    <p:cond delay="0"/>
                                  </p:stCondLst>
                                  <p:iterate type="lt">
                                    <p:tmPct val="0"/>
                                  </p:iterate>
                                  <p:childTnLst>
                                    <p:anim calcmode="lin" valueType="num">
                                      <p:cBhvr additive="base">
                                        <p:cTn id="132" dur="3000"/>
                                        <p:tgtEl>
                                          <p:spTgt spid="6"/>
                                        </p:tgtEl>
                                        <p:attrNameLst>
                                          <p:attrName>ppt_x</p:attrName>
                                        </p:attrNameLst>
                                      </p:cBhvr>
                                      <p:tavLst>
                                        <p:tav tm="0">
                                          <p:val>
                                            <p:strVal val="ppt_x"/>
                                          </p:val>
                                        </p:tav>
                                        <p:tav tm="100000">
                                          <p:val>
                                            <p:strVal val="0-ppt_w/2"/>
                                          </p:val>
                                        </p:tav>
                                      </p:tavLst>
                                    </p:anim>
                                    <p:anim calcmode="lin" valueType="num">
                                      <p:cBhvr additive="base">
                                        <p:cTn id="133" dur="3000"/>
                                        <p:tgtEl>
                                          <p:spTgt spid="6"/>
                                        </p:tgtEl>
                                        <p:attrNameLst>
                                          <p:attrName>ppt_y</p:attrName>
                                        </p:attrNameLst>
                                      </p:cBhvr>
                                      <p:tavLst>
                                        <p:tav tm="0">
                                          <p:val>
                                            <p:strVal val="ppt_y"/>
                                          </p:val>
                                        </p:tav>
                                        <p:tav tm="100000">
                                          <p:val>
                                            <p:strVal val="ppt_y"/>
                                          </p:val>
                                        </p:tav>
                                      </p:tavLst>
                                    </p:anim>
                                    <p:set>
                                      <p:cBhvr>
                                        <p:cTn id="134" dur="1" fill="hold">
                                          <p:stCondLst>
                                            <p:cond delay="2999"/>
                                          </p:stCondLst>
                                        </p:cTn>
                                        <p:tgtEl>
                                          <p:spTgt spid="6"/>
                                        </p:tgtEl>
                                        <p:attrNameLst>
                                          <p:attrName>style.visibility</p:attrName>
                                        </p:attrNameLst>
                                      </p:cBhvr>
                                      <p:to>
                                        <p:strVal val="hidden"/>
                                      </p:to>
                                    </p:set>
                                  </p:childTnLst>
                                </p:cTn>
                              </p:par>
                              <p:par>
                                <p:cTn id="135" presetID="2" presetClass="exit" presetSubtype="8" fill="hold" grpId="3" nodeType="withEffect">
                                  <p:stCondLst>
                                    <p:cond delay="0"/>
                                  </p:stCondLst>
                                  <p:iterate type="lt">
                                    <p:tmPct val="0"/>
                                  </p:iterate>
                                  <p:childTnLst>
                                    <p:anim calcmode="lin" valueType="num">
                                      <p:cBhvr additive="base">
                                        <p:cTn id="136" dur="3000"/>
                                        <p:tgtEl>
                                          <p:spTgt spid="7"/>
                                        </p:tgtEl>
                                        <p:attrNameLst>
                                          <p:attrName>ppt_x</p:attrName>
                                        </p:attrNameLst>
                                      </p:cBhvr>
                                      <p:tavLst>
                                        <p:tav tm="0">
                                          <p:val>
                                            <p:strVal val="ppt_x"/>
                                          </p:val>
                                        </p:tav>
                                        <p:tav tm="100000">
                                          <p:val>
                                            <p:strVal val="0-ppt_w/2"/>
                                          </p:val>
                                        </p:tav>
                                      </p:tavLst>
                                    </p:anim>
                                    <p:anim calcmode="lin" valueType="num">
                                      <p:cBhvr additive="base">
                                        <p:cTn id="137" dur="3000"/>
                                        <p:tgtEl>
                                          <p:spTgt spid="7"/>
                                        </p:tgtEl>
                                        <p:attrNameLst>
                                          <p:attrName>ppt_y</p:attrName>
                                        </p:attrNameLst>
                                      </p:cBhvr>
                                      <p:tavLst>
                                        <p:tav tm="0">
                                          <p:val>
                                            <p:strVal val="ppt_y"/>
                                          </p:val>
                                        </p:tav>
                                        <p:tav tm="100000">
                                          <p:val>
                                            <p:strVal val="ppt_y"/>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8" fill="hold" grpId="3" nodeType="withEffect">
                                  <p:stCondLst>
                                    <p:cond delay="0"/>
                                  </p:stCondLst>
                                  <p:iterate type="lt">
                                    <p:tmPct val="0"/>
                                  </p:iterate>
                                  <p:childTnLst>
                                    <p:anim calcmode="lin" valueType="num">
                                      <p:cBhvr additive="base">
                                        <p:cTn id="140" dur="3000"/>
                                        <p:tgtEl>
                                          <p:spTgt spid="11"/>
                                        </p:tgtEl>
                                        <p:attrNameLst>
                                          <p:attrName>ppt_x</p:attrName>
                                        </p:attrNameLst>
                                      </p:cBhvr>
                                      <p:tavLst>
                                        <p:tav tm="0">
                                          <p:val>
                                            <p:strVal val="ppt_x"/>
                                          </p:val>
                                        </p:tav>
                                        <p:tav tm="100000">
                                          <p:val>
                                            <p:strVal val="0-ppt_w/2"/>
                                          </p:val>
                                        </p:tav>
                                      </p:tavLst>
                                    </p:anim>
                                    <p:anim calcmode="lin" valueType="num">
                                      <p:cBhvr additive="base">
                                        <p:cTn id="141" dur="3000"/>
                                        <p:tgtEl>
                                          <p:spTgt spid="11"/>
                                        </p:tgtEl>
                                        <p:attrNameLst>
                                          <p:attrName>ppt_y</p:attrName>
                                        </p:attrNameLst>
                                      </p:cBhvr>
                                      <p:tavLst>
                                        <p:tav tm="0">
                                          <p:val>
                                            <p:strVal val="ppt_y"/>
                                          </p:val>
                                        </p:tav>
                                        <p:tav tm="100000">
                                          <p:val>
                                            <p:strVal val="ppt_y"/>
                                          </p:val>
                                        </p:tav>
                                      </p:tavLst>
                                    </p:anim>
                                    <p:set>
                                      <p:cBhvr>
                                        <p:cTn id="142" dur="1" fill="hold">
                                          <p:stCondLst>
                                            <p:cond delay="2999"/>
                                          </p:stCondLst>
                                        </p:cTn>
                                        <p:tgtEl>
                                          <p:spTgt spid="11"/>
                                        </p:tgtEl>
                                        <p:attrNameLst>
                                          <p:attrName>style.visibility</p:attrName>
                                        </p:attrNameLst>
                                      </p:cBhvr>
                                      <p:to>
                                        <p:strVal val="hidden"/>
                                      </p:to>
                                    </p:set>
                                  </p:childTnLst>
                                </p:cTn>
                              </p:par>
                              <p:par>
                                <p:cTn id="143" presetID="2" presetClass="exit" presetSubtype="8" fill="hold" grpId="3" nodeType="withEffect">
                                  <p:stCondLst>
                                    <p:cond delay="0"/>
                                  </p:stCondLst>
                                  <p:iterate type="lt">
                                    <p:tmPct val="0"/>
                                  </p:iterate>
                                  <p:childTnLst>
                                    <p:anim calcmode="lin" valueType="num">
                                      <p:cBhvr additive="base">
                                        <p:cTn id="144" dur="3000"/>
                                        <p:tgtEl>
                                          <p:spTgt spid="12"/>
                                        </p:tgtEl>
                                        <p:attrNameLst>
                                          <p:attrName>ppt_x</p:attrName>
                                        </p:attrNameLst>
                                      </p:cBhvr>
                                      <p:tavLst>
                                        <p:tav tm="0">
                                          <p:val>
                                            <p:strVal val="ppt_x"/>
                                          </p:val>
                                        </p:tav>
                                        <p:tav tm="100000">
                                          <p:val>
                                            <p:strVal val="0-ppt_w/2"/>
                                          </p:val>
                                        </p:tav>
                                      </p:tavLst>
                                    </p:anim>
                                    <p:anim calcmode="lin" valueType="num">
                                      <p:cBhvr additive="base">
                                        <p:cTn id="145" dur="3000"/>
                                        <p:tgtEl>
                                          <p:spTgt spid="12"/>
                                        </p:tgtEl>
                                        <p:attrNameLst>
                                          <p:attrName>ppt_y</p:attrName>
                                        </p:attrNameLst>
                                      </p:cBhvr>
                                      <p:tavLst>
                                        <p:tav tm="0">
                                          <p:val>
                                            <p:strVal val="ppt_y"/>
                                          </p:val>
                                        </p:tav>
                                        <p:tav tm="100000">
                                          <p:val>
                                            <p:strVal val="ppt_y"/>
                                          </p:val>
                                        </p:tav>
                                      </p:tavLst>
                                    </p:anim>
                                    <p:set>
                                      <p:cBhvr>
                                        <p:cTn id="146" dur="1" fill="hold">
                                          <p:stCondLst>
                                            <p:cond delay="2999"/>
                                          </p:stCondLst>
                                        </p:cTn>
                                        <p:tgtEl>
                                          <p:spTgt spid="12"/>
                                        </p:tgtEl>
                                        <p:attrNameLst>
                                          <p:attrName>style.visibility</p:attrName>
                                        </p:attrNameLst>
                                      </p:cBhvr>
                                      <p:to>
                                        <p:strVal val="hidden"/>
                                      </p:to>
                                    </p:set>
                                  </p:childTnLst>
                                </p:cTn>
                              </p:par>
                              <p:par>
                                <p:cTn id="147" presetID="17" presetClass="entr" presetSubtype="10"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 calcmode="lin" valueType="num">
                                      <p:cBhvr>
                                        <p:cTn id="149" dur="3000" fill="hold"/>
                                        <p:tgtEl>
                                          <p:spTgt spid="2"/>
                                        </p:tgtEl>
                                        <p:attrNameLst>
                                          <p:attrName>ppt_w</p:attrName>
                                        </p:attrNameLst>
                                      </p:cBhvr>
                                      <p:tavLst>
                                        <p:tav tm="0">
                                          <p:val>
                                            <p:fltVal val="0"/>
                                          </p:val>
                                        </p:tav>
                                        <p:tav tm="100000">
                                          <p:val>
                                            <p:strVal val="#ppt_w"/>
                                          </p:val>
                                        </p:tav>
                                      </p:tavLst>
                                    </p:anim>
                                    <p:anim calcmode="lin" valueType="num">
                                      <p:cBhvr>
                                        <p:cTn id="150" dur="3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7E510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1571604" y="0"/>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Onda"/>
          <p:cNvSpPr/>
          <p:nvPr/>
        </p:nvSpPr>
        <p:spPr>
          <a:xfrm flipH="1">
            <a:off x="4429124" y="0"/>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Onda"/>
          <p:cNvSpPr/>
          <p:nvPr/>
        </p:nvSpPr>
        <p:spPr>
          <a:xfrm>
            <a:off x="1571604" y="857232"/>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429124" y="857232"/>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571604" y="1714512"/>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429124" y="1714512"/>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571604" y="2571744"/>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429124" y="2571744"/>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571604" y="3429024"/>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429124" y="3429024"/>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571604" y="4286256"/>
            <a:ext cx="278605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429124" y="4286256"/>
            <a:ext cx="2776590" cy="1285884"/>
          </a:xfrm>
          <a:prstGeom prst="wave">
            <a:avLst>
              <a:gd name="adj1" fmla="val 20000"/>
              <a:gd name="adj2" fmla="val 0"/>
            </a:avLst>
          </a:prstGeom>
          <a:blipFill dpi="0" rotWithShape="1">
            <a:blip r:embed="rId3">
              <a:duotone>
                <a:schemeClr val="accent6">
                  <a:shade val="45000"/>
                  <a:satMod val="135000"/>
                </a:schemeClr>
                <a:prstClr val="white"/>
              </a:duotone>
              <a:lum bright="-20000" contrast="40000"/>
            </a:blip>
            <a:srcRect/>
            <a:stretch>
              <a:fillRect/>
            </a:stretch>
          </a:blipFill>
          <a:ln w="19050">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142894"/>
            <a:ext cx="9715568" cy="6858048"/>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8" presetClass="emph" presetSubtype="0" fill="hold" grpId="3"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3"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3" nodeType="withEffect">
                                  <p:stCondLst>
                                    <p:cond delay="0"/>
                                  </p:stCondLst>
                                  <p:childTnLst>
                                    <p:animRot by="21600000">
                                      <p:cBhvr>
                                        <p:cTn id="60" dur="2000" fill="hold"/>
                                        <p:tgtEl>
                                          <p:spTgt spid="7"/>
                                        </p:tgtEl>
                                        <p:attrNameLst>
                                          <p:attrName>r</p:attrName>
                                        </p:attrNameLst>
                                      </p:cBhvr>
                                    </p:animRot>
                                  </p:childTnLst>
                                </p:cTn>
                              </p:par>
                              <p:par>
                                <p:cTn id="61" presetID="8" presetClass="emph" presetSubtype="0" fill="hold" grpId="3"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fill="hold" grpId="3"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3" nodeType="withEffect">
                                  <p:stCondLst>
                                    <p:cond delay="0"/>
                                  </p:stCondLst>
                                  <p:childTnLst>
                                    <p:animRot by="21600000">
                                      <p:cBhvr>
                                        <p:cTn id="66" dur="2000" fill="hold"/>
                                        <p:tgtEl>
                                          <p:spTgt spid="13"/>
                                        </p:tgtEl>
                                        <p:attrNameLst>
                                          <p:attrName>r</p:attrName>
                                        </p:attrNameLst>
                                      </p:cBhvr>
                                    </p:animRot>
                                  </p:childTnLst>
                                </p:cTn>
                              </p:par>
                              <p:par>
                                <p:cTn id="67" presetID="8" presetClass="emph" presetSubtype="0" fill="hold" grpId="3"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fill="hold" grpId="3" nodeType="withEffect">
                                  <p:stCondLst>
                                    <p:cond delay="0"/>
                                  </p:stCondLst>
                                  <p:childTnLst>
                                    <p:animRot by="-21600000">
                                      <p:cBhvr>
                                        <p:cTn id="70" dur="2000" fill="hold"/>
                                        <p:tgtEl>
                                          <p:spTgt spid="6"/>
                                        </p:tgtEl>
                                        <p:attrNameLst>
                                          <p:attrName>r</p:attrName>
                                        </p:attrNameLst>
                                      </p:cBhvr>
                                    </p:animRot>
                                  </p:childTnLst>
                                </p:cTn>
                              </p:par>
                              <p:par>
                                <p:cTn id="71" presetID="8" presetClass="emph" presetSubtype="0" fill="hold" grpId="3" nodeType="withEffect">
                                  <p:stCondLst>
                                    <p:cond delay="0"/>
                                  </p:stCondLst>
                                  <p:childTnLst>
                                    <p:animRot by="-21600000">
                                      <p:cBhvr>
                                        <p:cTn id="72" dur="2000" fill="hold"/>
                                        <p:tgtEl>
                                          <p:spTgt spid="8"/>
                                        </p:tgtEl>
                                        <p:attrNameLst>
                                          <p:attrName>r</p:attrName>
                                        </p:attrNameLst>
                                      </p:cBhvr>
                                    </p:animRot>
                                  </p:childTnLst>
                                </p:cTn>
                              </p:par>
                              <p:par>
                                <p:cTn id="73" presetID="8" presetClass="emph" presetSubtype="0" fill="hold" grpId="3"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fill="hold" grpId="3"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fill="hold" grpId="3"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1"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ppt_x"/>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4" fill="hold" grpId="1"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4" fill="hold" grpId="1"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1+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4" fill="hold" grpId="1" nodeType="withEffect">
                                  <p:stCondLst>
                                    <p:cond delay="0"/>
                                  </p:stCondLst>
                                  <p:childTnLst>
                                    <p:anim calcmode="lin" valueType="num">
                                      <p:cBhvr additive="base">
                                        <p:cTn id="97" dur="2000"/>
                                        <p:tgtEl>
                                          <p:spTgt spid="11"/>
                                        </p:tgtEl>
                                        <p:attrNameLst>
                                          <p:attrName>ppt_x</p:attrName>
                                        </p:attrNameLst>
                                      </p:cBhvr>
                                      <p:tavLst>
                                        <p:tav tm="0">
                                          <p:val>
                                            <p:strVal val="ppt_x"/>
                                          </p:val>
                                        </p:tav>
                                        <p:tav tm="100000">
                                          <p:val>
                                            <p:strVal val="ppt_x"/>
                                          </p:val>
                                        </p:tav>
                                      </p:tavLst>
                                    </p:anim>
                                    <p:anim calcmode="lin" valueType="num">
                                      <p:cBhvr additive="base">
                                        <p:cTn id="98" dur="2000"/>
                                        <p:tgtEl>
                                          <p:spTgt spid="11"/>
                                        </p:tgtEl>
                                        <p:attrNameLst>
                                          <p:attrName>ppt_y</p:attrName>
                                        </p:attrNameLst>
                                      </p:cBhvr>
                                      <p:tavLst>
                                        <p:tav tm="0">
                                          <p:val>
                                            <p:strVal val="ppt_y"/>
                                          </p:val>
                                        </p:tav>
                                        <p:tav tm="100000">
                                          <p:val>
                                            <p:strVal val="1+ppt_h/2"/>
                                          </p:val>
                                        </p:tav>
                                      </p:tavLst>
                                    </p:anim>
                                    <p:set>
                                      <p:cBhvr>
                                        <p:cTn id="99" dur="1" fill="hold">
                                          <p:stCondLst>
                                            <p:cond delay="1999"/>
                                          </p:stCondLst>
                                        </p:cTn>
                                        <p:tgtEl>
                                          <p:spTgt spid="11"/>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ppt_x"/>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1" fill="hold" grpId="1"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ppt_x"/>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1" fill="hold" grpId="1" nodeType="withEffect">
                                  <p:stCondLst>
                                    <p:cond delay="0"/>
                                  </p:stCondLst>
                                  <p:childTnLst>
                                    <p:anim calcmode="lin" valueType="num">
                                      <p:cBhvr additive="base">
                                        <p:cTn id="109" dur="2000"/>
                                        <p:tgtEl>
                                          <p:spTgt spid="6"/>
                                        </p:tgtEl>
                                        <p:attrNameLst>
                                          <p:attrName>ppt_x</p:attrName>
                                        </p:attrNameLst>
                                      </p:cBhvr>
                                      <p:tavLst>
                                        <p:tav tm="0">
                                          <p:val>
                                            <p:strVal val="ppt_x"/>
                                          </p:val>
                                        </p:tav>
                                        <p:tav tm="100000">
                                          <p:val>
                                            <p:strVal val="ppt_x"/>
                                          </p:val>
                                        </p:tav>
                                      </p:tavLst>
                                    </p:anim>
                                    <p:anim calcmode="lin" valueType="num">
                                      <p:cBhvr additive="base">
                                        <p:cTn id="110" dur="2000"/>
                                        <p:tgtEl>
                                          <p:spTgt spid="6"/>
                                        </p:tgtEl>
                                        <p:attrNameLst>
                                          <p:attrName>ppt_y</p:attrName>
                                        </p:attrNameLst>
                                      </p:cBhvr>
                                      <p:tavLst>
                                        <p:tav tm="0">
                                          <p:val>
                                            <p:strVal val="ppt_y"/>
                                          </p:val>
                                        </p:tav>
                                        <p:tav tm="100000">
                                          <p:val>
                                            <p:strVal val="0-ppt_h/2"/>
                                          </p:val>
                                        </p:tav>
                                      </p:tavLst>
                                    </p:anim>
                                    <p:set>
                                      <p:cBhvr>
                                        <p:cTn id="111" dur="1" fill="hold">
                                          <p:stCondLst>
                                            <p:cond delay="1999"/>
                                          </p:stCondLst>
                                        </p:cTn>
                                        <p:tgtEl>
                                          <p:spTgt spid="6"/>
                                        </p:tgtEl>
                                        <p:attrNameLst>
                                          <p:attrName>style.visibility</p:attrName>
                                        </p:attrNameLst>
                                      </p:cBhvr>
                                      <p:to>
                                        <p:strVal val="hidden"/>
                                      </p:to>
                                    </p:set>
                                  </p:childTnLst>
                                </p:cTn>
                              </p:par>
                              <p:par>
                                <p:cTn id="112" presetID="2" presetClass="exit" presetSubtype="1" fill="hold" grpId="1" nodeType="withEffect">
                                  <p:stCondLst>
                                    <p:cond delay="0"/>
                                  </p:stCondLst>
                                  <p:childTnLst>
                                    <p:anim calcmode="lin" valueType="num">
                                      <p:cBhvr additive="base">
                                        <p:cTn id="113" dur="2000"/>
                                        <p:tgtEl>
                                          <p:spTgt spid="8"/>
                                        </p:tgtEl>
                                        <p:attrNameLst>
                                          <p:attrName>ppt_x</p:attrName>
                                        </p:attrNameLst>
                                      </p:cBhvr>
                                      <p:tavLst>
                                        <p:tav tm="0">
                                          <p:val>
                                            <p:strVal val="ppt_x"/>
                                          </p:val>
                                        </p:tav>
                                        <p:tav tm="100000">
                                          <p:val>
                                            <p:strVal val="ppt_x"/>
                                          </p:val>
                                        </p:tav>
                                      </p:tavLst>
                                    </p:anim>
                                    <p:anim calcmode="lin" valueType="num">
                                      <p:cBhvr additive="base">
                                        <p:cTn id="114" dur="2000"/>
                                        <p:tgtEl>
                                          <p:spTgt spid="8"/>
                                        </p:tgtEl>
                                        <p:attrNameLst>
                                          <p:attrName>ppt_y</p:attrName>
                                        </p:attrNameLst>
                                      </p:cBhvr>
                                      <p:tavLst>
                                        <p:tav tm="0">
                                          <p:val>
                                            <p:strVal val="ppt_y"/>
                                          </p:val>
                                        </p:tav>
                                        <p:tav tm="100000">
                                          <p:val>
                                            <p:strVal val="0-ppt_h/2"/>
                                          </p:val>
                                        </p:tav>
                                      </p:tavLst>
                                    </p:anim>
                                    <p:set>
                                      <p:cBhvr>
                                        <p:cTn id="115" dur="1" fill="hold">
                                          <p:stCondLst>
                                            <p:cond delay="1999"/>
                                          </p:stCondLst>
                                        </p:cTn>
                                        <p:tgtEl>
                                          <p:spTgt spid="8"/>
                                        </p:tgtEl>
                                        <p:attrNameLst>
                                          <p:attrName>style.visibility</p:attrName>
                                        </p:attrNameLst>
                                      </p:cBhvr>
                                      <p:to>
                                        <p:strVal val="hidden"/>
                                      </p:to>
                                    </p:set>
                                  </p:childTnLst>
                                </p:cTn>
                              </p:par>
                              <p:par>
                                <p:cTn id="116" presetID="2" presetClass="exit" presetSubtype="1" fill="hold" grpId="1"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ppt_x"/>
                                          </p:val>
                                        </p:tav>
                                      </p:tavLst>
                                    </p:anim>
                                    <p:anim calcmode="lin" valueType="num">
                                      <p:cBhvr additive="base">
                                        <p:cTn id="118" dur="2000"/>
                                        <p:tgtEl>
                                          <p:spTgt spid="10"/>
                                        </p:tgtEl>
                                        <p:attrNameLst>
                                          <p:attrName>ppt_y</p:attrName>
                                        </p:attrNameLst>
                                      </p:cBhvr>
                                      <p:tavLst>
                                        <p:tav tm="0">
                                          <p:val>
                                            <p:strVal val="ppt_y"/>
                                          </p:val>
                                        </p:tav>
                                        <p:tav tm="100000">
                                          <p:val>
                                            <p:strVal val="0-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1" fill="hold" grpId="1"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ppt_x"/>
                                          </p:val>
                                        </p:tav>
                                      </p:tavLst>
                                    </p:anim>
                                    <p:anim calcmode="lin" valueType="num">
                                      <p:cBhvr additive="base">
                                        <p:cTn id="122" dur="2000"/>
                                        <p:tgtEl>
                                          <p:spTgt spid="12"/>
                                        </p:tgtEl>
                                        <p:attrNameLst>
                                          <p:attrName>ppt_y</p:attrName>
                                        </p:attrNameLst>
                                      </p:cBhvr>
                                      <p:tavLst>
                                        <p:tav tm="0">
                                          <p:val>
                                            <p:strVal val="ppt_y"/>
                                          </p:val>
                                        </p:tav>
                                        <p:tav tm="100000">
                                          <p:val>
                                            <p:strVal val="0-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1" fill="hold" grpId="1"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5" fill="hold" grpId="2" nodeType="withEffect">
                                  <p:stCondLst>
                                    <p:cond delay="0"/>
                                  </p:stCondLst>
                                  <p:childTnLst>
                                    <p:anim calcmode="lin" valueType="num">
                                      <p:cBhvr>
                                        <p:cTn id="129" dur="2000"/>
                                        <p:tgtEl>
                                          <p:spTgt spid="3"/>
                                        </p:tgtEl>
                                        <p:attrNameLst>
                                          <p:attrName>ppt_w</p:attrName>
                                        </p:attrNameLst>
                                      </p:cBhvr>
                                      <p:tavLst>
                                        <p:tav tm="0">
                                          <p:val>
                                            <p:strVal val="ppt_w"/>
                                          </p:val>
                                        </p:tav>
                                        <p:tav tm="100000">
                                          <p:val>
                                            <p:strVal val="ppt_w"/>
                                          </p:val>
                                        </p:tav>
                                      </p:tavLst>
                                    </p:anim>
                                    <p:anim calcmode="lin" valueType="num">
                                      <p:cBhvr>
                                        <p:cTn id="13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2"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5" fill="hold" grpId="2" nodeType="withEffect">
                                  <p:stCondLst>
                                    <p:cond delay="0"/>
                                  </p:stCondLst>
                                  <p:childTnLst>
                                    <p:anim calcmode="lin" valueType="num">
                                      <p:cBhvr>
                                        <p:cTn id="137" dur="2000"/>
                                        <p:tgtEl>
                                          <p:spTgt spid="5"/>
                                        </p:tgtEl>
                                        <p:attrNameLst>
                                          <p:attrName>ppt_w</p:attrName>
                                        </p:attrNameLst>
                                      </p:cBhvr>
                                      <p:tavLst>
                                        <p:tav tm="0">
                                          <p:val>
                                            <p:strVal val="ppt_w"/>
                                          </p:val>
                                        </p:tav>
                                        <p:tav tm="100000">
                                          <p:val>
                                            <p:strVal val="ppt_w"/>
                                          </p:val>
                                        </p:tav>
                                      </p:tavLst>
                                    </p:anim>
                                    <p:anim calcmode="lin" valueType="num">
                                      <p:cBhvr>
                                        <p:cTn id="13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2"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5" fill="hold" grpId="2" nodeType="withEffect">
                                  <p:stCondLst>
                                    <p:cond delay="0"/>
                                  </p:stCondLst>
                                  <p:childTnLst>
                                    <p:anim calcmode="lin" valueType="num">
                                      <p:cBhvr>
                                        <p:cTn id="145" dur="2000"/>
                                        <p:tgtEl>
                                          <p:spTgt spid="7"/>
                                        </p:tgtEl>
                                        <p:attrNameLst>
                                          <p:attrName>ppt_w</p:attrName>
                                        </p:attrNameLst>
                                      </p:cBhvr>
                                      <p:tavLst>
                                        <p:tav tm="0">
                                          <p:val>
                                            <p:strVal val="ppt_w"/>
                                          </p:val>
                                        </p:tav>
                                        <p:tav tm="100000">
                                          <p:val>
                                            <p:strVal val="ppt_w"/>
                                          </p:val>
                                        </p:tav>
                                      </p:tavLst>
                                    </p:anim>
                                    <p:anim calcmode="lin" valueType="num">
                                      <p:cBhvr>
                                        <p:cTn id="14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2"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5" fill="hold" grpId="2" nodeType="withEffect">
                                  <p:stCondLst>
                                    <p:cond delay="0"/>
                                  </p:stCondLst>
                                  <p:childTnLst>
                                    <p:anim calcmode="lin" valueType="num">
                                      <p:cBhvr>
                                        <p:cTn id="153" dur="2000"/>
                                        <p:tgtEl>
                                          <p:spTgt spid="9"/>
                                        </p:tgtEl>
                                        <p:attrNameLst>
                                          <p:attrName>ppt_w</p:attrName>
                                        </p:attrNameLst>
                                      </p:cBhvr>
                                      <p:tavLst>
                                        <p:tav tm="0">
                                          <p:val>
                                            <p:strVal val="ppt_w"/>
                                          </p:val>
                                        </p:tav>
                                        <p:tav tm="100000">
                                          <p:val>
                                            <p:strVal val="ppt_w"/>
                                          </p:val>
                                        </p:tav>
                                      </p:tavLst>
                                    </p:anim>
                                    <p:anim calcmode="lin" valueType="num">
                                      <p:cBhvr>
                                        <p:cTn id="15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2"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5" fill="hold" grpId="2" nodeType="withEffect">
                                  <p:stCondLst>
                                    <p:cond delay="0"/>
                                  </p:stCondLst>
                                  <p:childTnLst>
                                    <p:anim calcmode="lin" valueType="num">
                                      <p:cBhvr>
                                        <p:cTn id="161" dur="2000"/>
                                        <p:tgtEl>
                                          <p:spTgt spid="11"/>
                                        </p:tgtEl>
                                        <p:attrNameLst>
                                          <p:attrName>ppt_w</p:attrName>
                                        </p:attrNameLst>
                                      </p:cBhvr>
                                      <p:tavLst>
                                        <p:tav tm="0">
                                          <p:val>
                                            <p:strVal val="ppt_w"/>
                                          </p:val>
                                        </p:tav>
                                        <p:tav tm="100000">
                                          <p:val>
                                            <p:strVal val="ppt_w"/>
                                          </p:val>
                                        </p:tav>
                                      </p:tavLst>
                                    </p:anim>
                                    <p:anim calcmode="lin" valueType="num">
                                      <p:cBhvr>
                                        <p:cTn id="16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2"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5" fill="hold" grpId="2" nodeType="withEffect">
                                  <p:stCondLst>
                                    <p:cond delay="0"/>
                                  </p:stCondLst>
                                  <p:childTnLst>
                                    <p:anim calcmode="lin" valueType="num">
                                      <p:cBhvr>
                                        <p:cTn id="169" dur="2000"/>
                                        <p:tgtEl>
                                          <p:spTgt spid="13"/>
                                        </p:tgtEl>
                                        <p:attrNameLst>
                                          <p:attrName>ppt_w</p:attrName>
                                        </p:attrNameLst>
                                      </p:cBhvr>
                                      <p:tavLst>
                                        <p:tav tm="0">
                                          <p:val>
                                            <p:strVal val="ppt_w"/>
                                          </p:val>
                                        </p:tav>
                                        <p:tav tm="100000">
                                          <p:val>
                                            <p:strVal val="ppt_w"/>
                                          </p:val>
                                        </p:tav>
                                      </p:tavLst>
                                    </p:anim>
                                    <p:anim calcmode="lin" valueType="num">
                                      <p:cBhvr>
                                        <p:cTn id="170" dur="2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2"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a:gsLst>
            <a:gs pos="31000">
              <a:srgbClr val="00297A"/>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9339625">
            <a:off x="-375227" y="163664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19339625">
            <a:off x="196244" y="1636642"/>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19339625">
            <a:off x="696343" y="1636644"/>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19339625">
            <a:off x="1267814" y="163664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19339625">
            <a:off x="1767915" y="1636642"/>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19339625">
            <a:off x="2339386" y="1636641"/>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19339625">
            <a:off x="2839485" y="163664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19339625">
            <a:off x="3410956" y="1636642"/>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19339625">
            <a:off x="3911019" y="1636642"/>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19339625">
            <a:off x="4482490" y="1636641"/>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19339625">
            <a:off x="4982589" y="163664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19339625">
            <a:off x="5554060" y="1636642"/>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19339625">
            <a:off x="6054161" y="1636641"/>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19339625">
            <a:off x="6625632" y="1636640"/>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13080535">
            <a:off x="-379872"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13080535">
            <a:off x="191601"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13080535">
            <a:off x="691667"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13080535">
            <a:off x="1263171"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13080535">
            <a:off x="1834675" y="3428824"/>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13080535">
            <a:off x="2406180"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13080535">
            <a:off x="2906277" y="3428824"/>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13080535">
            <a:off x="3477749"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13080535">
            <a:off x="3977848" y="3428824"/>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13080535">
            <a:off x="4549320"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13080535">
            <a:off x="5049387"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13080535">
            <a:off x="5692328"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13080535">
            <a:off x="6192394"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13080535">
            <a:off x="6763898" y="3428823"/>
            <a:ext cx="2857488" cy="214314"/>
          </a:xfrm>
          <a:prstGeom prst="rect">
            <a:avLst/>
          </a:prstGeom>
          <a:gradFill flip="none" rotWithShape="1">
            <a:gsLst>
              <a:gs pos="9000">
                <a:schemeClr val="bg1"/>
              </a:gs>
              <a:gs pos="50000">
                <a:srgbClr val="002B82">
                  <a:shade val="67500"/>
                  <a:satMod val="115000"/>
                </a:srgbClr>
              </a:gs>
              <a:gs pos="100000">
                <a:srgbClr val="002B82">
                  <a:shade val="100000"/>
                  <a:satMod val="115000"/>
                </a:srgbClr>
              </a:gs>
            </a:gsLst>
            <a:lin ang="10800000" scaled="1"/>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9"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grpId="0"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grpId="0"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9" fill="hold" grpId="0"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0-#ppt_w/2"/>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9" fill="hold" grpId="0"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0-#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0-#ppt_w/2"/>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0-#ppt_w/2"/>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0-#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0-#ppt_w/2"/>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0-#ppt_w/2"/>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3"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blinds(vertical)">
                                      <p:cBhvr>
                                        <p:cTn id="121" dur="2000"/>
                                        <p:tgtEl>
                                          <p:spTgt spid="4"/>
                                        </p:tgtEl>
                                      </p:cBhvr>
                                    </p:animEffect>
                                  </p:childTnLst>
                                </p:cTn>
                              </p:par>
                              <p:par>
                                <p:cTn id="122" presetID="3" presetClass="entr" presetSubtype="5" fill="hold" grpId="1" nodeType="withEffect">
                                  <p:stCondLst>
                                    <p:cond delay="0"/>
                                  </p:stCondLst>
                                  <p:childTnLst>
                                    <p:set>
                                      <p:cBhvr>
                                        <p:cTn id="123" dur="1" fill="hold">
                                          <p:stCondLst>
                                            <p:cond delay="0"/>
                                          </p:stCondLst>
                                        </p:cTn>
                                        <p:tgtEl>
                                          <p:spTgt spid="5"/>
                                        </p:tgtEl>
                                        <p:attrNameLst>
                                          <p:attrName>style.visibility</p:attrName>
                                        </p:attrNameLst>
                                      </p:cBhvr>
                                      <p:to>
                                        <p:strVal val="visible"/>
                                      </p:to>
                                    </p:set>
                                    <p:animEffect transition="in" filter="blinds(vertical)">
                                      <p:cBhvr>
                                        <p:cTn id="124" dur="2000"/>
                                        <p:tgtEl>
                                          <p:spTgt spid="5"/>
                                        </p:tgtEl>
                                      </p:cBhvr>
                                    </p:animEffect>
                                  </p:childTnLst>
                                </p:cTn>
                              </p:par>
                              <p:par>
                                <p:cTn id="125" presetID="3" presetClass="entr" presetSubtype="5" fill="hold" grpId="1" nodeType="withEffect">
                                  <p:stCondLst>
                                    <p:cond delay="0"/>
                                  </p:stCondLst>
                                  <p:childTnLst>
                                    <p:set>
                                      <p:cBhvr>
                                        <p:cTn id="126" dur="1" fill="hold">
                                          <p:stCondLst>
                                            <p:cond delay="0"/>
                                          </p:stCondLst>
                                        </p:cTn>
                                        <p:tgtEl>
                                          <p:spTgt spid="6"/>
                                        </p:tgtEl>
                                        <p:attrNameLst>
                                          <p:attrName>style.visibility</p:attrName>
                                        </p:attrNameLst>
                                      </p:cBhvr>
                                      <p:to>
                                        <p:strVal val="visible"/>
                                      </p:to>
                                    </p:set>
                                    <p:animEffect transition="in" filter="blinds(vertical)">
                                      <p:cBhvr>
                                        <p:cTn id="127" dur="2000"/>
                                        <p:tgtEl>
                                          <p:spTgt spid="6"/>
                                        </p:tgtEl>
                                      </p:cBhvr>
                                    </p:animEffect>
                                  </p:childTnLst>
                                </p:cTn>
                              </p:par>
                              <p:par>
                                <p:cTn id="128" presetID="3" presetClass="entr" presetSubtype="5" fill="hold" grpId="1" nodeType="withEffect">
                                  <p:stCondLst>
                                    <p:cond delay="0"/>
                                  </p:stCondLst>
                                  <p:childTnLst>
                                    <p:set>
                                      <p:cBhvr>
                                        <p:cTn id="129" dur="1" fill="hold">
                                          <p:stCondLst>
                                            <p:cond delay="0"/>
                                          </p:stCondLst>
                                        </p:cTn>
                                        <p:tgtEl>
                                          <p:spTgt spid="7"/>
                                        </p:tgtEl>
                                        <p:attrNameLst>
                                          <p:attrName>style.visibility</p:attrName>
                                        </p:attrNameLst>
                                      </p:cBhvr>
                                      <p:to>
                                        <p:strVal val="visible"/>
                                      </p:to>
                                    </p:set>
                                    <p:animEffect transition="in" filter="blinds(vertical)">
                                      <p:cBhvr>
                                        <p:cTn id="130" dur="2000"/>
                                        <p:tgtEl>
                                          <p:spTgt spid="7"/>
                                        </p:tgtEl>
                                      </p:cBhvr>
                                    </p:animEffect>
                                  </p:childTnLst>
                                </p:cTn>
                              </p:par>
                              <p:par>
                                <p:cTn id="131" presetID="3" presetClass="entr" presetSubtype="5" fill="hold" grpId="1" nodeType="withEffect">
                                  <p:stCondLst>
                                    <p:cond delay="0"/>
                                  </p:stCondLst>
                                  <p:childTnLst>
                                    <p:set>
                                      <p:cBhvr>
                                        <p:cTn id="132" dur="1" fill="hold">
                                          <p:stCondLst>
                                            <p:cond delay="0"/>
                                          </p:stCondLst>
                                        </p:cTn>
                                        <p:tgtEl>
                                          <p:spTgt spid="8"/>
                                        </p:tgtEl>
                                        <p:attrNameLst>
                                          <p:attrName>style.visibility</p:attrName>
                                        </p:attrNameLst>
                                      </p:cBhvr>
                                      <p:to>
                                        <p:strVal val="visible"/>
                                      </p:to>
                                    </p:set>
                                    <p:animEffect transition="in" filter="blinds(vertical)">
                                      <p:cBhvr>
                                        <p:cTn id="133" dur="2000"/>
                                        <p:tgtEl>
                                          <p:spTgt spid="8"/>
                                        </p:tgtEl>
                                      </p:cBhvr>
                                    </p:animEffect>
                                  </p:childTnLst>
                                </p:cTn>
                              </p:par>
                              <p:par>
                                <p:cTn id="134" presetID="3" presetClass="entr" presetSubtype="5" fill="hold" grpId="1" nodeType="withEffect">
                                  <p:stCondLst>
                                    <p:cond delay="0"/>
                                  </p:stCondLst>
                                  <p:childTnLst>
                                    <p:set>
                                      <p:cBhvr>
                                        <p:cTn id="135" dur="1" fill="hold">
                                          <p:stCondLst>
                                            <p:cond delay="0"/>
                                          </p:stCondLst>
                                        </p:cTn>
                                        <p:tgtEl>
                                          <p:spTgt spid="9"/>
                                        </p:tgtEl>
                                        <p:attrNameLst>
                                          <p:attrName>style.visibility</p:attrName>
                                        </p:attrNameLst>
                                      </p:cBhvr>
                                      <p:to>
                                        <p:strVal val="visible"/>
                                      </p:to>
                                    </p:set>
                                    <p:animEffect transition="in" filter="blinds(vertical)">
                                      <p:cBhvr>
                                        <p:cTn id="136" dur="2000"/>
                                        <p:tgtEl>
                                          <p:spTgt spid="9"/>
                                        </p:tgtEl>
                                      </p:cBhvr>
                                    </p:animEffect>
                                  </p:childTnLst>
                                </p:cTn>
                              </p:par>
                              <p:par>
                                <p:cTn id="137" presetID="3" presetClass="entr" presetSubtype="5" fill="hold" grpId="1" nodeType="withEffect">
                                  <p:stCondLst>
                                    <p:cond delay="0"/>
                                  </p:stCondLst>
                                  <p:childTnLst>
                                    <p:set>
                                      <p:cBhvr>
                                        <p:cTn id="138" dur="1" fill="hold">
                                          <p:stCondLst>
                                            <p:cond delay="0"/>
                                          </p:stCondLst>
                                        </p:cTn>
                                        <p:tgtEl>
                                          <p:spTgt spid="10"/>
                                        </p:tgtEl>
                                        <p:attrNameLst>
                                          <p:attrName>style.visibility</p:attrName>
                                        </p:attrNameLst>
                                      </p:cBhvr>
                                      <p:to>
                                        <p:strVal val="visible"/>
                                      </p:to>
                                    </p:set>
                                    <p:animEffect transition="in" filter="blinds(vertical)">
                                      <p:cBhvr>
                                        <p:cTn id="139" dur="2000"/>
                                        <p:tgtEl>
                                          <p:spTgt spid="10"/>
                                        </p:tgtEl>
                                      </p:cBhvr>
                                    </p:animEffect>
                                  </p:childTnLst>
                                </p:cTn>
                              </p:par>
                              <p:par>
                                <p:cTn id="140" presetID="3" presetClass="entr" presetSubtype="5" fill="hold" grpId="1" nodeType="withEffect">
                                  <p:stCondLst>
                                    <p:cond delay="0"/>
                                  </p:stCondLst>
                                  <p:childTnLst>
                                    <p:set>
                                      <p:cBhvr>
                                        <p:cTn id="141" dur="1" fill="hold">
                                          <p:stCondLst>
                                            <p:cond delay="0"/>
                                          </p:stCondLst>
                                        </p:cTn>
                                        <p:tgtEl>
                                          <p:spTgt spid="11"/>
                                        </p:tgtEl>
                                        <p:attrNameLst>
                                          <p:attrName>style.visibility</p:attrName>
                                        </p:attrNameLst>
                                      </p:cBhvr>
                                      <p:to>
                                        <p:strVal val="visible"/>
                                      </p:to>
                                    </p:set>
                                    <p:animEffect transition="in" filter="blinds(vertical)">
                                      <p:cBhvr>
                                        <p:cTn id="142" dur="2000"/>
                                        <p:tgtEl>
                                          <p:spTgt spid="11"/>
                                        </p:tgtEl>
                                      </p:cBhvr>
                                    </p:animEffect>
                                  </p:childTnLst>
                                </p:cTn>
                              </p:par>
                              <p:par>
                                <p:cTn id="143" presetID="3" presetClass="entr" presetSubtype="5" fill="hold" grpId="1" nodeType="withEffect">
                                  <p:stCondLst>
                                    <p:cond delay="0"/>
                                  </p:stCondLst>
                                  <p:childTnLst>
                                    <p:set>
                                      <p:cBhvr>
                                        <p:cTn id="144" dur="1" fill="hold">
                                          <p:stCondLst>
                                            <p:cond delay="0"/>
                                          </p:stCondLst>
                                        </p:cTn>
                                        <p:tgtEl>
                                          <p:spTgt spid="12"/>
                                        </p:tgtEl>
                                        <p:attrNameLst>
                                          <p:attrName>style.visibility</p:attrName>
                                        </p:attrNameLst>
                                      </p:cBhvr>
                                      <p:to>
                                        <p:strVal val="visible"/>
                                      </p:to>
                                    </p:set>
                                    <p:animEffect transition="in" filter="blinds(vertical)">
                                      <p:cBhvr>
                                        <p:cTn id="145" dur="2000"/>
                                        <p:tgtEl>
                                          <p:spTgt spid="12"/>
                                        </p:tgtEl>
                                      </p:cBhvr>
                                    </p:animEffect>
                                  </p:childTnLst>
                                </p:cTn>
                              </p:par>
                              <p:par>
                                <p:cTn id="146" presetID="3" presetClass="entr" presetSubtype="5" fill="hold" grpId="1" nodeType="withEffect">
                                  <p:stCondLst>
                                    <p:cond delay="0"/>
                                  </p:stCondLst>
                                  <p:childTnLst>
                                    <p:set>
                                      <p:cBhvr>
                                        <p:cTn id="147" dur="1" fill="hold">
                                          <p:stCondLst>
                                            <p:cond delay="0"/>
                                          </p:stCondLst>
                                        </p:cTn>
                                        <p:tgtEl>
                                          <p:spTgt spid="13"/>
                                        </p:tgtEl>
                                        <p:attrNameLst>
                                          <p:attrName>style.visibility</p:attrName>
                                        </p:attrNameLst>
                                      </p:cBhvr>
                                      <p:to>
                                        <p:strVal val="visible"/>
                                      </p:to>
                                    </p:set>
                                    <p:animEffect transition="in" filter="blinds(vertical)">
                                      <p:cBhvr>
                                        <p:cTn id="148" dur="2000"/>
                                        <p:tgtEl>
                                          <p:spTgt spid="13"/>
                                        </p:tgtEl>
                                      </p:cBhvr>
                                    </p:animEffect>
                                  </p:childTnLst>
                                </p:cTn>
                              </p:par>
                              <p:par>
                                <p:cTn id="149" presetID="3" presetClass="entr" presetSubtype="5" fill="hold" grpId="1" nodeType="withEffect">
                                  <p:stCondLst>
                                    <p:cond delay="0"/>
                                  </p:stCondLst>
                                  <p:childTnLst>
                                    <p:set>
                                      <p:cBhvr>
                                        <p:cTn id="150" dur="1" fill="hold">
                                          <p:stCondLst>
                                            <p:cond delay="0"/>
                                          </p:stCondLst>
                                        </p:cTn>
                                        <p:tgtEl>
                                          <p:spTgt spid="14"/>
                                        </p:tgtEl>
                                        <p:attrNameLst>
                                          <p:attrName>style.visibility</p:attrName>
                                        </p:attrNameLst>
                                      </p:cBhvr>
                                      <p:to>
                                        <p:strVal val="visible"/>
                                      </p:to>
                                    </p:set>
                                    <p:animEffect transition="in" filter="blinds(vertical)">
                                      <p:cBhvr>
                                        <p:cTn id="151" dur="2000"/>
                                        <p:tgtEl>
                                          <p:spTgt spid="14"/>
                                        </p:tgtEl>
                                      </p:cBhvr>
                                    </p:animEffect>
                                  </p:childTnLst>
                                </p:cTn>
                              </p:par>
                              <p:par>
                                <p:cTn id="152" presetID="3" presetClass="entr" presetSubtype="5" fill="hold" grpId="1" nodeType="withEffect">
                                  <p:stCondLst>
                                    <p:cond delay="0"/>
                                  </p:stCondLst>
                                  <p:childTnLst>
                                    <p:set>
                                      <p:cBhvr>
                                        <p:cTn id="153" dur="1" fill="hold">
                                          <p:stCondLst>
                                            <p:cond delay="0"/>
                                          </p:stCondLst>
                                        </p:cTn>
                                        <p:tgtEl>
                                          <p:spTgt spid="15"/>
                                        </p:tgtEl>
                                        <p:attrNameLst>
                                          <p:attrName>style.visibility</p:attrName>
                                        </p:attrNameLst>
                                      </p:cBhvr>
                                      <p:to>
                                        <p:strVal val="visible"/>
                                      </p:to>
                                    </p:set>
                                    <p:animEffect transition="in" filter="blinds(vertical)">
                                      <p:cBhvr>
                                        <p:cTn id="154" dur="2000"/>
                                        <p:tgtEl>
                                          <p:spTgt spid="15"/>
                                        </p:tgtEl>
                                      </p:cBhvr>
                                    </p:animEffect>
                                  </p:childTnLst>
                                </p:cTn>
                              </p:par>
                              <p:par>
                                <p:cTn id="155" presetID="3" presetClass="entr" presetSubtype="5" fill="hold" grpId="1" nodeType="withEffect">
                                  <p:stCondLst>
                                    <p:cond delay="0"/>
                                  </p:stCondLst>
                                  <p:childTnLst>
                                    <p:set>
                                      <p:cBhvr>
                                        <p:cTn id="156" dur="1" fill="hold">
                                          <p:stCondLst>
                                            <p:cond delay="0"/>
                                          </p:stCondLst>
                                        </p:cTn>
                                        <p:tgtEl>
                                          <p:spTgt spid="16"/>
                                        </p:tgtEl>
                                        <p:attrNameLst>
                                          <p:attrName>style.visibility</p:attrName>
                                        </p:attrNameLst>
                                      </p:cBhvr>
                                      <p:to>
                                        <p:strVal val="visible"/>
                                      </p:to>
                                    </p:set>
                                    <p:animEffect transition="in" filter="blinds(vertical)">
                                      <p:cBhvr>
                                        <p:cTn id="157" dur="2000"/>
                                        <p:tgtEl>
                                          <p:spTgt spid="16"/>
                                        </p:tgtEl>
                                      </p:cBhvr>
                                    </p:animEffect>
                                  </p:childTnLst>
                                </p:cTn>
                              </p:par>
                              <p:par>
                                <p:cTn id="158" presetID="3" presetClass="entr" presetSubtype="5" fill="hold" grpId="1" nodeType="withEffect">
                                  <p:stCondLst>
                                    <p:cond delay="0"/>
                                  </p:stCondLst>
                                  <p:childTnLst>
                                    <p:set>
                                      <p:cBhvr>
                                        <p:cTn id="159" dur="1" fill="hold">
                                          <p:stCondLst>
                                            <p:cond delay="0"/>
                                          </p:stCondLst>
                                        </p:cTn>
                                        <p:tgtEl>
                                          <p:spTgt spid="17"/>
                                        </p:tgtEl>
                                        <p:attrNameLst>
                                          <p:attrName>style.visibility</p:attrName>
                                        </p:attrNameLst>
                                      </p:cBhvr>
                                      <p:to>
                                        <p:strVal val="visible"/>
                                      </p:to>
                                    </p:set>
                                    <p:animEffect transition="in" filter="blinds(vertical)">
                                      <p:cBhvr>
                                        <p:cTn id="160" dur="2000"/>
                                        <p:tgtEl>
                                          <p:spTgt spid="17"/>
                                        </p:tgtEl>
                                      </p:cBhvr>
                                    </p:animEffect>
                                  </p:childTnLst>
                                </p:cTn>
                              </p:par>
                              <p:par>
                                <p:cTn id="161" presetID="3" presetClass="entr" presetSubtype="5" fill="hold" grpId="1" nodeType="withEffect">
                                  <p:stCondLst>
                                    <p:cond delay="0"/>
                                  </p:stCondLst>
                                  <p:childTnLst>
                                    <p:set>
                                      <p:cBhvr>
                                        <p:cTn id="162" dur="1" fill="hold">
                                          <p:stCondLst>
                                            <p:cond delay="0"/>
                                          </p:stCondLst>
                                        </p:cTn>
                                        <p:tgtEl>
                                          <p:spTgt spid="18"/>
                                        </p:tgtEl>
                                        <p:attrNameLst>
                                          <p:attrName>style.visibility</p:attrName>
                                        </p:attrNameLst>
                                      </p:cBhvr>
                                      <p:to>
                                        <p:strVal val="visible"/>
                                      </p:to>
                                    </p:set>
                                    <p:animEffect transition="in" filter="blinds(vertical)">
                                      <p:cBhvr>
                                        <p:cTn id="163" dur="2000"/>
                                        <p:tgtEl>
                                          <p:spTgt spid="18"/>
                                        </p:tgtEl>
                                      </p:cBhvr>
                                    </p:animEffect>
                                  </p:childTnLst>
                                </p:cTn>
                              </p:par>
                              <p:par>
                                <p:cTn id="164" presetID="3" presetClass="entr" presetSubtype="5" fill="hold" grpId="1" nodeType="withEffect">
                                  <p:stCondLst>
                                    <p:cond delay="0"/>
                                  </p:stCondLst>
                                  <p:childTnLst>
                                    <p:set>
                                      <p:cBhvr>
                                        <p:cTn id="165" dur="1" fill="hold">
                                          <p:stCondLst>
                                            <p:cond delay="0"/>
                                          </p:stCondLst>
                                        </p:cTn>
                                        <p:tgtEl>
                                          <p:spTgt spid="19"/>
                                        </p:tgtEl>
                                        <p:attrNameLst>
                                          <p:attrName>style.visibility</p:attrName>
                                        </p:attrNameLst>
                                      </p:cBhvr>
                                      <p:to>
                                        <p:strVal val="visible"/>
                                      </p:to>
                                    </p:set>
                                    <p:animEffect transition="in" filter="blinds(vertical)">
                                      <p:cBhvr>
                                        <p:cTn id="166" dur="2000"/>
                                        <p:tgtEl>
                                          <p:spTgt spid="19"/>
                                        </p:tgtEl>
                                      </p:cBhvr>
                                    </p:animEffect>
                                  </p:childTnLst>
                                </p:cTn>
                              </p:par>
                              <p:par>
                                <p:cTn id="167" presetID="3" presetClass="entr" presetSubtype="5" fill="hold" grpId="1" nodeType="withEffect">
                                  <p:stCondLst>
                                    <p:cond delay="0"/>
                                  </p:stCondLst>
                                  <p:childTnLst>
                                    <p:set>
                                      <p:cBhvr>
                                        <p:cTn id="168" dur="1" fill="hold">
                                          <p:stCondLst>
                                            <p:cond delay="0"/>
                                          </p:stCondLst>
                                        </p:cTn>
                                        <p:tgtEl>
                                          <p:spTgt spid="20"/>
                                        </p:tgtEl>
                                        <p:attrNameLst>
                                          <p:attrName>style.visibility</p:attrName>
                                        </p:attrNameLst>
                                      </p:cBhvr>
                                      <p:to>
                                        <p:strVal val="visible"/>
                                      </p:to>
                                    </p:set>
                                    <p:animEffect transition="in" filter="blinds(vertical)">
                                      <p:cBhvr>
                                        <p:cTn id="169" dur="2000"/>
                                        <p:tgtEl>
                                          <p:spTgt spid="20"/>
                                        </p:tgtEl>
                                      </p:cBhvr>
                                    </p:animEffect>
                                  </p:childTnLst>
                                </p:cTn>
                              </p:par>
                              <p:par>
                                <p:cTn id="170" presetID="3" presetClass="entr" presetSubtype="5" fill="hold" grpId="1" nodeType="withEffect">
                                  <p:stCondLst>
                                    <p:cond delay="0"/>
                                  </p:stCondLst>
                                  <p:childTnLst>
                                    <p:set>
                                      <p:cBhvr>
                                        <p:cTn id="171" dur="1" fill="hold">
                                          <p:stCondLst>
                                            <p:cond delay="0"/>
                                          </p:stCondLst>
                                        </p:cTn>
                                        <p:tgtEl>
                                          <p:spTgt spid="21"/>
                                        </p:tgtEl>
                                        <p:attrNameLst>
                                          <p:attrName>style.visibility</p:attrName>
                                        </p:attrNameLst>
                                      </p:cBhvr>
                                      <p:to>
                                        <p:strVal val="visible"/>
                                      </p:to>
                                    </p:set>
                                    <p:animEffect transition="in" filter="blinds(vertical)">
                                      <p:cBhvr>
                                        <p:cTn id="172" dur="2000"/>
                                        <p:tgtEl>
                                          <p:spTgt spid="21"/>
                                        </p:tgtEl>
                                      </p:cBhvr>
                                    </p:animEffect>
                                  </p:childTnLst>
                                </p:cTn>
                              </p:par>
                              <p:par>
                                <p:cTn id="173" presetID="3" presetClass="entr" presetSubtype="5" fill="hold" grpId="1" nodeType="withEffect">
                                  <p:stCondLst>
                                    <p:cond delay="0"/>
                                  </p:stCondLst>
                                  <p:childTnLst>
                                    <p:set>
                                      <p:cBhvr>
                                        <p:cTn id="174" dur="1" fill="hold">
                                          <p:stCondLst>
                                            <p:cond delay="0"/>
                                          </p:stCondLst>
                                        </p:cTn>
                                        <p:tgtEl>
                                          <p:spTgt spid="22"/>
                                        </p:tgtEl>
                                        <p:attrNameLst>
                                          <p:attrName>style.visibility</p:attrName>
                                        </p:attrNameLst>
                                      </p:cBhvr>
                                      <p:to>
                                        <p:strVal val="visible"/>
                                      </p:to>
                                    </p:set>
                                    <p:animEffect transition="in" filter="blinds(vertical)">
                                      <p:cBhvr>
                                        <p:cTn id="175" dur="2000"/>
                                        <p:tgtEl>
                                          <p:spTgt spid="22"/>
                                        </p:tgtEl>
                                      </p:cBhvr>
                                    </p:animEffect>
                                  </p:childTnLst>
                                </p:cTn>
                              </p:par>
                              <p:par>
                                <p:cTn id="176" presetID="3" presetClass="entr" presetSubtype="5" fill="hold" grpId="1" nodeType="withEffect">
                                  <p:stCondLst>
                                    <p:cond delay="0"/>
                                  </p:stCondLst>
                                  <p:childTnLst>
                                    <p:set>
                                      <p:cBhvr>
                                        <p:cTn id="177" dur="1" fill="hold">
                                          <p:stCondLst>
                                            <p:cond delay="0"/>
                                          </p:stCondLst>
                                        </p:cTn>
                                        <p:tgtEl>
                                          <p:spTgt spid="23"/>
                                        </p:tgtEl>
                                        <p:attrNameLst>
                                          <p:attrName>style.visibility</p:attrName>
                                        </p:attrNameLst>
                                      </p:cBhvr>
                                      <p:to>
                                        <p:strVal val="visible"/>
                                      </p:to>
                                    </p:set>
                                    <p:animEffect transition="in" filter="blinds(vertical)">
                                      <p:cBhvr>
                                        <p:cTn id="178" dur="2000"/>
                                        <p:tgtEl>
                                          <p:spTgt spid="23"/>
                                        </p:tgtEl>
                                      </p:cBhvr>
                                    </p:animEffect>
                                  </p:childTnLst>
                                </p:cTn>
                              </p:par>
                              <p:par>
                                <p:cTn id="179" presetID="3" presetClass="entr" presetSubtype="5" fill="hold" grpId="1" nodeType="withEffect">
                                  <p:stCondLst>
                                    <p:cond delay="0"/>
                                  </p:stCondLst>
                                  <p:childTnLst>
                                    <p:set>
                                      <p:cBhvr>
                                        <p:cTn id="180" dur="1" fill="hold">
                                          <p:stCondLst>
                                            <p:cond delay="0"/>
                                          </p:stCondLst>
                                        </p:cTn>
                                        <p:tgtEl>
                                          <p:spTgt spid="24"/>
                                        </p:tgtEl>
                                        <p:attrNameLst>
                                          <p:attrName>style.visibility</p:attrName>
                                        </p:attrNameLst>
                                      </p:cBhvr>
                                      <p:to>
                                        <p:strVal val="visible"/>
                                      </p:to>
                                    </p:set>
                                    <p:animEffect transition="in" filter="blinds(vertical)">
                                      <p:cBhvr>
                                        <p:cTn id="181" dur="2000"/>
                                        <p:tgtEl>
                                          <p:spTgt spid="24"/>
                                        </p:tgtEl>
                                      </p:cBhvr>
                                    </p:animEffect>
                                  </p:childTnLst>
                                </p:cTn>
                              </p:par>
                              <p:par>
                                <p:cTn id="182" presetID="3" presetClass="entr" presetSubtype="5" fill="hold" grpId="1" nodeType="withEffect">
                                  <p:stCondLst>
                                    <p:cond delay="0"/>
                                  </p:stCondLst>
                                  <p:childTnLst>
                                    <p:set>
                                      <p:cBhvr>
                                        <p:cTn id="183" dur="1" fill="hold">
                                          <p:stCondLst>
                                            <p:cond delay="0"/>
                                          </p:stCondLst>
                                        </p:cTn>
                                        <p:tgtEl>
                                          <p:spTgt spid="25"/>
                                        </p:tgtEl>
                                        <p:attrNameLst>
                                          <p:attrName>style.visibility</p:attrName>
                                        </p:attrNameLst>
                                      </p:cBhvr>
                                      <p:to>
                                        <p:strVal val="visible"/>
                                      </p:to>
                                    </p:set>
                                    <p:animEffect transition="in" filter="blinds(vertical)">
                                      <p:cBhvr>
                                        <p:cTn id="184" dur="2000"/>
                                        <p:tgtEl>
                                          <p:spTgt spid="25"/>
                                        </p:tgtEl>
                                      </p:cBhvr>
                                    </p:animEffect>
                                  </p:childTnLst>
                                </p:cTn>
                              </p:par>
                              <p:par>
                                <p:cTn id="185" presetID="3" presetClass="entr" presetSubtype="5" fill="hold" grpId="1" nodeType="withEffect">
                                  <p:stCondLst>
                                    <p:cond delay="0"/>
                                  </p:stCondLst>
                                  <p:childTnLst>
                                    <p:set>
                                      <p:cBhvr>
                                        <p:cTn id="186" dur="1" fill="hold">
                                          <p:stCondLst>
                                            <p:cond delay="0"/>
                                          </p:stCondLst>
                                        </p:cTn>
                                        <p:tgtEl>
                                          <p:spTgt spid="26"/>
                                        </p:tgtEl>
                                        <p:attrNameLst>
                                          <p:attrName>style.visibility</p:attrName>
                                        </p:attrNameLst>
                                      </p:cBhvr>
                                      <p:to>
                                        <p:strVal val="visible"/>
                                      </p:to>
                                    </p:set>
                                    <p:animEffect transition="in" filter="blinds(vertical)">
                                      <p:cBhvr>
                                        <p:cTn id="187" dur="2000"/>
                                        <p:tgtEl>
                                          <p:spTgt spid="26"/>
                                        </p:tgtEl>
                                      </p:cBhvr>
                                    </p:animEffect>
                                  </p:childTnLst>
                                </p:cTn>
                              </p:par>
                              <p:par>
                                <p:cTn id="188" presetID="3" presetClass="entr" presetSubtype="5" fill="hold" grpId="1"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linds(vertical)">
                                      <p:cBhvr>
                                        <p:cTn id="190" dur="2000"/>
                                        <p:tgtEl>
                                          <p:spTgt spid="27"/>
                                        </p:tgtEl>
                                      </p:cBhvr>
                                    </p:animEffect>
                                  </p:childTnLst>
                                </p:cTn>
                              </p:par>
                              <p:par>
                                <p:cTn id="191" presetID="3" presetClass="entr" presetSubtype="5" fill="hold" grpId="1" nodeType="withEffect">
                                  <p:stCondLst>
                                    <p:cond delay="0"/>
                                  </p:stCondLst>
                                  <p:childTnLst>
                                    <p:set>
                                      <p:cBhvr>
                                        <p:cTn id="192" dur="1" fill="hold">
                                          <p:stCondLst>
                                            <p:cond delay="0"/>
                                          </p:stCondLst>
                                        </p:cTn>
                                        <p:tgtEl>
                                          <p:spTgt spid="28"/>
                                        </p:tgtEl>
                                        <p:attrNameLst>
                                          <p:attrName>style.visibility</p:attrName>
                                        </p:attrNameLst>
                                      </p:cBhvr>
                                      <p:to>
                                        <p:strVal val="visible"/>
                                      </p:to>
                                    </p:set>
                                    <p:animEffect transition="in" filter="blinds(vertical)">
                                      <p:cBhvr>
                                        <p:cTn id="193" dur="2000"/>
                                        <p:tgtEl>
                                          <p:spTgt spid="28"/>
                                        </p:tgtEl>
                                      </p:cBhvr>
                                    </p:animEffect>
                                  </p:childTnLst>
                                </p:cTn>
                              </p:par>
                              <p:par>
                                <p:cTn id="194" presetID="3" presetClass="entr" presetSubtype="5" fill="hold" grpId="1" nodeType="withEffect">
                                  <p:stCondLst>
                                    <p:cond delay="0"/>
                                  </p:stCondLst>
                                  <p:childTnLst>
                                    <p:set>
                                      <p:cBhvr>
                                        <p:cTn id="195" dur="1" fill="hold">
                                          <p:stCondLst>
                                            <p:cond delay="0"/>
                                          </p:stCondLst>
                                        </p:cTn>
                                        <p:tgtEl>
                                          <p:spTgt spid="29"/>
                                        </p:tgtEl>
                                        <p:attrNameLst>
                                          <p:attrName>style.visibility</p:attrName>
                                        </p:attrNameLst>
                                      </p:cBhvr>
                                      <p:to>
                                        <p:strVal val="visible"/>
                                      </p:to>
                                    </p:set>
                                    <p:animEffect transition="in" filter="blinds(vertical)">
                                      <p:cBhvr>
                                        <p:cTn id="196" dur="2000"/>
                                        <p:tgtEl>
                                          <p:spTgt spid="29"/>
                                        </p:tgtEl>
                                      </p:cBhvr>
                                    </p:animEffect>
                                  </p:childTnLst>
                                </p:cTn>
                              </p:par>
                              <p:par>
                                <p:cTn id="197" presetID="3" presetClass="entr" presetSubtype="5" fill="hold" grpId="1" nodeType="withEffect">
                                  <p:stCondLst>
                                    <p:cond delay="0"/>
                                  </p:stCondLst>
                                  <p:childTnLst>
                                    <p:set>
                                      <p:cBhvr>
                                        <p:cTn id="198" dur="1" fill="hold">
                                          <p:stCondLst>
                                            <p:cond delay="0"/>
                                          </p:stCondLst>
                                        </p:cTn>
                                        <p:tgtEl>
                                          <p:spTgt spid="30"/>
                                        </p:tgtEl>
                                        <p:attrNameLst>
                                          <p:attrName>style.visibility</p:attrName>
                                        </p:attrNameLst>
                                      </p:cBhvr>
                                      <p:to>
                                        <p:strVal val="visible"/>
                                      </p:to>
                                    </p:set>
                                    <p:animEffect transition="in" filter="blinds(vertical)">
                                      <p:cBhvr>
                                        <p:cTn id="199" dur="2000"/>
                                        <p:tgtEl>
                                          <p:spTgt spid="30"/>
                                        </p:tgtEl>
                                      </p:cBhvr>
                                    </p:animEffect>
                                  </p:childTnLst>
                                </p:cTn>
                              </p:par>
                              <p:par>
                                <p:cTn id="200" presetID="3" presetClass="entr" presetSubtype="5" fill="hold" grpId="1" nodeType="withEffect">
                                  <p:stCondLst>
                                    <p:cond delay="0"/>
                                  </p:stCondLst>
                                  <p:childTnLst>
                                    <p:set>
                                      <p:cBhvr>
                                        <p:cTn id="201" dur="1" fill="hold">
                                          <p:stCondLst>
                                            <p:cond delay="0"/>
                                          </p:stCondLst>
                                        </p:cTn>
                                        <p:tgtEl>
                                          <p:spTgt spid="31"/>
                                        </p:tgtEl>
                                        <p:attrNameLst>
                                          <p:attrName>style.visibility</p:attrName>
                                        </p:attrNameLst>
                                      </p:cBhvr>
                                      <p:to>
                                        <p:strVal val="visible"/>
                                      </p:to>
                                    </p:set>
                                    <p:animEffect transition="in" filter="blinds(vertical)">
                                      <p:cBhvr>
                                        <p:cTn id="202" dur="2000"/>
                                        <p:tgtEl>
                                          <p:spTgt spid="31"/>
                                        </p:tgtEl>
                                      </p:cBhvr>
                                    </p:animEffect>
                                  </p:childTnLst>
                                </p:cTn>
                              </p:par>
                            </p:childTnLst>
                          </p:cTn>
                        </p:par>
                        <p:par>
                          <p:cTn id="203" fill="hold">
                            <p:stCondLst>
                              <p:cond delay="2000"/>
                            </p:stCondLst>
                            <p:childTnLst>
                              <p:par>
                                <p:cTn id="204" presetID="2" presetClass="exit" presetSubtype="2" fill="hold" grpId="2" nodeType="afterEffect">
                                  <p:stCondLst>
                                    <p:cond delay="0"/>
                                  </p:stCondLst>
                                  <p:childTnLst>
                                    <p:anim calcmode="lin" valueType="num">
                                      <p:cBhvr additive="base">
                                        <p:cTn id="205" dur="2000"/>
                                        <p:tgtEl>
                                          <p:spTgt spid="4"/>
                                        </p:tgtEl>
                                        <p:attrNameLst>
                                          <p:attrName>ppt_x</p:attrName>
                                        </p:attrNameLst>
                                      </p:cBhvr>
                                      <p:tavLst>
                                        <p:tav tm="0">
                                          <p:val>
                                            <p:strVal val="ppt_x"/>
                                          </p:val>
                                        </p:tav>
                                        <p:tav tm="100000">
                                          <p:val>
                                            <p:strVal val="1+ppt_w/2"/>
                                          </p:val>
                                        </p:tav>
                                      </p:tavLst>
                                    </p:anim>
                                    <p:anim calcmode="lin" valueType="num">
                                      <p:cBhvr additive="base">
                                        <p:cTn id="206" dur="2000"/>
                                        <p:tgtEl>
                                          <p:spTgt spid="4"/>
                                        </p:tgtEl>
                                        <p:attrNameLst>
                                          <p:attrName>ppt_y</p:attrName>
                                        </p:attrNameLst>
                                      </p:cBhvr>
                                      <p:tavLst>
                                        <p:tav tm="0">
                                          <p:val>
                                            <p:strVal val="ppt_y"/>
                                          </p:val>
                                        </p:tav>
                                        <p:tav tm="100000">
                                          <p:val>
                                            <p:strVal val="ppt_y"/>
                                          </p:val>
                                        </p:tav>
                                      </p:tavLst>
                                    </p:anim>
                                    <p:set>
                                      <p:cBhvr>
                                        <p:cTn id="207" dur="1" fill="hold">
                                          <p:stCondLst>
                                            <p:cond delay="1999"/>
                                          </p:stCondLst>
                                        </p:cTn>
                                        <p:tgtEl>
                                          <p:spTgt spid="4"/>
                                        </p:tgtEl>
                                        <p:attrNameLst>
                                          <p:attrName>style.visibility</p:attrName>
                                        </p:attrNameLst>
                                      </p:cBhvr>
                                      <p:to>
                                        <p:strVal val="hidden"/>
                                      </p:to>
                                    </p:set>
                                  </p:childTnLst>
                                </p:cTn>
                              </p:par>
                              <p:par>
                                <p:cTn id="208" presetID="2" presetClass="exit" presetSubtype="2" fill="hold" grpId="2" nodeType="withEffect">
                                  <p:stCondLst>
                                    <p:cond delay="0"/>
                                  </p:stCondLst>
                                  <p:childTnLst>
                                    <p:anim calcmode="lin" valueType="num">
                                      <p:cBhvr additive="base">
                                        <p:cTn id="209" dur="2000"/>
                                        <p:tgtEl>
                                          <p:spTgt spid="5"/>
                                        </p:tgtEl>
                                        <p:attrNameLst>
                                          <p:attrName>ppt_x</p:attrName>
                                        </p:attrNameLst>
                                      </p:cBhvr>
                                      <p:tavLst>
                                        <p:tav tm="0">
                                          <p:val>
                                            <p:strVal val="ppt_x"/>
                                          </p:val>
                                        </p:tav>
                                        <p:tav tm="100000">
                                          <p:val>
                                            <p:strVal val="1+ppt_w/2"/>
                                          </p:val>
                                        </p:tav>
                                      </p:tavLst>
                                    </p:anim>
                                    <p:anim calcmode="lin" valueType="num">
                                      <p:cBhvr additive="base">
                                        <p:cTn id="210" dur="2000"/>
                                        <p:tgtEl>
                                          <p:spTgt spid="5"/>
                                        </p:tgtEl>
                                        <p:attrNameLst>
                                          <p:attrName>ppt_y</p:attrName>
                                        </p:attrNameLst>
                                      </p:cBhvr>
                                      <p:tavLst>
                                        <p:tav tm="0">
                                          <p:val>
                                            <p:strVal val="ppt_y"/>
                                          </p:val>
                                        </p:tav>
                                        <p:tav tm="100000">
                                          <p:val>
                                            <p:strVal val="ppt_y"/>
                                          </p:val>
                                        </p:tav>
                                      </p:tavLst>
                                    </p:anim>
                                    <p:set>
                                      <p:cBhvr>
                                        <p:cTn id="211" dur="1" fill="hold">
                                          <p:stCondLst>
                                            <p:cond delay="1999"/>
                                          </p:stCondLst>
                                        </p:cTn>
                                        <p:tgtEl>
                                          <p:spTgt spid="5"/>
                                        </p:tgtEl>
                                        <p:attrNameLst>
                                          <p:attrName>style.visibility</p:attrName>
                                        </p:attrNameLst>
                                      </p:cBhvr>
                                      <p:to>
                                        <p:strVal val="hidden"/>
                                      </p:to>
                                    </p:set>
                                  </p:childTnLst>
                                </p:cTn>
                              </p:par>
                              <p:par>
                                <p:cTn id="212" presetID="2" presetClass="exit" presetSubtype="2" fill="hold" grpId="2" nodeType="withEffect">
                                  <p:stCondLst>
                                    <p:cond delay="0"/>
                                  </p:stCondLst>
                                  <p:childTnLst>
                                    <p:anim calcmode="lin" valueType="num">
                                      <p:cBhvr additive="base">
                                        <p:cTn id="213" dur="2000"/>
                                        <p:tgtEl>
                                          <p:spTgt spid="6"/>
                                        </p:tgtEl>
                                        <p:attrNameLst>
                                          <p:attrName>ppt_x</p:attrName>
                                        </p:attrNameLst>
                                      </p:cBhvr>
                                      <p:tavLst>
                                        <p:tav tm="0">
                                          <p:val>
                                            <p:strVal val="ppt_x"/>
                                          </p:val>
                                        </p:tav>
                                        <p:tav tm="100000">
                                          <p:val>
                                            <p:strVal val="1+ppt_w/2"/>
                                          </p:val>
                                        </p:tav>
                                      </p:tavLst>
                                    </p:anim>
                                    <p:anim calcmode="lin" valueType="num">
                                      <p:cBhvr additive="base">
                                        <p:cTn id="214" dur="2000"/>
                                        <p:tgtEl>
                                          <p:spTgt spid="6"/>
                                        </p:tgtEl>
                                        <p:attrNameLst>
                                          <p:attrName>ppt_y</p:attrName>
                                        </p:attrNameLst>
                                      </p:cBhvr>
                                      <p:tavLst>
                                        <p:tav tm="0">
                                          <p:val>
                                            <p:strVal val="ppt_y"/>
                                          </p:val>
                                        </p:tav>
                                        <p:tav tm="100000">
                                          <p:val>
                                            <p:strVal val="ppt_y"/>
                                          </p:val>
                                        </p:tav>
                                      </p:tavLst>
                                    </p:anim>
                                    <p:set>
                                      <p:cBhvr>
                                        <p:cTn id="215" dur="1" fill="hold">
                                          <p:stCondLst>
                                            <p:cond delay="1999"/>
                                          </p:stCondLst>
                                        </p:cTn>
                                        <p:tgtEl>
                                          <p:spTgt spid="6"/>
                                        </p:tgtEl>
                                        <p:attrNameLst>
                                          <p:attrName>style.visibility</p:attrName>
                                        </p:attrNameLst>
                                      </p:cBhvr>
                                      <p:to>
                                        <p:strVal val="hidden"/>
                                      </p:to>
                                    </p:set>
                                  </p:childTnLst>
                                </p:cTn>
                              </p:par>
                              <p:par>
                                <p:cTn id="216" presetID="2" presetClass="exit" presetSubtype="2" fill="hold" grpId="2" nodeType="withEffect">
                                  <p:stCondLst>
                                    <p:cond delay="0"/>
                                  </p:stCondLst>
                                  <p:childTnLst>
                                    <p:anim calcmode="lin" valueType="num">
                                      <p:cBhvr additive="base">
                                        <p:cTn id="217" dur="2000"/>
                                        <p:tgtEl>
                                          <p:spTgt spid="7"/>
                                        </p:tgtEl>
                                        <p:attrNameLst>
                                          <p:attrName>ppt_x</p:attrName>
                                        </p:attrNameLst>
                                      </p:cBhvr>
                                      <p:tavLst>
                                        <p:tav tm="0">
                                          <p:val>
                                            <p:strVal val="ppt_x"/>
                                          </p:val>
                                        </p:tav>
                                        <p:tav tm="100000">
                                          <p:val>
                                            <p:strVal val="1+ppt_w/2"/>
                                          </p:val>
                                        </p:tav>
                                      </p:tavLst>
                                    </p:anim>
                                    <p:anim calcmode="lin" valueType="num">
                                      <p:cBhvr additive="base">
                                        <p:cTn id="218" dur="2000"/>
                                        <p:tgtEl>
                                          <p:spTgt spid="7"/>
                                        </p:tgtEl>
                                        <p:attrNameLst>
                                          <p:attrName>ppt_y</p:attrName>
                                        </p:attrNameLst>
                                      </p:cBhvr>
                                      <p:tavLst>
                                        <p:tav tm="0">
                                          <p:val>
                                            <p:strVal val="ppt_y"/>
                                          </p:val>
                                        </p:tav>
                                        <p:tav tm="100000">
                                          <p:val>
                                            <p:strVal val="ppt_y"/>
                                          </p:val>
                                        </p:tav>
                                      </p:tavLst>
                                    </p:anim>
                                    <p:set>
                                      <p:cBhvr>
                                        <p:cTn id="219" dur="1" fill="hold">
                                          <p:stCondLst>
                                            <p:cond delay="1999"/>
                                          </p:stCondLst>
                                        </p:cTn>
                                        <p:tgtEl>
                                          <p:spTgt spid="7"/>
                                        </p:tgtEl>
                                        <p:attrNameLst>
                                          <p:attrName>style.visibility</p:attrName>
                                        </p:attrNameLst>
                                      </p:cBhvr>
                                      <p:to>
                                        <p:strVal val="hidden"/>
                                      </p:to>
                                    </p:set>
                                  </p:childTnLst>
                                </p:cTn>
                              </p:par>
                              <p:par>
                                <p:cTn id="220" presetID="2" presetClass="exit" presetSubtype="2" fill="hold" grpId="2"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ppt_y"/>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2" fill="hold" grpId="2"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ppt_y"/>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2" fill="hold" grpId="2"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1+ppt_w/2"/>
                                          </p:val>
                                        </p:tav>
                                      </p:tavLst>
                                    </p:anim>
                                    <p:anim calcmode="lin" valueType="num">
                                      <p:cBhvr additive="base">
                                        <p:cTn id="230" dur="2000"/>
                                        <p:tgtEl>
                                          <p:spTgt spid="10"/>
                                        </p:tgtEl>
                                        <p:attrNameLst>
                                          <p:attrName>ppt_y</p:attrName>
                                        </p:attrNameLst>
                                      </p:cBhvr>
                                      <p:tavLst>
                                        <p:tav tm="0">
                                          <p:val>
                                            <p:strVal val="ppt_y"/>
                                          </p:val>
                                        </p:tav>
                                        <p:tav tm="100000">
                                          <p:val>
                                            <p:strVal val="ppt_y"/>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2" fill="hold" grpId="2" nodeType="withEffect">
                                  <p:stCondLst>
                                    <p:cond delay="0"/>
                                  </p:stCondLst>
                                  <p:childTnLst>
                                    <p:anim calcmode="lin" valueType="num">
                                      <p:cBhvr additive="base">
                                        <p:cTn id="233" dur="2000"/>
                                        <p:tgtEl>
                                          <p:spTgt spid="11"/>
                                        </p:tgtEl>
                                        <p:attrNameLst>
                                          <p:attrName>ppt_x</p:attrName>
                                        </p:attrNameLst>
                                      </p:cBhvr>
                                      <p:tavLst>
                                        <p:tav tm="0">
                                          <p:val>
                                            <p:strVal val="ppt_x"/>
                                          </p:val>
                                        </p:tav>
                                        <p:tav tm="100000">
                                          <p:val>
                                            <p:strVal val="1+ppt_w/2"/>
                                          </p:val>
                                        </p:tav>
                                      </p:tavLst>
                                    </p:anim>
                                    <p:anim calcmode="lin" valueType="num">
                                      <p:cBhvr additive="base">
                                        <p:cTn id="234" dur="2000"/>
                                        <p:tgtEl>
                                          <p:spTgt spid="11"/>
                                        </p:tgtEl>
                                        <p:attrNameLst>
                                          <p:attrName>ppt_y</p:attrName>
                                        </p:attrNameLst>
                                      </p:cBhvr>
                                      <p:tavLst>
                                        <p:tav tm="0">
                                          <p:val>
                                            <p:strVal val="ppt_y"/>
                                          </p:val>
                                        </p:tav>
                                        <p:tav tm="100000">
                                          <p:val>
                                            <p:strVal val="ppt_y"/>
                                          </p:val>
                                        </p:tav>
                                      </p:tavLst>
                                    </p:anim>
                                    <p:set>
                                      <p:cBhvr>
                                        <p:cTn id="235" dur="1" fill="hold">
                                          <p:stCondLst>
                                            <p:cond delay="1999"/>
                                          </p:stCondLst>
                                        </p:cTn>
                                        <p:tgtEl>
                                          <p:spTgt spid="11"/>
                                        </p:tgtEl>
                                        <p:attrNameLst>
                                          <p:attrName>style.visibility</p:attrName>
                                        </p:attrNameLst>
                                      </p:cBhvr>
                                      <p:to>
                                        <p:strVal val="hidden"/>
                                      </p:to>
                                    </p:set>
                                  </p:childTnLst>
                                </p:cTn>
                              </p:par>
                              <p:par>
                                <p:cTn id="236" presetID="2" presetClass="exit" presetSubtype="2" fill="hold" grpId="2" nodeType="withEffect">
                                  <p:stCondLst>
                                    <p:cond delay="0"/>
                                  </p:stCondLst>
                                  <p:childTnLst>
                                    <p:anim calcmode="lin" valueType="num">
                                      <p:cBhvr additive="base">
                                        <p:cTn id="237" dur="2000"/>
                                        <p:tgtEl>
                                          <p:spTgt spid="12"/>
                                        </p:tgtEl>
                                        <p:attrNameLst>
                                          <p:attrName>ppt_x</p:attrName>
                                        </p:attrNameLst>
                                      </p:cBhvr>
                                      <p:tavLst>
                                        <p:tav tm="0">
                                          <p:val>
                                            <p:strVal val="ppt_x"/>
                                          </p:val>
                                        </p:tav>
                                        <p:tav tm="100000">
                                          <p:val>
                                            <p:strVal val="1+ppt_w/2"/>
                                          </p:val>
                                        </p:tav>
                                      </p:tavLst>
                                    </p:anim>
                                    <p:anim calcmode="lin" valueType="num">
                                      <p:cBhvr additive="base">
                                        <p:cTn id="238" dur="2000"/>
                                        <p:tgtEl>
                                          <p:spTgt spid="12"/>
                                        </p:tgtEl>
                                        <p:attrNameLst>
                                          <p:attrName>ppt_y</p:attrName>
                                        </p:attrNameLst>
                                      </p:cBhvr>
                                      <p:tavLst>
                                        <p:tav tm="0">
                                          <p:val>
                                            <p:strVal val="ppt_y"/>
                                          </p:val>
                                        </p:tav>
                                        <p:tav tm="100000">
                                          <p:val>
                                            <p:strVal val="ppt_y"/>
                                          </p:val>
                                        </p:tav>
                                      </p:tavLst>
                                    </p:anim>
                                    <p:set>
                                      <p:cBhvr>
                                        <p:cTn id="239" dur="1" fill="hold">
                                          <p:stCondLst>
                                            <p:cond delay="1999"/>
                                          </p:stCondLst>
                                        </p:cTn>
                                        <p:tgtEl>
                                          <p:spTgt spid="12"/>
                                        </p:tgtEl>
                                        <p:attrNameLst>
                                          <p:attrName>style.visibility</p:attrName>
                                        </p:attrNameLst>
                                      </p:cBhvr>
                                      <p:to>
                                        <p:strVal val="hidden"/>
                                      </p:to>
                                    </p:set>
                                  </p:childTnLst>
                                </p:cTn>
                              </p:par>
                              <p:par>
                                <p:cTn id="240" presetID="2" presetClass="exit" presetSubtype="2" fill="hold" grpId="2" nodeType="withEffect">
                                  <p:stCondLst>
                                    <p:cond delay="0"/>
                                  </p:stCondLst>
                                  <p:childTnLst>
                                    <p:anim calcmode="lin" valueType="num">
                                      <p:cBhvr additive="base">
                                        <p:cTn id="241" dur="2000"/>
                                        <p:tgtEl>
                                          <p:spTgt spid="13"/>
                                        </p:tgtEl>
                                        <p:attrNameLst>
                                          <p:attrName>ppt_x</p:attrName>
                                        </p:attrNameLst>
                                      </p:cBhvr>
                                      <p:tavLst>
                                        <p:tav tm="0">
                                          <p:val>
                                            <p:strVal val="ppt_x"/>
                                          </p:val>
                                        </p:tav>
                                        <p:tav tm="100000">
                                          <p:val>
                                            <p:strVal val="1+ppt_w/2"/>
                                          </p:val>
                                        </p:tav>
                                      </p:tavLst>
                                    </p:anim>
                                    <p:anim calcmode="lin" valueType="num">
                                      <p:cBhvr additive="base">
                                        <p:cTn id="242" dur="2000"/>
                                        <p:tgtEl>
                                          <p:spTgt spid="13"/>
                                        </p:tgtEl>
                                        <p:attrNameLst>
                                          <p:attrName>ppt_y</p:attrName>
                                        </p:attrNameLst>
                                      </p:cBhvr>
                                      <p:tavLst>
                                        <p:tav tm="0">
                                          <p:val>
                                            <p:strVal val="ppt_y"/>
                                          </p:val>
                                        </p:tav>
                                        <p:tav tm="100000">
                                          <p:val>
                                            <p:strVal val="ppt_y"/>
                                          </p:val>
                                        </p:tav>
                                      </p:tavLst>
                                    </p:anim>
                                    <p:set>
                                      <p:cBhvr>
                                        <p:cTn id="243" dur="1" fill="hold">
                                          <p:stCondLst>
                                            <p:cond delay="1999"/>
                                          </p:stCondLst>
                                        </p:cTn>
                                        <p:tgtEl>
                                          <p:spTgt spid="13"/>
                                        </p:tgtEl>
                                        <p:attrNameLst>
                                          <p:attrName>style.visibility</p:attrName>
                                        </p:attrNameLst>
                                      </p:cBhvr>
                                      <p:to>
                                        <p:strVal val="hidden"/>
                                      </p:to>
                                    </p:set>
                                  </p:childTnLst>
                                </p:cTn>
                              </p:par>
                              <p:par>
                                <p:cTn id="244" presetID="2" presetClass="exit" presetSubtype="2" fill="hold" grpId="2" nodeType="withEffect">
                                  <p:stCondLst>
                                    <p:cond delay="0"/>
                                  </p:stCondLst>
                                  <p:childTnLst>
                                    <p:anim calcmode="lin" valueType="num">
                                      <p:cBhvr additive="base">
                                        <p:cTn id="245" dur="2000"/>
                                        <p:tgtEl>
                                          <p:spTgt spid="14"/>
                                        </p:tgtEl>
                                        <p:attrNameLst>
                                          <p:attrName>ppt_x</p:attrName>
                                        </p:attrNameLst>
                                      </p:cBhvr>
                                      <p:tavLst>
                                        <p:tav tm="0">
                                          <p:val>
                                            <p:strVal val="ppt_x"/>
                                          </p:val>
                                        </p:tav>
                                        <p:tav tm="100000">
                                          <p:val>
                                            <p:strVal val="1+ppt_w/2"/>
                                          </p:val>
                                        </p:tav>
                                      </p:tavLst>
                                    </p:anim>
                                    <p:anim calcmode="lin" valueType="num">
                                      <p:cBhvr additive="base">
                                        <p:cTn id="246" dur="2000"/>
                                        <p:tgtEl>
                                          <p:spTgt spid="14"/>
                                        </p:tgtEl>
                                        <p:attrNameLst>
                                          <p:attrName>ppt_y</p:attrName>
                                        </p:attrNameLst>
                                      </p:cBhvr>
                                      <p:tavLst>
                                        <p:tav tm="0">
                                          <p:val>
                                            <p:strVal val="ppt_y"/>
                                          </p:val>
                                        </p:tav>
                                        <p:tav tm="100000">
                                          <p:val>
                                            <p:strVal val="ppt_y"/>
                                          </p:val>
                                        </p:tav>
                                      </p:tavLst>
                                    </p:anim>
                                    <p:set>
                                      <p:cBhvr>
                                        <p:cTn id="247" dur="1" fill="hold">
                                          <p:stCondLst>
                                            <p:cond delay="1999"/>
                                          </p:stCondLst>
                                        </p:cTn>
                                        <p:tgtEl>
                                          <p:spTgt spid="14"/>
                                        </p:tgtEl>
                                        <p:attrNameLst>
                                          <p:attrName>style.visibility</p:attrName>
                                        </p:attrNameLst>
                                      </p:cBhvr>
                                      <p:to>
                                        <p:strVal val="hidden"/>
                                      </p:to>
                                    </p:set>
                                  </p:childTnLst>
                                </p:cTn>
                              </p:par>
                              <p:par>
                                <p:cTn id="248" presetID="2" presetClass="exit" presetSubtype="2" fill="hold" grpId="2" nodeType="withEffect">
                                  <p:stCondLst>
                                    <p:cond delay="0"/>
                                  </p:stCondLst>
                                  <p:childTnLst>
                                    <p:anim calcmode="lin" valueType="num">
                                      <p:cBhvr additive="base">
                                        <p:cTn id="249" dur="2000"/>
                                        <p:tgtEl>
                                          <p:spTgt spid="15"/>
                                        </p:tgtEl>
                                        <p:attrNameLst>
                                          <p:attrName>ppt_x</p:attrName>
                                        </p:attrNameLst>
                                      </p:cBhvr>
                                      <p:tavLst>
                                        <p:tav tm="0">
                                          <p:val>
                                            <p:strVal val="ppt_x"/>
                                          </p:val>
                                        </p:tav>
                                        <p:tav tm="100000">
                                          <p:val>
                                            <p:strVal val="1+ppt_w/2"/>
                                          </p:val>
                                        </p:tav>
                                      </p:tavLst>
                                    </p:anim>
                                    <p:anim calcmode="lin" valueType="num">
                                      <p:cBhvr additive="base">
                                        <p:cTn id="250" dur="2000"/>
                                        <p:tgtEl>
                                          <p:spTgt spid="15"/>
                                        </p:tgtEl>
                                        <p:attrNameLst>
                                          <p:attrName>ppt_y</p:attrName>
                                        </p:attrNameLst>
                                      </p:cBhvr>
                                      <p:tavLst>
                                        <p:tav tm="0">
                                          <p:val>
                                            <p:strVal val="ppt_y"/>
                                          </p:val>
                                        </p:tav>
                                        <p:tav tm="100000">
                                          <p:val>
                                            <p:strVal val="ppt_y"/>
                                          </p:val>
                                        </p:tav>
                                      </p:tavLst>
                                    </p:anim>
                                    <p:set>
                                      <p:cBhvr>
                                        <p:cTn id="251" dur="1" fill="hold">
                                          <p:stCondLst>
                                            <p:cond delay="1999"/>
                                          </p:stCondLst>
                                        </p:cTn>
                                        <p:tgtEl>
                                          <p:spTgt spid="15"/>
                                        </p:tgtEl>
                                        <p:attrNameLst>
                                          <p:attrName>style.visibility</p:attrName>
                                        </p:attrNameLst>
                                      </p:cBhvr>
                                      <p:to>
                                        <p:strVal val="hidden"/>
                                      </p:to>
                                    </p:set>
                                  </p:childTnLst>
                                </p:cTn>
                              </p:par>
                              <p:par>
                                <p:cTn id="252" presetID="2" presetClass="exit" presetSubtype="2" fill="hold" grpId="2" nodeType="withEffect">
                                  <p:stCondLst>
                                    <p:cond delay="0"/>
                                  </p:stCondLst>
                                  <p:childTnLst>
                                    <p:anim calcmode="lin" valueType="num">
                                      <p:cBhvr additive="base">
                                        <p:cTn id="253" dur="2000"/>
                                        <p:tgtEl>
                                          <p:spTgt spid="16"/>
                                        </p:tgtEl>
                                        <p:attrNameLst>
                                          <p:attrName>ppt_x</p:attrName>
                                        </p:attrNameLst>
                                      </p:cBhvr>
                                      <p:tavLst>
                                        <p:tav tm="0">
                                          <p:val>
                                            <p:strVal val="ppt_x"/>
                                          </p:val>
                                        </p:tav>
                                        <p:tav tm="100000">
                                          <p:val>
                                            <p:strVal val="1+ppt_w/2"/>
                                          </p:val>
                                        </p:tav>
                                      </p:tavLst>
                                    </p:anim>
                                    <p:anim calcmode="lin" valueType="num">
                                      <p:cBhvr additive="base">
                                        <p:cTn id="254" dur="2000"/>
                                        <p:tgtEl>
                                          <p:spTgt spid="16"/>
                                        </p:tgtEl>
                                        <p:attrNameLst>
                                          <p:attrName>ppt_y</p:attrName>
                                        </p:attrNameLst>
                                      </p:cBhvr>
                                      <p:tavLst>
                                        <p:tav tm="0">
                                          <p:val>
                                            <p:strVal val="ppt_y"/>
                                          </p:val>
                                        </p:tav>
                                        <p:tav tm="100000">
                                          <p:val>
                                            <p:strVal val="ppt_y"/>
                                          </p:val>
                                        </p:tav>
                                      </p:tavLst>
                                    </p:anim>
                                    <p:set>
                                      <p:cBhvr>
                                        <p:cTn id="255" dur="1" fill="hold">
                                          <p:stCondLst>
                                            <p:cond delay="1999"/>
                                          </p:stCondLst>
                                        </p:cTn>
                                        <p:tgtEl>
                                          <p:spTgt spid="16"/>
                                        </p:tgtEl>
                                        <p:attrNameLst>
                                          <p:attrName>style.visibility</p:attrName>
                                        </p:attrNameLst>
                                      </p:cBhvr>
                                      <p:to>
                                        <p:strVal val="hidden"/>
                                      </p:to>
                                    </p:set>
                                  </p:childTnLst>
                                </p:cTn>
                              </p:par>
                              <p:par>
                                <p:cTn id="256" presetID="2" presetClass="exit" presetSubtype="2" fill="hold" grpId="2"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1+ppt_w/2"/>
                                          </p:val>
                                        </p:tav>
                                      </p:tavLst>
                                    </p:anim>
                                    <p:anim calcmode="lin" valueType="num">
                                      <p:cBhvr additive="base">
                                        <p:cTn id="258" dur="2000"/>
                                        <p:tgtEl>
                                          <p:spTgt spid="17"/>
                                        </p:tgtEl>
                                        <p:attrNameLst>
                                          <p:attrName>ppt_y</p:attrName>
                                        </p:attrNameLst>
                                      </p:cBhvr>
                                      <p:tavLst>
                                        <p:tav tm="0">
                                          <p:val>
                                            <p:strVal val="ppt_y"/>
                                          </p:val>
                                        </p:tav>
                                        <p:tav tm="100000">
                                          <p:val>
                                            <p:strVal val="ppt_y"/>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8" fill="hold" grpId="2" nodeType="withEffect">
                                  <p:stCondLst>
                                    <p:cond delay="0"/>
                                  </p:stCondLst>
                                  <p:childTnLst>
                                    <p:anim calcmode="lin" valueType="num">
                                      <p:cBhvr additive="base">
                                        <p:cTn id="261" dur="2000"/>
                                        <p:tgtEl>
                                          <p:spTgt spid="18"/>
                                        </p:tgtEl>
                                        <p:attrNameLst>
                                          <p:attrName>ppt_x</p:attrName>
                                        </p:attrNameLst>
                                      </p:cBhvr>
                                      <p:tavLst>
                                        <p:tav tm="0">
                                          <p:val>
                                            <p:strVal val="ppt_x"/>
                                          </p:val>
                                        </p:tav>
                                        <p:tav tm="100000">
                                          <p:val>
                                            <p:strVal val="0-ppt_w/2"/>
                                          </p:val>
                                        </p:tav>
                                      </p:tavLst>
                                    </p:anim>
                                    <p:anim calcmode="lin" valueType="num">
                                      <p:cBhvr additive="base">
                                        <p:cTn id="262" dur="2000"/>
                                        <p:tgtEl>
                                          <p:spTgt spid="18"/>
                                        </p:tgtEl>
                                        <p:attrNameLst>
                                          <p:attrName>ppt_y</p:attrName>
                                        </p:attrNameLst>
                                      </p:cBhvr>
                                      <p:tavLst>
                                        <p:tav tm="0">
                                          <p:val>
                                            <p:strVal val="ppt_y"/>
                                          </p:val>
                                        </p:tav>
                                        <p:tav tm="100000">
                                          <p:val>
                                            <p:strVal val="ppt_y"/>
                                          </p:val>
                                        </p:tav>
                                      </p:tavLst>
                                    </p:anim>
                                    <p:set>
                                      <p:cBhvr>
                                        <p:cTn id="263" dur="1" fill="hold">
                                          <p:stCondLst>
                                            <p:cond delay="1999"/>
                                          </p:stCondLst>
                                        </p:cTn>
                                        <p:tgtEl>
                                          <p:spTgt spid="18"/>
                                        </p:tgtEl>
                                        <p:attrNameLst>
                                          <p:attrName>style.visibility</p:attrName>
                                        </p:attrNameLst>
                                      </p:cBhvr>
                                      <p:to>
                                        <p:strVal val="hidden"/>
                                      </p:to>
                                    </p:set>
                                  </p:childTnLst>
                                </p:cTn>
                              </p:par>
                              <p:par>
                                <p:cTn id="264" presetID="2" presetClass="exit" presetSubtype="8" fill="hold" grpId="2" nodeType="withEffect">
                                  <p:stCondLst>
                                    <p:cond delay="0"/>
                                  </p:stCondLst>
                                  <p:childTnLst>
                                    <p:anim calcmode="lin" valueType="num">
                                      <p:cBhvr additive="base">
                                        <p:cTn id="265" dur="2000"/>
                                        <p:tgtEl>
                                          <p:spTgt spid="19"/>
                                        </p:tgtEl>
                                        <p:attrNameLst>
                                          <p:attrName>ppt_x</p:attrName>
                                        </p:attrNameLst>
                                      </p:cBhvr>
                                      <p:tavLst>
                                        <p:tav tm="0">
                                          <p:val>
                                            <p:strVal val="ppt_x"/>
                                          </p:val>
                                        </p:tav>
                                        <p:tav tm="100000">
                                          <p:val>
                                            <p:strVal val="0-ppt_w/2"/>
                                          </p:val>
                                        </p:tav>
                                      </p:tavLst>
                                    </p:anim>
                                    <p:anim calcmode="lin" valueType="num">
                                      <p:cBhvr additive="base">
                                        <p:cTn id="266" dur="2000"/>
                                        <p:tgtEl>
                                          <p:spTgt spid="19"/>
                                        </p:tgtEl>
                                        <p:attrNameLst>
                                          <p:attrName>ppt_y</p:attrName>
                                        </p:attrNameLst>
                                      </p:cBhvr>
                                      <p:tavLst>
                                        <p:tav tm="0">
                                          <p:val>
                                            <p:strVal val="ppt_y"/>
                                          </p:val>
                                        </p:tav>
                                        <p:tav tm="100000">
                                          <p:val>
                                            <p:strVal val="ppt_y"/>
                                          </p:val>
                                        </p:tav>
                                      </p:tavLst>
                                    </p:anim>
                                    <p:set>
                                      <p:cBhvr>
                                        <p:cTn id="267" dur="1" fill="hold">
                                          <p:stCondLst>
                                            <p:cond delay="1999"/>
                                          </p:stCondLst>
                                        </p:cTn>
                                        <p:tgtEl>
                                          <p:spTgt spid="19"/>
                                        </p:tgtEl>
                                        <p:attrNameLst>
                                          <p:attrName>style.visibility</p:attrName>
                                        </p:attrNameLst>
                                      </p:cBhvr>
                                      <p:to>
                                        <p:strVal val="hidden"/>
                                      </p:to>
                                    </p:set>
                                  </p:childTnLst>
                                </p:cTn>
                              </p:par>
                              <p:par>
                                <p:cTn id="268" presetID="2" presetClass="exit" presetSubtype="8" fill="hold" grpId="2" nodeType="withEffect">
                                  <p:stCondLst>
                                    <p:cond delay="0"/>
                                  </p:stCondLst>
                                  <p:childTnLst>
                                    <p:anim calcmode="lin" valueType="num">
                                      <p:cBhvr additive="base">
                                        <p:cTn id="269" dur="2000"/>
                                        <p:tgtEl>
                                          <p:spTgt spid="20"/>
                                        </p:tgtEl>
                                        <p:attrNameLst>
                                          <p:attrName>ppt_x</p:attrName>
                                        </p:attrNameLst>
                                      </p:cBhvr>
                                      <p:tavLst>
                                        <p:tav tm="0">
                                          <p:val>
                                            <p:strVal val="ppt_x"/>
                                          </p:val>
                                        </p:tav>
                                        <p:tav tm="100000">
                                          <p:val>
                                            <p:strVal val="0-ppt_w/2"/>
                                          </p:val>
                                        </p:tav>
                                      </p:tavLst>
                                    </p:anim>
                                    <p:anim calcmode="lin" valueType="num">
                                      <p:cBhvr additive="base">
                                        <p:cTn id="270" dur="2000"/>
                                        <p:tgtEl>
                                          <p:spTgt spid="20"/>
                                        </p:tgtEl>
                                        <p:attrNameLst>
                                          <p:attrName>ppt_y</p:attrName>
                                        </p:attrNameLst>
                                      </p:cBhvr>
                                      <p:tavLst>
                                        <p:tav tm="0">
                                          <p:val>
                                            <p:strVal val="ppt_y"/>
                                          </p:val>
                                        </p:tav>
                                        <p:tav tm="100000">
                                          <p:val>
                                            <p:strVal val="ppt_y"/>
                                          </p:val>
                                        </p:tav>
                                      </p:tavLst>
                                    </p:anim>
                                    <p:set>
                                      <p:cBhvr>
                                        <p:cTn id="271" dur="1" fill="hold">
                                          <p:stCondLst>
                                            <p:cond delay="1999"/>
                                          </p:stCondLst>
                                        </p:cTn>
                                        <p:tgtEl>
                                          <p:spTgt spid="20"/>
                                        </p:tgtEl>
                                        <p:attrNameLst>
                                          <p:attrName>style.visibility</p:attrName>
                                        </p:attrNameLst>
                                      </p:cBhvr>
                                      <p:to>
                                        <p:strVal val="hidden"/>
                                      </p:to>
                                    </p:set>
                                  </p:childTnLst>
                                </p:cTn>
                              </p:par>
                              <p:par>
                                <p:cTn id="272" presetID="2" presetClass="exit" presetSubtype="8" fill="hold" grpId="2" nodeType="withEffect">
                                  <p:stCondLst>
                                    <p:cond delay="0"/>
                                  </p:stCondLst>
                                  <p:childTnLst>
                                    <p:anim calcmode="lin" valueType="num">
                                      <p:cBhvr additive="base">
                                        <p:cTn id="273" dur="2000"/>
                                        <p:tgtEl>
                                          <p:spTgt spid="21"/>
                                        </p:tgtEl>
                                        <p:attrNameLst>
                                          <p:attrName>ppt_x</p:attrName>
                                        </p:attrNameLst>
                                      </p:cBhvr>
                                      <p:tavLst>
                                        <p:tav tm="0">
                                          <p:val>
                                            <p:strVal val="ppt_x"/>
                                          </p:val>
                                        </p:tav>
                                        <p:tav tm="100000">
                                          <p:val>
                                            <p:strVal val="0-ppt_w/2"/>
                                          </p:val>
                                        </p:tav>
                                      </p:tavLst>
                                    </p:anim>
                                    <p:anim calcmode="lin" valueType="num">
                                      <p:cBhvr additive="base">
                                        <p:cTn id="274" dur="2000"/>
                                        <p:tgtEl>
                                          <p:spTgt spid="21"/>
                                        </p:tgtEl>
                                        <p:attrNameLst>
                                          <p:attrName>ppt_y</p:attrName>
                                        </p:attrNameLst>
                                      </p:cBhvr>
                                      <p:tavLst>
                                        <p:tav tm="0">
                                          <p:val>
                                            <p:strVal val="ppt_y"/>
                                          </p:val>
                                        </p:tav>
                                        <p:tav tm="100000">
                                          <p:val>
                                            <p:strVal val="ppt_y"/>
                                          </p:val>
                                        </p:tav>
                                      </p:tavLst>
                                    </p:anim>
                                    <p:set>
                                      <p:cBhvr>
                                        <p:cTn id="275" dur="1" fill="hold">
                                          <p:stCondLst>
                                            <p:cond delay="1999"/>
                                          </p:stCondLst>
                                        </p:cTn>
                                        <p:tgtEl>
                                          <p:spTgt spid="21"/>
                                        </p:tgtEl>
                                        <p:attrNameLst>
                                          <p:attrName>style.visibility</p:attrName>
                                        </p:attrNameLst>
                                      </p:cBhvr>
                                      <p:to>
                                        <p:strVal val="hidden"/>
                                      </p:to>
                                    </p:set>
                                  </p:childTnLst>
                                </p:cTn>
                              </p:par>
                              <p:par>
                                <p:cTn id="276" presetID="2" presetClass="exit" presetSubtype="8" fill="hold" grpId="2" nodeType="withEffect">
                                  <p:stCondLst>
                                    <p:cond delay="0"/>
                                  </p:stCondLst>
                                  <p:childTnLst>
                                    <p:anim calcmode="lin" valueType="num">
                                      <p:cBhvr additive="base">
                                        <p:cTn id="277" dur="2000"/>
                                        <p:tgtEl>
                                          <p:spTgt spid="22"/>
                                        </p:tgtEl>
                                        <p:attrNameLst>
                                          <p:attrName>ppt_x</p:attrName>
                                        </p:attrNameLst>
                                      </p:cBhvr>
                                      <p:tavLst>
                                        <p:tav tm="0">
                                          <p:val>
                                            <p:strVal val="ppt_x"/>
                                          </p:val>
                                        </p:tav>
                                        <p:tav tm="100000">
                                          <p:val>
                                            <p:strVal val="0-ppt_w/2"/>
                                          </p:val>
                                        </p:tav>
                                      </p:tavLst>
                                    </p:anim>
                                    <p:anim calcmode="lin" valueType="num">
                                      <p:cBhvr additive="base">
                                        <p:cTn id="278" dur="2000"/>
                                        <p:tgtEl>
                                          <p:spTgt spid="22"/>
                                        </p:tgtEl>
                                        <p:attrNameLst>
                                          <p:attrName>ppt_y</p:attrName>
                                        </p:attrNameLst>
                                      </p:cBhvr>
                                      <p:tavLst>
                                        <p:tav tm="0">
                                          <p:val>
                                            <p:strVal val="ppt_y"/>
                                          </p:val>
                                        </p:tav>
                                        <p:tav tm="100000">
                                          <p:val>
                                            <p:strVal val="ppt_y"/>
                                          </p:val>
                                        </p:tav>
                                      </p:tavLst>
                                    </p:anim>
                                    <p:set>
                                      <p:cBhvr>
                                        <p:cTn id="279" dur="1" fill="hold">
                                          <p:stCondLst>
                                            <p:cond delay="1999"/>
                                          </p:stCondLst>
                                        </p:cTn>
                                        <p:tgtEl>
                                          <p:spTgt spid="22"/>
                                        </p:tgtEl>
                                        <p:attrNameLst>
                                          <p:attrName>style.visibility</p:attrName>
                                        </p:attrNameLst>
                                      </p:cBhvr>
                                      <p:to>
                                        <p:strVal val="hidden"/>
                                      </p:to>
                                    </p:set>
                                  </p:childTnLst>
                                </p:cTn>
                              </p:par>
                              <p:par>
                                <p:cTn id="280" presetID="2" presetClass="exit" presetSubtype="8" fill="hold" grpId="2" nodeType="withEffect">
                                  <p:stCondLst>
                                    <p:cond delay="0"/>
                                  </p:stCondLst>
                                  <p:childTnLst>
                                    <p:anim calcmode="lin" valueType="num">
                                      <p:cBhvr additive="base">
                                        <p:cTn id="281" dur="2000"/>
                                        <p:tgtEl>
                                          <p:spTgt spid="23"/>
                                        </p:tgtEl>
                                        <p:attrNameLst>
                                          <p:attrName>ppt_x</p:attrName>
                                        </p:attrNameLst>
                                      </p:cBhvr>
                                      <p:tavLst>
                                        <p:tav tm="0">
                                          <p:val>
                                            <p:strVal val="ppt_x"/>
                                          </p:val>
                                        </p:tav>
                                        <p:tav tm="100000">
                                          <p:val>
                                            <p:strVal val="0-ppt_w/2"/>
                                          </p:val>
                                        </p:tav>
                                      </p:tavLst>
                                    </p:anim>
                                    <p:anim calcmode="lin" valueType="num">
                                      <p:cBhvr additive="base">
                                        <p:cTn id="282" dur="2000"/>
                                        <p:tgtEl>
                                          <p:spTgt spid="23"/>
                                        </p:tgtEl>
                                        <p:attrNameLst>
                                          <p:attrName>ppt_y</p:attrName>
                                        </p:attrNameLst>
                                      </p:cBhvr>
                                      <p:tavLst>
                                        <p:tav tm="0">
                                          <p:val>
                                            <p:strVal val="ppt_y"/>
                                          </p:val>
                                        </p:tav>
                                        <p:tav tm="100000">
                                          <p:val>
                                            <p:strVal val="ppt_y"/>
                                          </p:val>
                                        </p:tav>
                                      </p:tavLst>
                                    </p:anim>
                                    <p:set>
                                      <p:cBhvr>
                                        <p:cTn id="283" dur="1" fill="hold">
                                          <p:stCondLst>
                                            <p:cond delay="1999"/>
                                          </p:stCondLst>
                                        </p:cTn>
                                        <p:tgtEl>
                                          <p:spTgt spid="23"/>
                                        </p:tgtEl>
                                        <p:attrNameLst>
                                          <p:attrName>style.visibility</p:attrName>
                                        </p:attrNameLst>
                                      </p:cBhvr>
                                      <p:to>
                                        <p:strVal val="hidden"/>
                                      </p:to>
                                    </p:set>
                                  </p:childTnLst>
                                </p:cTn>
                              </p:par>
                              <p:par>
                                <p:cTn id="284" presetID="2" presetClass="exit" presetSubtype="8" fill="hold" grpId="2" nodeType="withEffect">
                                  <p:stCondLst>
                                    <p:cond delay="0"/>
                                  </p:stCondLst>
                                  <p:childTnLst>
                                    <p:anim calcmode="lin" valueType="num">
                                      <p:cBhvr additive="base">
                                        <p:cTn id="285" dur="2000"/>
                                        <p:tgtEl>
                                          <p:spTgt spid="24"/>
                                        </p:tgtEl>
                                        <p:attrNameLst>
                                          <p:attrName>ppt_x</p:attrName>
                                        </p:attrNameLst>
                                      </p:cBhvr>
                                      <p:tavLst>
                                        <p:tav tm="0">
                                          <p:val>
                                            <p:strVal val="ppt_x"/>
                                          </p:val>
                                        </p:tav>
                                        <p:tav tm="100000">
                                          <p:val>
                                            <p:strVal val="0-ppt_w/2"/>
                                          </p:val>
                                        </p:tav>
                                      </p:tavLst>
                                    </p:anim>
                                    <p:anim calcmode="lin" valueType="num">
                                      <p:cBhvr additive="base">
                                        <p:cTn id="286" dur="2000"/>
                                        <p:tgtEl>
                                          <p:spTgt spid="24"/>
                                        </p:tgtEl>
                                        <p:attrNameLst>
                                          <p:attrName>ppt_y</p:attrName>
                                        </p:attrNameLst>
                                      </p:cBhvr>
                                      <p:tavLst>
                                        <p:tav tm="0">
                                          <p:val>
                                            <p:strVal val="ppt_y"/>
                                          </p:val>
                                        </p:tav>
                                        <p:tav tm="100000">
                                          <p:val>
                                            <p:strVal val="ppt_y"/>
                                          </p:val>
                                        </p:tav>
                                      </p:tavLst>
                                    </p:anim>
                                    <p:set>
                                      <p:cBhvr>
                                        <p:cTn id="287" dur="1" fill="hold">
                                          <p:stCondLst>
                                            <p:cond delay="1999"/>
                                          </p:stCondLst>
                                        </p:cTn>
                                        <p:tgtEl>
                                          <p:spTgt spid="24"/>
                                        </p:tgtEl>
                                        <p:attrNameLst>
                                          <p:attrName>style.visibility</p:attrName>
                                        </p:attrNameLst>
                                      </p:cBhvr>
                                      <p:to>
                                        <p:strVal val="hidden"/>
                                      </p:to>
                                    </p:set>
                                  </p:childTnLst>
                                </p:cTn>
                              </p:par>
                              <p:par>
                                <p:cTn id="288" presetID="2" presetClass="exit" presetSubtype="8" fill="hold" grpId="2" nodeType="withEffect">
                                  <p:stCondLst>
                                    <p:cond delay="0"/>
                                  </p:stCondLst>
                                  <p:childTnLst>
                                    <p:anim calcmode="lin" valueType="num">
                                      <p:cBhvr additive="base">
                                        <p:cTn id="289" dur="2000"/>
                                        <p:tgtEl>
                                          <p:spTgt spid="25"/>
                                        </p:tgtEl>
                                        <p:attrNameLst>
                                          <p:attrName>ppt_x</p:attrName>
                                        </p:attrNameLst>
                                      </p:cBhvr>
                                      <p:tavLst>
                                        <p:tav tm="0">
                                          <p:val>
                                            <p:strVal val="ppt_x"/>
                                          </p:val>
                                        </p:tav>
                                        <p:tav tm="100000">
                                          <p:val>
                                            <p:strVal val="0-ppt_w/2"/>
                                          </p:val>
                                        </p:tav>
                                      </p:tavLst>
                                    </p:anim>
                                    <p:anim calcmode="lin" valueType="num">
                                      <p:cBhvr additive="base">
                                        <p:cTn id="290" dur="2000"/>
                                        <p:tgtEl>
                                          <p:spTgt spid="25"/>
                                        </p:tgtEl>
                                        <p:attrNameLst>
                                          <p:attrName>ppt_y</p:attrName>
                                        </p:attrNameLst>
                                      </p:cBhvr>
                                      <p:tavLst>
                                        <p:tav tm="0">
                                          <p:val>
                                            <p:strVal val="ppt_y"/>
                                          </p:val>
                                        </p:tav>
                                        <p:tav tm="100000">
                                          <p:val>
                                            <p:strVal val="ppt_y"/>
                                          </p:val>
                                        </p:tav>
                                      </p:tavLst>
                                    </p:anim>
                                    <p:set>
                                      <p:cBhvr>
                                        <p:cTn id="291" dur="1" fill="hold">
                                          <p:stCondLst>
                                            <p:cond delay="1999"/>
                                          </p:stCondLst>
                                        </p:cTn>
                                        <p:tgtEl>
                                          <p:spTgt spid="25"/>
                                        </p:tgtEl>
                                        <p:attrNameLst>
                                          <p:attrName>style.visibility</p:attrName>
                                        </p:attrNameLst>
                                      </p:cBhvr>
                                      <p:to>
                                        <p:strVal val="hidden"/>
                                      </p:to>
                                    </p:set>
                                  </p:childTnLst>
                                </p:cTn>
                              </p:par>
                              <p:par>
                                <p:cTn id="292" presetID="2" presetClass="exit" presetSubtype="8" fill="hold" grpId="2" nodeType="withEffect">
                                  <p:stCondLst>
                                    <p:cond delay="0"/>
                                  </p:stCondLst>
                                  <p:childTnLst>
                                    <p:anim calcmode="lin" valueType="num">
                                      <p:cBhvr additive="base">
                                        <p:cTn id="293" dur="2000"/>
                                        <p:tgtEl>
                                          <p:spTgt spid="26"/>
                                        </p:tgtEl>
                                        <p:attrNameLst>
                                          <p:attrName>ppt_x</p:attrName>
                                        </p:attrNameLst>
                                      </p:cBhvr>
                                      <p:tavLst>
                                        <p:tav tm="0">
                                          <p:val>
                                            <p:strVal val="ppt_x"/>
                                          </p:val>
                                        </p:tav>
                                        <p:tav tm="100000">
                                          <p:val>
                                            <p:strVal val="0-ppt_w/2"/>
                                          </p:val>
                                        </p:tav>
                                      </p:tavLst>
                                    </p:anim>
                                    <p:anim calcmode="lin" valueType="num">
                                      <p:cBhvr additive="base">
                                        <p:cTn id="294" dur="2000"/>
                                        <p:tgtEl>
                                          <p:spTgt spid="26"/>
                                        </p:tgtEl>
                                        <p:attrNameLst>
                                          <p:attrName>ppt_y</p:attrName>
                                        </p:attrNameLst>
                                      </p:cBhvr>
                                      <p:tavLst>
                                        <p:tav tm="0">
                                          <p:val>
                                            <p:strVal val="ppt_y"/>
                                          </p:val>
                                        </p:tav>
                                        <p:tav tm="100000">
                                          <p:val>
                                            <p:strVal val="ppt_y"/>
                                          </p:val>
                                        </p:tav>
                                      </p:tavLst>
                                    </p:anim>
                                    <p:set>
                                      <p:cBhvr>
                                        <p:cTn id="295" dur="1" fill="hold">
                                          <p:stCondLst>
                                            <p:cond delay="1999"/>
                                          </p:stCondLst>
                                        </p:cTn>
                                        <p:tgtEl>
                                          <p:spTgt spid="26"/>
                                        </p:tgtEl>
                                        <p:attrNameLst>
                                          <p:attrName>style.visibility</p:attrName>
                                        </p:attrNameLst>
                                      </p:cBhvr>
                                      <p:to>
                                        <p:strVal val="hidden"/>
                                      </p:to>
                                    </p:set>
                                  </p:childTnLst>
                                </p:cTn>
                              </p:par>
                              <p:par>
                                <p:cTn id="296" presetID="2" presetClass="exit" presetSubtype="8" fill="hold" grpId="2" nodeType="withEffect">
                                  <p:stCondLst>
                                    <p:cond delay="0"/>
                                  </p:stCondLst>
                                  <p:childTnLst>
                                    <p:anim calcmode="lin" valueType="num">
                                      <p:cBhvr additive="base">
                                        <p:cTn id="297" dur="2000"/>
                                        <p:tgtEl>
                                          <p:spTgt spid="27"/>
                                        </p:tgtEl>
                                        <p:attrNameLst>
                                          <p:attrName>ppt_x</p:attrName>
                                        </p:attrNameLst>
                                      </p:cBhvr>
                                      <p:tavLst>
                                        <p:tav tm="0">
                                          <p:val>
                                            <p:strVal val="ppt_x"/>
                                          </p:val>
                                        </p:tav>
                                        <p:tav tm="100000">
                                          <p:val>
                                            <p:strVal val="0-ppt_w/2"/>
                                          </p:val>
                                        </p:tav>
                                      </p:tavLst>
                                    </p:anim>
                                    <p:anim calcmode="lin" valueType="num">
                                      <p:cBhvr additive="base">
                                        <p:cTn id="298" dur="2000"/>
                                        <p:tgtEl>
                                          <p:spTgt spid="27"/>
                                        </p:tgtEl>
                                        <p:attrNameLst>
                                          <p:attrName>ppt_y</p:attrName>
                                        </p:attrNameLst>
                                      </p:cBhvr>
                                      <p:tavLst>
                                        <p:tav tm="0">
                                          <p:val>
                                            <p:strVal val="ppt_y"/>
                                          </p:val>
                                        </p:tav>
                                        <p:tav tm="100000">
                                          <p:val>
                                            <p:strVal val="ppt_y"/>
                                          </p:val>
                                        </p:tav>
                                      </p:tavLst>
                                    </p:anim>
                                    <p:set>
                                      <p:cBhvr>
                                        <p:cTn id="299" dur="1" fill="hold">
                                          <p:stCondLst>
                                            <p:cond delay="1999"/>
                                          </p:stCondLst>
                                        </p:cTn>
                                        <p:tgtEl>
                                          <p:spTgt spid="27"/>
                                        </p:tgtEl>
                                        <p:attrNameLst>
                                          <p:attrName>style.visibility</p:attrName>
                                        </p:attrNameLst>
                                      </p:cBhvr>
                                      <p:to>
                                        <p:strVal val="hidden"/>
                                      </p:to>
                                    </p:set>
                                  </p:childTnLst>
                                </p:cTn>
                              </p:par>
                              <p:par>
                                <p:cTn id="300" presetID="2" presetClass="exit" presetSubtype="8" fill="hold" grpId="2" nodeType="withEffect">
                                  <p:stCondLst>
                                    <p:cond delay="0"/>
                                  </p:stCondLst>
                                  <p:childTnLst>
                                    <p:anim calcmode="lin" valueType="num">
                                      <p:cBhvr additive="base">
                                        <p:cTn id="301" dur="2000"/>
                                        <p:tgtEl>
                                          <p:spTgt spid="28"/>
                                        </p:tgtEl>
                                        <p:attrNameLst>
                                          <p:attrName>ppt_x</p:attrName>
                                        </p:attrNameLst>
                                      </p:cBhvr>
                                      <p:tavLst>
                                        <p:tav tm="0">
                                          <p:val>
                                            <p:strVal val="ppt_x"/>
                                          </p:val>
                                        </p:tav>
                                        <p:tav tm="100000">
                                          <p:val>
                                            <p:strVal val="0-ppt_w/2"/>
                                          </p:val>
                                        </p:tav>
                                      </p:tavLst>
                                    </p:anim>
                                    <p:anim calcmode="lin" valueType="num">
                                      <p:cBhvr additive="base">
                                        <p:cTn id="302" dur="2000"/>
                                        <p:tgtEl>
                                          <p:spTgt spid="28"/>
                                        </p:tgtEl>
                                        <p:attrNameLst>
                                          <p:attrName>ppt_y</p:attrName>
                                        </p:attrNameLst>
                                      </p:cBhvr>
                                      <p:tavLst>
                                        <p:tav tm="0">
                                          <p:val>
                                            <p:strVal val="ppt_y"/>
                                          </p:val>
                                        </p:tav>
                                        <p:tav tm="100000">
                                          <p:val>
                                            <p:strVal val="ppt_y"/>
                                          </p:val>
                                        </p:tav>
                                      </p:tavLst>
                                    </p:anim>
                                    <p:set>
                                      <p:cBhvr>
                                        <p:cTn id="303" dur="1" fill="hold">
                                          <p:stCondLst>
                                            <p:cond delay="1999"/>
                                          </p:stCondLst>
                                        </p:cTn>
                                        <p:tgtEl>
                                          <p:spTgt spid="28"/>
                                        </p:tgtEl>
                                        <p:attrNameLst>
                                          <p:attrName>style.visibility</p:attrName>
                                        </p:attrNameLst>
                                      </p:cBhvr>
                                      <p:to>
                                        <p:strVal val="hidden"/>
                                      </p:to>
                                    </p:set>
                                  </p:childTnLst>
                                </p:cTn>
                              </p:par>
                              <p:par>
                                <p:cTn id="304" presetID="2" presetClass="exit" presetSubtype="8" fill="hold" grpId="2" nodeType="withEffect">
                                  <p:stCondLst>
                                    <p:cond delay="0"/>
                                  </p:stCondLst>
                                  <p:childTnLst>
                                    <p:anim calcmode="lin" valueType="num">
                                      <p:cBhvr additive="base">
                                        <p:cTn id="305" dur="2000"/>
                                        <p:tgtEl>
                                          <p:spTgt spid="29"/>
                                        </p:tgtEl>
                                        <p:attrNameLst>
                                          <p:attrName>ppt_x</p:attrName>
                                        </p:attrNameLst>
                                      </p:cBhvr>
                                      <p:tavLst>
                                        <p:tav tm="0">
                                          <p:val>
                                            <p:strVal val="ppt_x"/>
                                          </p:val>
                                        </p:tav>
                                        <p:tav tm="100000">
                                          <p:val>
                                            <p:strVal val="0-ppt_w/2"/>
                                          </p:val>
                                        </p:tav>
                                      </p:tavLst>
                                    </p:anim>
                                    <p:anim calcmode="lin" valueType="num">
                                      <p:cBhvr additive="base">
                                        <p:cTn id="306" dur="2000"/>
                                        <p:tgtEl>
                                          <p:spTgt spid="29"/>
                                        </p:tgtEl>
                                        <p:attrNameLst>
                                          <p:attrName>ppt_y</p:attrName>
                                        </p:attrNameLst>
                                      </p:cBhvr>
                                      <p:tavLst>
                                        <p:tav tm="0">
                                          <p:val>
                                            <p:strVal val="ppt_y"/>
                                          </p:val>
                                        </p:tav>
                                        <p:tav tm="100000">
                                          <p:val>
                                            <p:strVal val="ppt_y"/>
                                          </p:val>
                                        </p:tav>
                                      </p:tavLst>
                                    </p:anim>
                                    <p:set>
                                      <p:cBhvr>
                                        <p:cTn id="307" dur="1" fill="hold">
                                          <p:stCondLst>
                                            <p:cond delay="1999"/>
                                          </p:stCondLst>
                                        </p:cTn>
                                        <p:tgtEl>
                                          <p:spTgt spid="29"/>
                                        </p:tgtEl>
                                        <p:attrNameLst>
                                          <p:attrName>style.visibility</p:attrName>
                                        </p:attrNameLst>
                                      </p:cBhvr>
                                      <p:to>
                                        <p:strVal val="hidden"/>
                                      </p:to>
                                    </p:set>
                                  </p:childTnLst>
                                </p:cTn>
                              </p:par>
                              <p:par>
                                <p:cTn id="308" presetID="2" presetClass="exit" presetSubtype="8" fill="hold" grpId="2" nodeType="withEffect">
                                  <p:stCondLst>
                                    <p:cond delay="0"/>
                                  </p:stCondLst>
                                  <p:childTnLst>
                                    <p:anim calcmode="lin" valueType="num">
                                      <p:cBhvr additive="base">
                                        <p:cTn id="309" dur="2000"/>
                                        <p:tgtEl>
                                          <p:spTgt spid="30"/>
                                        </p:tgtEl>
                                        <p:attrNameLst>
                                          <p:attrName>ppt_x</p:attrName>
                                        </p:attrNameLst>
                                      </p:cBhvr>
                                      <p:tavLst>
                                        <p:tav tm="0">
                                          <p:val>
                                            <p:strVal val="ppt_x"/>
                                          </p:val>
                                        </p:tav>
                                        <p:tav tm="100000">
                                          <p:val>
                                            <p:strVal val="0-ppt_w/2"/>
                                          </p:val>
                                        </p:tav>
                                      </p:tavLst>
                                    </p:anim>
                                    <p:anim calcmode="lin" valueType="num">
                                      <p:cBhvr additive="base">
                                        <p:cTn id="310" dur="2000"/>
                                        <p:tgtEl>
                                          <p:spTgt spid="30"/>
                                        </p:tgtEl>
                                        <p:attrNameLst>
                                          <p:attrName>ppt_y</p:attrName>
                                        </p:attrNameLst>
                                      </p:cBhvr>
                                      <p:tavLst>
                                        <p:tav tm="0">
                                          <p:val>
                                            <p:strVal val="ppt_y"/>
                                          </p:val>
                                        </p:tav>
                                        <p:tav tm="100000">
                                          <p:val>
                                            <p:strVal val="ppt_y"/>
                                          </p:val>
                                        </p:tav>
                                      </p:tavLst>
                                    </p:anim>
                                    <p:set>
                                      <p:cBhvr>
                                        <p:cTn id="311" dur="1" fill="hold">
                                          <p:stCondLst>
                                            <p:cond delay="1999"/>
                                          </p:stCondLst>
                                        </p:cTn>
                                        <p:tgtEl>
                                          <p:spTgt spid="30"/>
                                        </p:tgtEl>
                                        <p:attrNameLst>
                                          <p:attrName>style.visibility</p:attrName>
                                        </p:attrNameLst>
                                      </p:cBhvr>
                                      <p:to>
                                        <p:strVal val="hidden"/>
                                      </p:to>
                                    </p:set>
                                  </p:childTnLst>
                                </p:cTn>
                              </p:par>
                              <p:par>
                                <p:cTn id="312" presetID="2" presetClass="exit" presetSubtype="8" fill="hold" grpId="2" nodeType="withEffect">
                                  <p:stCondLst>
                                    <p:cond delay="0"/>
                                  </p:stCondLst>
                                  <p:childTnLst>
                                    <p:anim calcmode="lin" valueType="num">
                                      <p:cBhvr additive="base">
                                        <p:cTn id="313" dur="2000"/>
                                        <p:tgtEl>
                                          <p:spTgt spid="31"/>
                                        </p:tgtEl>
                                        <p:attrNameLst>
                                          <p:attrName>ppt_x</p:attrName>
                                        </p:attrNameLst>
                                      </p:cBhvr>
                                      <p:tavLst>
                                        <p:tav tm="0">
                                          <p:val>
                                            <p:strVal val="ppt_x"/>
                                          </p:val>
                                        </p:tav>
                                        <p:tav tm="100000">
                                          <p:val>
                                            <p:strVal val="0-ppt_w/2"/>
                                          </p:val>
                                        </p:tav>
                                      </p:tavLst>
                                    </p:anim>
                                    <p:anim calcmode="lin" valueType="num">
                                      <p:cBhvr additive="base">
                                        <p:cTn id="314" dur="2000"/>
                                        <p:tgtEl>
                                          <p:spTgt spid="31"/>
                                        </p:tgtEl>
                                        <p:attrNameLst>
                                          <p:attrName>ppt_y</p:attrName>
                                        </p:attrNameLst>
                                      </p:cBhvr>
                                      <p:tavLst>
                                        <p:tav tm="0">
                                          <p:val>
                                            <p:strVal val="ppt_y"/>
                                          </p:val>
                                        </p:tav>
                                        <p:tav tm="100000">
                                          <p:val>
                                            <p:strVal val="ppt_y"/>
                                          </p:val>
                                        </p:tav>
                                      </p:tavLst>
                                    </p:anim>
                                    <p:set>
                                      <p:cBhvr>
                                        <p:cTn id="315" dur="1" fill="hold">
                                          <p:stCondLst>
                                            <p:cond delay="1999"/>
                                          </p:stCondLst>
                                        </p:cTn>
                                        <p:tgtEl>
                                          <p:spTgt spid="31"/>
                                        </p:tgtEl>
                                        <p:attrNameLst>
                                          <p:attrName>style.visibility</p:attrName>
                                        </p:attrNameLst>
                                      </p:cBhvr>
                                      <p:to>
                                        <p:strVal val="hidden"/>
                                      </p:to>
                                    </p:set>
                                  </p:childTnLst>
                                </p:cTn>
                              </p:par>
                              <p:par>
                                <p:cTn id="316" presetID="3" presetClass="exit" presetSubtype="5" fill="hold" grpId="3" nodeType="withEffect">
                                  <p:stCondLst>
                                    <p:cond delay="0"/>
                                  </p:stCondLst>
                                  <p:childTnLst>
                                    <p:animEffect transition="out" filter="blinds(vertical)">
                                      <p:cBhvr>
                                        <p:cTn id="317" dur="2000"/>
                                        <p:tgtEl>
                                          <p:spTgt spid="4"/>
                                        </p:tgtEl>
                                      </p:cBhvr>
                                    </p:animEffect>
                                    <p:set>
                                      <p:cBhvr>
                                        <p:cTn id="318" dur="1" fill="hold">
                                          <p:stCondLst>
                                            <p:cond delay="1999"/>
                                          </p:stCondLst>
                                        </p:cTn>
                                        <p:tgtEl>
                                          <p:spTgt spid="4"/>
                                        </p:tgtEl>
                                        <p:attrNameLst>
                                          <p:attrName>style.visibility</p:attrName>
                                        </p:attrNameLst>
                                      </p:cBhvr>
                                      <p:to>
                                        <p:strVal val="hidden"/>
                                      </p:to>
                                    </p:set>
                                  </p:childTnLst>
                                </p:cTn>
                              </p:par>
                              <p:par>
                                <p:cTn id="319" presetID="3" presetClass="exit" presetSubtype="5" fill="hold" grpId="3" nodeType="withEffect">
                                  <p:stCondLst>
                                    <p:cond delay="0"/>
                                  </p:stCondLst>
                                  <p:childTnLst>
                                    <p:animEffect transition="out" filter="blinds(vertical)">
                                      <p:cBhvr>
                                        <p:cTn id="320" dur="2000"/>
                                        <p:tgtEl>
                                          <p:spTgt spid="5"/>
                                        </p:tgtEl>
                                      </p:cBhvr>
                                    </p:animEffect>
                                    <p:set>
                                      <p:cBhvr>
                                        <p:cTn id="321" dur="1" fill="hold">
                                          <p:stCondLst>
                                            <p:cond delay="1999"/>
                                          </p:stCondLst>
                                        </p:cTn>
                                        <p:tgtEl>
                                          <p:spTgt spid="5"/>
                                        </p:tgtEl>
                                        <p:attrNameLst>
                                          <p:attrName>style.visibility</p:attrName>
                                        </p:attrNameLst>
                                      </p:cBhvr>
                                      <p:to>
                                        <p:strVal val="hidden"/>
                                      </p:to>
                                    </p:set>
                                  </p:childTnLst>
                                </p:cTn>
                              </p:par>
                              <p:par>
                                <p:cTn id="322" presetID="3" presetClass="exit" presetSubtype="5" fill="hold" grpId="3" nodeType="withEffect">
                                  <p:stCondLst>
                                    <p:cond delay="0"/>
                                  </p:stCondLst>
                                  <p:childTnLst>
                                    <p:animEffect transition="out" filter="blinds(vertical)">
                                      <p:cBhvr>
                                        <p:cTn id="323" dur="2000"/>
                                        <p:tgtEl>
                                          <p:spTgt spid="6"/>
                                        </p:tgtEl>
                                      </p:cBhvr>
                                    </p:animEffect>
                                    <p:set>
                                      <p:cBhvr>
                                        <p:cTn id="324" dur="1" fill="hold">
                                          <p:stCondLst>
                                            <p:cond delay="1999"/>
                                          </p:stCondLst>
                                        </p:cTn>
                                        <p:tgtEl>
                                          <p:spTgt spid="6"/>
                                        </p:tgtEl>
                                        <p:attrNameLst>
                                          <p:attrName>style.visibility</p:attrName>
                                        </p:attrNameLst>
                                      </p:cBhvr>
                                      <p:to>
                                        <p:strVal val="hidden"/>
                                      </p:to>
                                    </p:set>
                                  </p:childTnLst>
                                </p:cTn>
                              </p:par>
                              <p:par>
                                <p:cTn id="325" presetID="3" presetClass="exit" presetSubtype="5" fill="hold" grpId="3" nodeType="withEffect">
                                  <p:stCondLst>
                                    <p:cond delay="0"/>
                                  </p:stCondLst>
                                  <p:childTnLst>
                                    <p:animEffect transition="out" filter="blinds(vertical)">
                                      <p:cBhvr>
                                        <p:cTn id="326" dur="2000"/>
                                        <p:tgtEl>
                                          <p:spTgt spid="7"/>
                                        </p:tgtEl>
                                      </p:cBhvr>
                                    </p:animEffect>
                                    <p:set>
                                      <p:cBhvr>
                                        <p:cTn id="327" dur="1" fill="hold">
                                          <p:stCondLst>
                                            <p:cond delay="1999"/>
                                          </p:stCondLst>
                                        </p:cTn>
                                        <p:tgtEl>
                                          <p:spTgt spid="7"/>
                                        </p:tgtEl>
                                        <p:attrNameLst>
                                          <p:attrName>style.visibility</p:attrName>
                                        </p:attrNameLst>
                                      </p:cBhvr>
                                      <p:to>
                                        <p:strVal val="hidden"/>
                                      </p:to>
                                    </p:set>
                                  </p:childTnLst>
                                </p:cTn>
                              </p:par>
                              <p:par>
                                <p:cTn id="328" presetID="3" presetClass="exit" presetSubtype="5" fill="hold" grpId="3" nodeType="withEffect">
                                  <p:stCondLst>
                                    <p:cond delay="0"/>
                                  </p:stCondLst>
                                  <p:childTnLst>
                                    <p:animEffect transition="out" filter="blinds(vertical)">
                                      <p:cBhvr>
                                        <p:cTn id="329" dur="2000"/>
                                        <p:tgtEl>
                                          <p:spTgt spid="8"/>
                                        </p:tgtEl>
                                      </p:cBhvr>
                                    </p:animEffect>
                                    <p:set>
                                      <p:cBhvr>
                                        <p:cTn id="330" dur="1" fill="hold">
                                          <p:stCondLst>
                                            <p:cond delay="1999"/>
                                          </p:stCondLst>
                                        </p:cTn>
                                        <p:tgtEl>
                                          <p:spTgt spid="8"/>
                                        </p:tgtEl>
                                        <p:attrNameLst>
                                          <p:attrName>style.visibility</p:attrName>
                                        </p:attrNameLst>
                                      </p:cBhvr>
                                      <p:to>
                                        <p:strVal val="hidden"/>
                                      </p:to>
                                    </p:set>
                                  </p:childTnLst>
                                </p:cTn>
                              </p:par>
                              <p:par>
                                <p:cTn id="331" presetID="3" presetClass="exit" presetSubtype="5" fill="hold" grpId="3" nodeType="withEffect">
                                  <p:stCondLst>
                                    <p:cond delay="0"/>
                                  </p:stCondLst>
                                  <p:childTnLst>
                                    <p:animEffect transition="out" filter="blinds(vertical)">
                                      <p:cBhvr>
                                        <p:cTn id="332" dur="2000"/>
                                        <p:tgtEl>
                                          <p:spTgt spid="9"/>
                                        </p:tgtEl>
                                      </p:cBhvr>
                                    </p:animEffect>
                                    <p:set>
                                      <p:cBhvr>
                                        <p:cTn id="333" dur="1" fill="hold">
                                          <p:stCondLst>
                                            <p:cond delay="1999"/>
                                          </p:stCondLst>
                                        </p:cTn>
                                        <p:tgtEl>
                                          <p:spTgt spid="9"/>
                                        </p:tgtEl>
                                        <p:attrNameLst>
                                          <p:attrName>style.visibility</p:attrName>
                                        </p:attrNameLst>
                                      </p:cBhvr>
                                      <p:to>
                                        <p:strVal val="hidden"/>
                                      </p:to>
                                    </p:set>
                                  </p:childTnLst>
                                </p:cTn>
                              </p:par>
                              <p:par>
                                <p:cTn id="334" presetID="3" presetClass="exit" presetSubtype="5" fill="hold" grpId="3" nodeType="withEffect">
                                  <p:stCondLst>
                                    <p:cond delay="0"/>
                                  </p:stCondLst>
                                  <p:childTnLst>
                                    <p:animEffect transition="out" filter="blinds(vertical)">
                                      <p:cBhvr>
                                        <p:cTn id="335" dur="2000"/>
                                        <p:tgtEl>
                                          <p:spTgt spid="10"/>
                                        </p:tgtEl>
                                      </p:cBhvr>
                                    </p:animEffect>
                                    <p:set>
                                      <p:cBhvr>
                                        <p:cTn id="336" dur="1" fill="hold">
                                          <p:stCondLst>
                                            <p:cond delay="1999"/>
                                          </p:stCondLst>
                                        </p:cTn>
                                        <p:tgtEl>
                                          <p:spTgt spid="10"/>
                                        </p:tgtEl>
                                        <p:attrNameLst>
                                          <p:attrName>style.visibility</p:attrName>
                                        </p:attrNameLst>
                                      </p:cBhvr>
                                      <p:to>
                                        <p:strVal val="hidden"/>
                                      </p:to>
                                    </p:set>
                                  </p:childTnLst>
                                </p:cTn>
                              </p:par>
                              <p:par>
                                <p:cTn id="337" presetID="3" presetClass="exit" presetSubtype="5" fill="hold" grpId="3" nodeType="withEffect">
                                  <p:stCondLst>
                                    <p:cond delay="0"/>
                                  </p:stCondLst>
                                  <p:childTnLst>
                                    <p:animEffect transition="out" filter="blinds(vertical)">
                                      <p:cBhvr>
                                        <p:cTn id="338" dur="2000"/>
                                        <p:tgtEl>
                                          <p:spTgt spid="11"/>
                                        </p:tgtEl>
                                      </p:cBhvr>
                                    </p:animEffect>
                                    <p:set>
                                      <p:cBhvr>
                                        <p:cTn id="339" dur="1" fill="hold">
                                          <p:stCondLst>
                                            <p:cond delay="1999"/>
                                          </p:stCondLst>
                                        </p:cTn>
                                        <p:tgtEl>
                                          <p:spTgt spid="11"/>
                                        </p:tgtEl>
                                        <p:attrNameLst>
                                          <p:attrName>style.visibility</p:attrName>
                                        </p:attrNameLst>
                                      </p:cBhvr>
                                      <p:to>
                                        <p:strVal val="hidden"/>
                                      </p:to>
                                    </p:set>
                                  </p:childTnLst>
                                </p:cTn>
                              </p:par>
                              <p:par>
                                <p:cTn id="340" presetID="3" presetClass="exit" presetSubtype="5" fill="hold" grpId="3" nodeType="withEffect">
                                  <p:stCondLst>
                                    <p:cond delay="0"/>
                                  </p:stCondLst>
                                  <p:childTnLst>
                                    <p:animEffect transition="out" filter="blinds(vertical)">
                                      <p:cBhvr>
                                        <p:cTn id="341" dur="2000"/>
                                        <p:tgtEl>
                                          <p:spTgt spid="12"/>
                                        </p:tgtEl>
                                      </p:cBhvr>
                                    </p:animEffect>
                                    <p:set>
                                      <p:cBhvr>
                                        <p:cTn id="342" dur="1" fill="hold">
                                          <p:stCondLst>
                                            <p:cond delay="1999"/>
                                          </p:stCondLst>
                                        </p:cTn>
                                        <p:tgtEl>
                                          <p:spTgt spid="12"/>
                                        </p:tgtEl>
                                        <p:attrNameLst>
                                          <p:attrName>style.visibility</p:attrName>
                                        </p:attrNameLst>
                                      </p:cBhvr>
                                      <p:to>
                                        <p:strVal val="hidden"/>
                                      </p:to>
                                    </p:set>
                                  </p:childTnLst>
                                </p:cTn>
                              </p:par>
                              <p:par>
                                <p:cTn id="343" presetID="3" presetClass="exit" presetSubtype="5" fill="hold" grpId="3" nodeType="withEffect">
                                  <p:stCondLst>
                                    <p:cond delay="0"/>
                                  </p:stCondLst>
                                  <p:childTnLst>
                                    <p:animEffect transition="out" filter="blinds(vertical)">
                                      <p:cBhvr>
                                        <p:cTn id="344" dur="2000"/>
                                        <p:tgtEl>
                                          <p:spTgt spid="13"/>
                                        </p:tgtEl>
                                      </p:cBhvr>
                                    </p:animEffect>
                                    <p:set>
                                      <p:cBhvr>
                                        <p:cTn id="345" dur="1" fill="hold">
                                          <p:stCondLst>
                                            <p:cond delay="1999"/>
                                          </p:stCondLst>
                                        </p:cTn>
                                        <p:tgtEl>
                                          <p:spTgt spid="13"/>
                                        </p:tgtEl>
                                        <p:attrNameLst>
                                          <p:attrName>style.visibility</p:attrName>
                                        </p:attrNameLst>
                                      </p:cBhvr>
                                      <p:to>
                                        <p:strVal val="hidden"/>
                                      </p:to>
                                    </p:set>
                                  </p:childTnLst>
                                </p:cTn>
                              </p:par>
                              <p:par>
                                <p:cTn id="346" presetID="3" presetClass="exit" presetSubtype="5" fill="hold" grpId="3" nodeType="withEffect">
                                  <p:stCondLst>
                                    <p:cond delay="0"/>
                                  </p:stCondLst>
                                  <p:childTnLst>
                                    <p:animEffect transition="out" filter="blinds(vertical)">
                                      <p:cBhvr>
                                        <p:cTn id="347" dur="2000"/>
                                        <p:tgtEl>
                                          <p:spTgt spid="14"/>
                                        </p:tgtEl>
                                      </p:cBhvr>
                                    </p:animEffect>
                                    <p:set>
                                      <p:cBhvr>
                                        <p:cTn id="348" dur="1" fill="hold">
                                          <p:stCondLst>
                                            <p:cond delay="1999"/>
                                          </p:stCondLst>
                                        </p:cTn>
                                        <p:tgtEl>
                                          <p:spTgt spid="14"/>
                                        </p:tgtEl>
                                        <p:attrNameLst>
                                          <p:attrName>style.visibility</p:attrName>
                                        </p:attrNameLst>
                                      </p:cBhvr>
                                      <p:to>
                                        <p:strVal val="hidden"/>
                                      </p:to>
                                    </p:set>
                                  </p:childTnLst>
                                </p:cTn>
                              </p:par>
                              <p:par>
                                <p:cTn id="349" presetID="3" presetClass="exit" presetSubtype="5" fill="hold" grpId="3" nodeType="withEffect">
                                  <p:stCondLst>
                                    <p:cond delay="0"/>
                                  </p:stCondLst>
                                  <p:childTnLst>
                                    <p:animEffect transition="out" filter="blinds(vertical)">
                                      <p:cBhvr>
                                        <p:cTn id="350" dur="2000"/>
                                        <p:tgtEl>
                                          <p:spTgt spid="15"/>
                                        </p:tgtEl>
                                      </p:cBhvr>
                                    </p:animEffect>
                                    <p:set>
                                      <p:cBhvr>
                                        <p:cTn id="351" dur="1" fill="hold">
                                          <p:stCondLst>
                                            <p:cond delay="1999"/>
                                          </p:stCondLst>
                                        </p:cTn>
                                        <p:tgtEl>
                                          <p:spTgt spid="15"/>
                                        </p:tgtEl>
                                        <p:attrNameLst>
                                          <p:attrName>style.visibility</p:attrName>
                                        </p:attrNameLst>
                                      </p:cBhvr>
                                      <p:to>
                                        <p:strVal val="hidden"/>
                                      </p:to>
                                    </p:set>
                                  </p:childTnLst>
                                </p:cTn>
                              </p:par>
                              <p:par>
                                <p:cTn id="352" presetID="3" presetClass="exit" presetSubtype="5" fill="hold" grpId="3" nodeType="withEffect">
                                  <p:stCondLst>
                                    <p:cond delay="0"/>
                                  </p:stCondLst>
                                  <p:childTnLst>
                                    <p:animEffect transition="out" filter="blinds(vertical)">
                                      <p:cBhvr>
                                        <p:cTn id="353" dur="2000"/>
                                        <p:tgtEl>
                                          <p:spTgt spid="16"/>
                                        </p:tgtEl>
                                      </p:cBhvr>
                                    </p:animEffect>
                                    <p:set>
                                      <p:cBhvr>
                                        <p:cTn id="354" dur="1" fill="hold">
                                          <p:stCondLst>
                                            <p:cond delay="1999"/>
                                          </p:stCondLst>
                                        </p:cTn>
                                        <p:tgtEl>
                                          <p:spTgt spid="16"/>
                                        </p:tgtEl>
                                        <p:attrNameLst>
                                          <p:attrName>style.visibility</p:attrName>
                                        </p:attrNameLst>
                                      </p:cBhvr>
                                      <p:to>
                                        <p:strVal val="hidden"/>
                                      </p:to>
                                    </p:set>
                                  </p:childTnLst>
                                </p:cTn>
                              </p:par>
                              <p:par>
                                <p:cTn id="355" presetID="3" presetClass="exit" presetSubtype="5" fill="hold" grpId="3" nodeType="withEffect">
                                  <p:stCondLst>
                                    <p:cond delay="0"/>
                                  </p:stCondLst>
                                  <p:childTnLst>
                                    <p:animEffect transition="out" filter="blinds(vertical)">
                                      <p:cBhvr>
                                        <p:cTn id="356" dur="2000"/>
                                        <p:tgtEl>
                                          <p:spTgt spid="17"/>
                                        </p:tgtEl>
                                      </p:cBhvr>
                                    </p:animEffect>
                                    <p:set>
                                      <p:cBhvr>
                                        <p:cTn id="357" dur="1" fill="hold">
                                          <p:stCondLst>
                                            <p:cond delay="1999"/>
                                          </p:stCondLst>
                                        </p:cTn>
                                        <p:tgtEl>
                                          <p:spTgt spid="17"/>
                                        </p:tgtEl>
                                        <p:attrNameLst>
                                          <p:attrName>style.visibility</p:attrName>
                                        </p:attrNameLst>
                                      </p:cBhvr>
                                      <p:to>
                                        <p:strVal val="hidden"/>
                                      </p:to>
                                    </p:set>
                                  </p:childTnLst>
                                </p:cTn>
                              </p:par>
                              <p:par>
                                <p:cTn id="358" presetID="3" presetClass="exit" presetSubtype="5" fill="hold" grpId="3" nodeType="withEffect">
                                  <p:stCondLst>
                                    <p:cond delay="0"/>
                                  </p:stCondLst>
                                  <p:childTnLst>
                                    <p:animEffect transition="out" filter="blinds(vertical)">
                                      <p:cBhvr>
                                        <p:cTn id="359" dur="2000"/>
                                        <p:tgtEl>
                                          <p:spTgt spid="18"/>
                                        </p:tgtEl>
                                      </p:cBhvr>
                                    </p:animEffect>
                                    <p:set>
                                      <p:cBhvr>
                                        <p:cTn id="360" dur="1" fill="hold">
                                          <p:stCondLst>
                                            <p:cond delay="1999"/>
                                          </p:stCondLst>
                                        </p:cTn>
                                        <p:tgtEl>
                                          <p:spTgt spid="18"/>
                                        </p:tgtEl>
                                        <p:attrNameLst>
                                          <p:attrName>style.visibility</p:attrName>
                                        </p:attrNameLst>
                                      </p:cBhvr>
                                      <p:to>
                                        <p:strVal val="hidden"/>
                                      </p:to>
                                    </p:set>
                                  </p:childTnLst>
                                </p:cTn>
                              </p:par>
                              <p:par>
                                <p:cTn id="361" presetID="3" presetClass="exit" presetSubtype="5" fill="hold" grpId="3" nodeType="withEffect">
                                  <p:stCondLst>
                                    <p:cond delay="0"/>
                                  </p:stCondLst>
                                  <p:childTnLst>
                                    <p:animEffect transition="out" filter="blinds(vertical)">
                                      <p:cBhvr>
                                        <p:cTn id="362" dur="2000"/>
                                        <p:tgtEl>
                                          <p:spTgt spid="19"/>
                                        </p:tgtEl>
                                      </p:cBhvr>
                                    </p:animEffect>
                                    <p:set>
                                      <p:cBhvr>
                                        <p:cTn id="363" dur="1" fill="hold">
                                          <p:stCondLst>
                                            <p:cond delay="1999"/>
                                          </p:stCondLst>
                                        </p:cTn>
                                        <p:tgtEl>
                                          <p:spTgt spid="19"/>
                                        </p:tgtEl>
                                        <p:attrNameLst>
                                          <p:attrName>style.visibility</p:attrName>
                                        </p:attrNameLst>
                                      </p:cBhvr>
                                      <p:to>
                                        <p:strVal val="hidden"/>
                                      </p:to>
                                    </p:set>
                                  </p:childTnLst>
                                </p:cTn>
                              </p:par>
                              <p:par>
                                <p:cTn id="364" presetID="3" presetClass="exit" presetSubtype="5" fill="hold" grpId="3" nodeType="withEffect">
                                  <p:stCondLst>
                                    <p:cond delay="0"/>
                                  </p:stCondLst>
                                  <p:childTnLst>
                                    <p:animEffect transition="out" filter="blinds(vertical)">
                                      <p:cBhvr>
                                        <p:cTn id="365" dur="2000"/>
                                        <p:tgtEl>
                                          <p:spTgt spid="20"/>
                                        </p:tgtEl>
                                      </p:cBhvr>
                                    </p:animEffect>
                                    <p:set>
                                      <p:cBhvr>
                                        <p:cTn id="366" dur="1" fill="hold">
                                          <p:stCondLst>
                                            <p:cond delay="1999"/>
                                          </p:stCondLst>
                                        </p:cTn>
                                        <p:tgtEl>
                                          <p:spTgt spid="20"/>
                                        </p:tgtEl>
                                        <p:attrNameLst>
                                          <p:attrName>style.visibility</p:attrName>
                                        </p:attrNameLst>
                                      </p:cBhvr>
                                      <p:to>
                                        <p:strVal val="hidden"/>
                                      </p:to>
                                    </p:set>
                                  </p:childTnLst>
                                </p:cTn>
                              </p:par>
                              <p:par>
                                <p:cTn id="367" presetID="3" presetClass="exit" presetSubtype="5" fill="hold" grpId="3" nodeType="withEffect">
                                  <p:stCondLst>
                                    <p:cond delay="0"/>
                                  </p:stCondLst>
                                  <p:childTnLst>
                                    <p:animEffect transition="out" filter="blinds(vertical)">
                                      <p:cBhvr>
                                        <p:cTn id="368" dur="2000"/>
                                        <p:tgtEl>
                                          <p:spTgt spid="21"/>
                                        </p:tgtEl>
                                      </p:cBhvr>
                                    </p:animEffect>
                                    <p:set>
                                      <p:cBhvr>
                                        <p:cTn id="369" dur="1" fill="hold">
                                          <p:stCondLst>
                                            <p:cond delay="1999"/>
                                          </p:stCondLst>
                                        </p:cTn>
                                        <p:tgtEl>
                                          <p:spTgt spid="21"/>
                                        </p:tgtEl>
                                        <p:attrNameLst>
                                          <p:attrName>style.visibility</p:attrName>
                                        </p:attrNameLst>
                                      </p:cBhvr>
                                      <p:to>
                                        <p:strVal val="hidden"/>
                                      </p:to>
                                    </p:set>
                                  </p:childTnLst>
                                </p:cTn>
                              </p:par>
                              <p:par>
                                <p:cTn id="370" presetID="3" presetClass="exit" presetSubtype="5" fill="hold" grpId="3" nodeType="withEffect">
                                  <p:stCondLst>
                                    <p:cond delay="0"/>
                                  </p:stCondLst>
                                  <p:childTnLst>
                                    <p:animEffect transition="out" filter="blinds(vertical)">
                                      <p:cBhvr>
                                        <p:cTn id="371" dur="2000"/>
                                        <p:tgtEl>
                                          <p:spTgt spid="22"/>
                                        </p:tgtEl>
                                      </p:cBhvr>
                                    </p:animEffect>
                                    <p:set>
                                      <p:cBhvr>
                                        <p:cTn id="372" dur="1" fill="hold">
                                          <p:stCondLst>
                                            <p:cond delay="1999"/>
                                          </p:stCondLst>
                                        </p:cTn>
                                        <p:tgtEl>
                                          <p:spTgt spid="22"/>
                                        </p:tgtEl>
                                        <p:attrNameLst>
                                          <p:attrName>style.visibility</p:attrName>
                                        </p:attrNameLst>
                                      </p:cBhvr>
                                      <p:to>
                                        <p:strVal val="hidden"/>
                                      </p:to>
                                    </p:set>
                                  </p:childTnLst>
                                </p:cTn>
                              </p:par>
                              <p:par>
                                <p:cTn id="373" presetID="3" presetClass="exit" presetSubtype="5" fill="hold" grpId="3" nodeType="withEffect">
                                  <p:stCondLst>
                                    <p:cond delay="0"/>
                                  </p:stCondLst>
                                  <p:childTnLst>
                                    <p:animEffect transition="out" filter="blinds(vertical)">
                                      <p:cBhvr>
                                        <p:cTn id="374" dur="2000"/>
                                        <p:tgtEl>
                                          <p:spTgt spid="23"/>
                                        </p:tgtEl>
                                      </p:cBhvr>
                                    </p:animEffect>
                                    <p:set>
                                      <p:cBhvr>
                                        <p:cTn id="375" dur="1" fill="hold">
                                          <p:stCondLst>
                                            <p:cond delay="1999"/>
                                          </p:stCondLst>
                                        </p:cTn>
                                        <p:tgtEl>
                                          <p:spTgt spid="23"/>
                                        </p:tgtEl>
                                        <p:attrNameLst>
                                          <p:attrName>style.visibility</p:attrName>
                                        </p:attrNameLst>
                                      </p:cBhvr>
                                      <p:to>
                                        <p:strVal val="hidden"/>
                                      </p:to>
                                    </p:set>
                                  </p:childTnLst>
                                </p:cTn>
                              </p:par>
                              <p:par>
                                <p:cTn id="376" presetID="3" presetClass="exit" presetSubtype="5" fill="hold" grpId="3" nodeType="withEffect">
                                  <p:stCondLst>
                                    <p:cond delay="0"/>
                                  </p:stCondLst>
                                  <p:childTnLst>
                                    <p:animEffect transition="out" filter="blinds(vertical)">
                                      <p:cBhvr>
                                        <p:cTn id="377" dur="2000"/>
                                        <p:tgtEl>
                                          <p:spTgt spid="24"/>
                                        </p:tgtEl>
                                      </p:cBhvr>
                                    </p:animEffect>
                                    <p:set>
                                      <p:cBhvr>
                                        <p:cTn id="378" dur="1" fill="hold">
                                          <p:stCondLst>
                                            <p:cond delay="1999"/>
                                          </p:stCondLst>
                                        </p:cTn>
                                        <p:tgtEl>
                                          <p:spTgt spid="24"/>
                                        </p:tgtEl>
                                        <p:attrNameLst>
                                          <p:attrName>style.visibility</p:attrName>
                                        </p:attrNameLst>
                                      </p:cBhvr>
                                      <p:to>
                                        <p:strVal val="hidden"/>
                                      </p:to>
                                    </p:set>
                                  </p:childTnLst>
                                </p:cTn>
                              </p:par>
                              <p:par>
                                <p:cTn id="379" presetID="3" presetClass="exit" presetSubtype="5" fill="hold" grpId="3" nodeType="withEffect">
                                  <p:stCondLst>
                                    <p:cond delay="0"/>
                                  </p:stCondLst>
                                  <p:childTnLst>
                                    <p:animEffect transition="out" filter="blinds(vertical)">
                                      <p:cBhvr>
                                        <p:cTn id="380" dur="2000"/>
                                        <p:tgtEl>
                                          <p:spTgt spid="25"/>
                                        </p:tgtEl>
                                      </p:cBhvr>
                                    </p:animEffect>
                                    <p:set>
                                      <p:cBhvr>
                                        <p:cTn id="381" dur="1" fill="hold">
                                          <p:stCondLst>
                                            <p:cond delay="1999"/>
                                          </p:stCondLst>
                                        </p:cTn>
                                        <p:tgtEl>
                                          <p:spTgt spid="25"/>
                                        </p:tgtEl>
                                        <p:attrNameLst>
                                          <p:attrName>style.visibility</p:attrName>
                                        </p:attrNameLst>
                                      </p:cBhvr>
                                      <p:to>
                                        <p:strVal val="hidden"/>
                                      </p:to>
                                    </p:set>
                                  </p:childTnLst>
                                </p:cTn>
                              </p:par>
                              <p:par>
                                <p:cTn id="382" presetID="3" presetClass="exit" presetSubtype="5" fill="hold" grpId="3" nodeType="withEffect">
                                  <p:stCondLst>
                                    <p:cond delay="0"/>
                                  </p:stCondLst>
                                  <p:childTnLst>
                                    <p:animEffect transition="out" filter="blinds(vertical)">
                                      <p:cBhvr>
                                        <p:cTn id="383" dur="2000"/>
                                        <p:tgtEl>
                                          <p:spTgt spid="26"/>
                                        </p:tgtEl>
                                      </p:cBhvr>
                                    </p:animEffect>
                                    <p:set>
                                      <p:cBhvr>
                                        <p:cTn id="384" dur="1" fill="hold">
                                          <p:stCondLst>
                                            <p:cond delay="1999"/>
                                          </p:stCondLst>
                                        </p:cTn>
                                        <p:tgtEl>
                                          <p:spTgt spid="26"/>
                                        </p:tgtEl>
                                        <p:attrNameLst>
                                          <p:attrName>style.visibility</p:attrName>
                                        </p:attrNameLst>
                                      </p:cBhvr>
                                      <p:to>
                                        <p:strVal val="hidden"/>
                                      </p:to>
                                    </p:set>
                                  </p:childTnLst>
                                </p:cTn>
                              </p:par>
                              <p:par>
                                <p:cTn id="385" presetID="3" presetClass="exit" presetSubtype="5" fill="hold" grpId="3" nodeType="withEffect">
                                  <p:stCondLst>
                                    <p:cond delay="0"/>
                                  </p:stCondLst>
                                  <p:childTnLst>
                                    <p:animEffect transition="out" filter="blinds(vertical)">
                                      <p:cBhvr>
                                        <p:cTn id="386" dur="2000"/>
                                        <p:tgtEl>
                                          <p:spTgt spid="27"/>
                                        </p:tgtEl>
                                      </p:cBhvr>
                                    </p:animEffect>
                                    <p:set>
                                      <p:cBhvr>
                                        <p:cTn id="387" dur="1" fill="hold">
                                          <p:stCondLst>
                                            <p:cond delay="1999"/>
                                          </p:stCondLst>
                                        </p:cTn>
                                        <p:tgtEl>
                                          <p:spTgt spid="27"/>
                                        </p:tgtEl>
                                        <p:attrNameLst>
                                          <p:attrName>style.visibility</p:attrName>
                                        </p:attrNameLst>
                                      </p:cBhvr>
                                      <p:to>
                                        <p:strVal val="hidden"/>
                                      </p:to>
                                    </p:set>
                                  </p:childTnLst>
                                </p:cTn>
                              </p:par>
                              <p:par>
                                <p:cTn id="388" presetID="3" presetClass="exit" presetSubtype="5" fill="hold" grpId="3" nodeType="withEffect">
                                  <p:stCondLst>
                                    <p:cond delay="0"/>
                                  </p:stCondLst>
                                  <p:childTnLst>
                                    <p:animEffect transition="out" filter="blinds(vertical)">
                                      <p:cBhvr>
                                        <p:cTn id="389" dur="2000"/>
                                        <p:tgtEl>
                                          <p:spTgt spid="28"/>
                                        </p:tgtEl>
                                      </p:cBhvr>
                                    </p:animEffect>
                                    <p:set>
                                      <p:cBhvr>
                                        <p:cTn id="390" dur="1" fill="hold">
                                          <p:stCondLst>
                                            <p:cond delay="1999"/>
                                          </p:stCondLst>
                                        </p:cTn>
                                        <p:tgtEl>
                                          <p:spTgt spid="28"/>
                                        </p:tgtEl>
                                        <p:attrNameLst>
                                          <p:attrName>style.visibility</p:attrName>
                                        </p:attrNameLst>
                                      </p:cBhvr>
                                      <p:to>
                                        <p:strVal val="hidden"/>
                                      </p:to>
                                    </p:set>
                                  </p:childTnLst>
                                </p:cTn>
                              </p:par>
                              <p:par>
                                <p:cTn id="391" presetID="3" presetClass="exit" presetSubtype="5" fill="hold" grpId="3" nodeType="withEffect">
                                  <p:stCondLst>
                                    <p:cond delay="0"/>
                                  </p:stCondLst>
                                  <p:childTnLst>
                                    <p:animEffect transition="out" filter="blinds(vertical)">
                                      <p:cBhvr>
                                        <p:cTn id="392" dur="2000"/>
                                        <p:tgtEl>
                                          <p:spTgt spid="29"/>
                                        </p:tgtEl>
                                      </p:cBhvr>
                                    </p:animEffect>
                                    <p:set>
                                      <p:cBhvr>
                                        <p:cTn id="393" dur="1" fill="hold">
                                          <p:stCondLst>
                                            <p:cond delay="1999"/>
                                          </p:stCondLst>
                                        </p:cTn>
                                        <p:tgtEl>
                                          <p:spTgt spid="29"/>
                                        </p:tgtEl>
                                        <p:attrNameLst>
                                          <p:attrName>style.visibility</p:attrName>
                                        </p:attrNameLst>
                                      </p:cBhvr>
                                      <p:to>
                                        <p:strVal val="hidden"/>
                                      </p:to>
                                    </p:set>
                                  </p:childTnLst>
                                </p:cTn>
                              </p:par>
                              <p:par>
                                <p:cTn id="394" presetID="3" presetClass="exit" presetSubtype="5" fill="hold" grpId="3" nodeType="withEffect">
                                  <p:stCondLst>
                                    <p:cond delay="0"/>
                                  </p:stCondLst>
                                  <p:childTnLst>
                                    <p:animEffect transition="out" filter="blinds(vertical)">
                                      <p:cBhvr>
                                        <p:cTn id="395" dur="2000"/>
                                        <p:tgtEl>
                                          <p:spTgt spid="30"/>
                                        </p:tgtEl>
                                      </p:cBhvr>
                                    </p:animEffect>
                                    <p:set>
                                      <p:cBhvr>
                                        <p:cTn id="396" dur="1" fill="hold">
                                          <p:stCondLst>
                                            <p:cond delay="1999"/>
                                          </p:stCondLst>
                                        </p:cTn>
                                        <p:tgtEl>
                                          <p:spTgt spid="30"/>
                                        </p:tgtEl>
                                        <p:attrNameLst>
                                          <p:attrName>style.visibility</p:attrName>
                                        </p:attrNameLst>
                                      </p:cBhvr>
                                      <p:to>
                                        <p:strVal val="hidden"/>
                                      </p:to>
                                    </p:set>
                                  </p:childTnLst>
                                </p:cTn>
                              </p:par>
                              <p:par>
                                <p:cTn id="397" presetID="3" presetClass="exit" presetSubtype="5" fill="hold" grpId="3" nodeType="withEffect">
                                  <p:stCondLst>
                                    <p:cond delay="0"/>
                                  </p:stCondLst>
                                  <p:childTnLst>
                                    <p:animEffect transition="out" filter="blinds(vertical)">
                                      <p:cBhvr>
                                        <p:cTn id="398" dur="2000"/>
                                        <p:tgtEl>
                                          <p:spTgt spid="31"/>
                                        </p:tgtEl>
                                      </p:cBhvr>
                                    </p:animEffect>
                                    <p:set>
                                      <p:cBhvr>
                                        <p:cTn id="399" dur="1" fill="hold">
                                          <p:stCondLst>
                                            <p:cond delay="1999"/>
                                          </p:stCondLst>
                                        </p:cTn>
                                        <p:tgtEl>
                                          <p:spTgt spid="31"/>
                                        </p:tgtEl>
                                        <p:attrNameLst>
                                          <p:attrName>style.visibility</p:attrName>
                                        </p:attrNameLst>
                                      </p:cBhvr>
                                      <p:to>
                                        <p:strVal val="hidden"/>
                                      </p:to>
                                    </p:set>
                                  </p:childTnLst>
                                </p:cTn>
                              </p:par>
                              <p:par>
                                <p:cTn id="400" presetID="23" presetClass="entr" presetSubtype="288" fill="hold" nodeType="withEffect">
                                  <p:stCondLst>
                                    <p:cond delay="0"/>
                                  </p:stCondLst>
                                  <p:childTnLst>
                                    <p:set>
                                      <p:cBhvr>
                                        <p:cTn id="401" dur="1" fill="hold">
                                          <p:stCondLst>
                                            <p:cond delay="0"/>
                                          </p:stCondLst>
                                        </p:cTn>
                                        <p:tgtEl>
                                          <p:spTgt spid="2"/>
                                        </p:tgtEl>
                                        <p:attrNameLst>
                                          <p:attrName>style.visibility</p:attrName>
                                        </p:attrNameLst>
                                      </p:cBhvr>
                                      <p:to>
                                        <p:strVal val="visible"/>
                                      </p:to>
                                    </p:set>
                                    <p:anim calcmode="lin" valueType="num">
                                      <p:cBhvr>
                                        <p:cTn id="402" dur="2000" fill="hold"/>
                                        <p:tgtEl>
                                          <p:spTgt spid="2"/>
                                        </p:tgtEl>
                                        <p:attrNameLst>
                                          <p:attrName>ppt_w</p:attrName>
                                        </p:attrNameLst>
                                      </p:cBhvr>
                                      <p:tavLst>
                                        <p:tav tm="0">
                                          <p:val>
                                            <p:strVal val="4/3*#ppt_w"/>
                                          </p:val>
                                        </p:tav>
                                        <p:tav tm="100000">
                                          <p:val>
                                            <p:strVal val="#ppt_w"/>
                                          </p:val>
                                        </p:tav>
                                      </p:tavLst>
                                    </p:anim>
                                    <p:anim calcmode="lin" valueType="num">
                                      <p:cBhvr>
                                        <p:cTn id="403" dur="2000" fill="hold"/>
                                        <p:tgtEl>
                                          <p:spTgt spid="2"/>
                                        </p:tgtEl>
                                        <p:attrNameLst>
                                          <p:attrName>ppt_h</p:attrName>
                                        </p:attrNameLst>
                                      </p:cBhvr>
                                      <p:tavLst>
                                        <p:tav tm="0">
                                          <p:val>
                                            <p:strVal val="4/3*#ppt_h"/>
                                          </p:val>
                                        </p:tav>
                                        <p:tav tm="100000">
                                          <p:val>
                                            <p:strVal val="#ppt_h"/>
                                          </p:val>
                                        </p:tav>
                                      </p:tavLst>
                                    </p:anim>
                                  </p:childTnLst>
                                </p:cTn>
                              </p:par>
                              <p:par>
                                <p:cTn id="404" presetID="16" presetClass="entr" presetSubtype="37" fill="hold" nodeType="withEffect">
                                  <p:stCondLst>
                                    <p:cond delay="0"/>
                                  </p:stCondLst>
                                  <p:childTnLst>
                                    <p:set>
                                      <p:cBhvr>
                                        <p:cTn id="405" dur="1" fill="hold">
                                          <p:stCondLst>
                                            <p:cond delay="0"/>
                                          </p:stCondLst>
                                        </p:cTn>
                                        <p:tgtEl>
                                          <p:spTgt spid="2"/>
                                        </p:tgtEl>
                                        <p:attrNameLst>
                                          <p:attrName>style.visibility</p:attrName>
                                        </p:attrNameLst>
                                      </p:cBhvr>
                                      <p:to>
                                        <p:strVal val="visible"/>
                                      </p:to>
                                    </p:set>
                                    <p:animEffect transition="in" filter="barn(outVertical)">
                                      <p:cBhvr>
                                        <p:cTn id="4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9CB86E"/>
            </a:gs>
            <a:gs pos="100000">
              <a:srgbClr val="156B13"/>
            </a:gs>
          </a:gsLst>
          <a:lin ang="16200000" scaled="0"/>
        </a:gradFill>
        <a:effectLst/>
      </p:bgPr>
    </p:bg>
    <p:spTree>
      <p:nvGrpSpPr>
        <p:cNvPr id="1" name=""/>
        <p:cNvGrpSpPr/>
        <p:nvPr/>
      </p:nvGrpSpPr>
      <p:grpSpPr>
        <a:xfrm>
          <a:off x="0" y="0"/>
          <a:ext cx="0" cy="0"/>
          <a:chOff x="0" y="0"/>
          <a:chExt cx="0" cy="0"/>
        </a:xfrm>
      </p:grpSpPr>
      <p:pic>
        <p:nvPicPr>
          <p:cNvPr id="2" name="1 Imagen" descr="1(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1071570" y="-214308"/>
            <a:ext cx="2714612" cy="2428868"/>
          </a:xfrm>
          <a:prstGeom prst="halfFrame">
            <a:avLst>
              <a:gd name="adj1" fmla="val 5887"/>
              <a:gd name="adj2" fmla="val 6540"/>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a:off x="1571604" y="285734"/>
            <a:ext cx="2714612" cy="2286016"/>
          </a:xfrm>
          <a:prstGeom prst="halfFrame">
            <a:avLst>
              <a:gd name="adj1" fmla="val 6821"/>
              <a:gd name="adj2" fmla="val 7751"/>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a:off x="2143108" y="785800"/>
            <a:ext cx="2571768" cy="2071702"/>
          </a:xfrm>
          <a:prstGeom prst="halfFrame">
            <a:avLst>
              <a:gd name="adj1" fmla="val 6661"/>
              <a:gd name="adj2" fmla="val 7174"/>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5400000">
            <a:off x="5357806" y="-6"/>
            <a:ext cx="2143140" cy="2714620"/>
          </a:xfrm>
          <a:prstGeom prst="halfFrame">
            <a:avLst>
              <a:gd name="adj1" fmla="val 7876"/>
              <a:gd name="adj2" fmla="val 6884"/>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flipH="1">
            <a:off x="5572132" y="-142894"/>
            <a:ext cx="2643174" cy="2214578"/>
          </a:xfrm>
          <a:prstGeom prst="halfFrame">
            <a:avLst>
              <a:gd name="adj1" fmla="val 6611"/>
              <a:gd name="adj2" fmla="val 6612"/>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flipH="1">
            <a:off x="4929190" y="785800"/>
            <a:ext cx="2357454" cy="2071702"/>
          </a:xfrm>
          <a:prstGeom prst="halfFrame">
            <a:avLst>
              <a:gd name="adj1" fmla="val 6661"/>
              <a:gd name="adj2" fmla="val 7687"/>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1000104" y="2643184"/>
            <a:ext cx="2857488" cy="2714620"/>
          </a:xfrm>
          <a:prstGeom prst="halfFrame">
            <a:avLst>
              <a:gd name="adj1" fmla="val 6334"/>
              <a:gd name="adj2" fmla="val 6334"/>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16200000" flipV="1">
            <a:off x="5424522" y="2576484"/>
            <a:ext cx="2928926" cy="2633706"/>
          </a:xfrm>
          <a:prstGeom prst="halfFrame">
            <a:avLst>
              <a:gd name="adj1" fmla="val 4464"/>
              <a:gd name="adj2" fmla="val 5986"/>
            </a:avLst>
          </a:prstGeom>
          <a:solidFill>
            <a:schemeClr val="accent3">
              <a:lumMod val="60000"/>
              <a:lumOff val="4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6200000" flipV="1">
            <a:off x="5317365" y="2397889"/>
            <a:ext cx="2214546" cy="2848020"/>
          </a:xfrm>
          <a:prstGeom prst="halfFrame">
            <a:avLst>
              <a:gd name="adj1" fmla="val 7205"/>
              <a:gd name="adj2" fmla="val 6110"/>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1857356" y="2643188"/>
            <a:ext cx="2000264" cy="2571768"/>
          </a:xfrm>
          <a:prstGeom prst="halfFrame">
            <a:avLst>
              <a:gd name="adj1" fmla="val 7286"/>
              <a:gd name="adj2" fmla="val 6802"/>
            </a:avLst>
          </a:prstGeom>
          <a:solidFill>
            <a:srgbClr val="00B05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rot="16200000">
            <a:off x="2714612" y="2571750"/>
            <a:ext cx="1357322" cy="2500330"/>
          </a:xfrm>
          <a:prstGeom prst="halfFrame">
            <a:avLst>
              <a:gd name="adj1" fmla="val 10086"/>
              <a:gd name="adj2" fmla="val 10438"/>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16200000" flipV="1">
            <a:off x="5357834" y="2500296"/>
            <a:ext cx="1357290" cy="2643206"/>
          </a:xfrm>
          <a:prstGeom prst="halfFrame">
            <a:avLst>
              <a:gd name="adj1" fmla="val 8625"/>
              <a:gd name="adj2" fmla="val 11045"/>
            </a:avLst>
          </a:prstGeom>
          <a:solidFill>
            <a:schemeClr val="tx1"/>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357208"/>
            <a:ext cx="9715568" cy="5786478"/>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9"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0-#ppt_h/2"/>
                                          </p:val>
                                        </p:tav>
                                        <p:tav tm="100000">
                                          <p:val>
                                            <p:strVal val="#ppt_y"/>
                                          </p:val>
                                        </p:tav>
                                      </p:tavLst>
                                    </p:anim>
                                  </p:childTnLst>
                                </p:cTn>
                              </p:par>
                              <p:par>
                                <p:cTn id="47" presetID="2" presetClass="entr" presetSubtype="9"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0-#ppt_w/2"/>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9"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5"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heckerboard(across)">
                                      <p:cBhvr>
                                        <p:cTn id="57" dur="2000"/>
                                        <p:tgtEl>
                                          <p:spTgt spid="3"/>
                                        </p:tgtEl>
                                      </p:cBhvr>
                                    </p:animEffect>
                                  </p:childTnLst>
                                </p:cTn>
                              </p:par>
                              <p:par>
                                <p:cTn id="58" presetID="5" presetClass="entr" presetSubtype="10"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checkerboard(across)">
                                      <p:cBhvr>
                                        <p:cTn id="60" dur="2000"/>
                                        <p:tgtEl>
                                          <p:spTgt spid="4"/>
                                        </p:tgtEl>
                                      </p:cBhvr>
                                    </p:animEffect>
                                  </p:childTnLst>
                                </p:cTn>
                              </p:par>
                              <p:par>
                                <p:cTn id="61" presetID="5" presetClass="entr" presetSubtype="10"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checkerboard(across)">
                                      <p:cBhvr>
                                        <p:cTn id="63" dur="2000"/>
                                        <p:tgtEl>
                                          <p:spTgt spid="5"/>
                                        </p:tgtEl>
                                      </p:cBhvr>
                                    </p:animEffect>
                                  </p:childTnLst>
                                </p:cTn>
                              </p:par>
                              <p:par>
                                <p:cTn id="64" presetID="5" presetClass="entr" presetSubtype="10"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checkerboard(across)">
                                      <p:cBhvr>
                                        <p:cTn id="66" dur="2000"/>
                                        <p:tgtEl>
                                          <p:spTgt spid="6"/>
                                        </p:tgtEl>
                                      </p:cBhvr>
                                    </p:animEffect>
                                  </p:childTnLst>
                                </p:cTn>
                              </p:par>
                              <p:par>
                                <p:cTn id="67" presetID="5" presetClass="entr" presetSubtype="10"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checkerboard(across)">
                                      <p:cBhvr>
                                        <p:cTn id="69" dur="2000"/>
                                        <p:tgtEl>
                                          <p:spTgt spid="7"/>
                                        </p:tgtEl>
                                      </p:cBhvr>
                                    </p:animEffect>
                                  </p:childTnLst>
                                </p:cTn>
                              </p:par>
                              <p:par>
                                <p:cTn id="70" presetID="5" presetClass="entr" presetSubtype="10"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checkerboard(across)">
                                      <p:cBhvr>
                                        <p:cTn id="72" dur="2000"/>
                                        <p:tgtEl>
                                          <p:spTgt spid="8"/>
                                        </p:tgtEl>
                                      </p:cBhvr>
                                    </p:animEffect>
                                  </p:childTnLst>
                                </p:cTn>
                              </p:par>
                              <p:par>
                                <p:cTn id="73" presetID="5" presetClass="entr" presetSubtype="10"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checkerboard(across)">
                                      <p:cBhvr>
                                        <p:cTn id="75" dur="2000"/>
                                        <p:tgtEl>
                                          <p:spTgt spid="9"/>
                                        </p:tgtEl>
                                      </p:cBhvr>
                                    </p:animEffect>
                                  </p:childTnLst>
                                </p:cTn>
                              </p:par>
                              <p:par>
                                <p:cTn id="76" presetID="5" presetClass="entr" presetSubtype="10"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checkerboard(across)">
                                      <p:cBhvr>
                                        <p:cTn id="78" dur="2000"/>
                                        <p:tgtEl>
                                          <p:spTgt spid="10"/>
                                        </p:tgtEl>
                                      </p:cBhvr>
                                    </p:animEffect>
                                  </p:childTnLst>
                                </p:cTn>
                              </p:par>
                              <p:par>
                                <p:cTn id="79" presetID="5" presetClass="entr" presetSubtype="10"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checkerboard(across)">
                                      <p:cBhvr>
                                        <p:cTn id="81" dur="2000"/>
                                        <p:tgtEl>
                                          <p:spTgt spid="11"/>
                                        </p:tgtEl>
                                      </p:cBhvr>
                                    </p:animEffect>
                                  </p:childTnLst>
                                </p:cTn>
                              </p:par>
                              <p:par>
                                <p:cTn id="82" presetID="5" presetClass="entr" presetSubtype="10"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checkerboard(across)">
                                      <p:cBhvr>
                                        <p:cTn id="84" dur="2000"/>
                                        <p:tgtEl>
                                          <p:spTgt spid="12"/>
                                        </p:tgtEl>
                                      </p:cBhvr>
                                    </p:animEffect>
                                  </p:childTnLst>
                                </p:cTn>
                              </p:par>
                              <p:par>
                                <p:cTn id="85" presetID="5" presetClass="entr" presetSubtype="10"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checkerboard(across)">
                                      <p:cBhvr>
                                        <p:cTn id="87" dur="2000"/>
                                        <p:tgtEl>
                                          <p:spTgt spid="13"/>
                                        </p:tgtEl>
                                      </p:cBhvr>
                                    </p:animEffect>
                                  </p:childTnLst>
                                </p:cTn>
                              </p:par>
                              <p:par>
                                <p:cTn id="88" presetID="5" presetClass="entr" presetSubtype="10"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checkerboard(across)">
                                      <p:cBhvr>
                                        <p:cTn id="90" dur="2000"/>
                                        <p:tgtEl>
                                          <p:spTgt spid="14"/>
                                        </p:tgtEl>
                                      </p:cBhvr>
                                    </p:animEffect>
                                  </p:childTnLst>
                                </p:cTn>
                              </p:par>
                            </p:childTnLst>
                          </p:cTn>
                        </p:par>
                        <p:par>
                          <p:cTn id="91" fill="hold">
                            <p:stCondLst>
                              <p:cond delay="2000"/>
                            </p:stCondLst>
                            <p:childTnLst>
                              <p:par>
                                <p:cTn id="92" presetID="2" presetClass="exit" presetSubtype="6" fill="hold" grpId="2" nodeType="afterEffect">
                                  <p:stCondLst>
                                    <p:cond delay="0"/>
                                  </p:stCondLst>
                                  <p:childTnLst>
                                    <p:anim calcmode="lin" valueType="num">
                                      <p:cBhvr additive="base">
                                        <p:cTn id="93" dur="2000"/>
                                        <p:tgtEl>
                                          <p:spTgt spid="3"/>
                                        </p:tgtEl>
                                        <p:attrNameLst>
                                          <p:attrName>ppt_x</p:attrName>
                                        </p:attrNameLst>
                                      </p:cBhvr>
                                      <p:tavLst>
                                        <p:tav tm="0">
                                          <p:val>
                                            <p:strVal val="ppt_x"/>
                                          </p:val>
                                        </p:tav>
                                        <p:tav tm="100000">
                                          <p:val>
                                            <p:strVal val="1+ppt_w/2"/>
                                          </p:val>
                                        </p:tav>
                                      </p:tavLst>
                                    </p:anim>
                                    <p:anim calcmode="lin" valueType="num">
                                      <p:cBhvr additive="base">
                                        <p:cTn id="94" dur="2000"/>
                                        <p:tgtEl>
                                          <p:spTgt spid="3"/>
                                        </p:tgtEl>
                                        <p:attrNameLst>
                                          <p:attrName>ppt_y</p:attrName>
                                        </p:attrNameLst>
                                      </p:cBhvr>
                                      <p:tavLst>
                                        <p:tav tm="0">
                                          <p:val>
                                            <p:strVal val="ppt_y"/>
                                          </p:val>
                                        </p:tav>
                                        <p:tav tm="100000">
                                          <p:val>
                                            <p:strVal val="1+ppt_h/2"/>
                                          </p:val>
                                        </p:tav>
                                      </p:tavLst>
                                    </p:anim>
                                    <p:set>
                                      <p:cBhvr>
                                        <p:cTn id="95" dur="1" fill="hold">
                                          <p:stCondLst>
                                            <p:cond delay="1999"/>
                                          </p:stCondLst>
                                        </p:cTn>
                                        <p:tgtEl>
                                          <p:spTgt spid="3"/>
                                        </p:tgtEl>
                                        <p:attrNameLst>
                                          <p:attrName>style.visibility</p:attrName>
                                        </p:attrNameLst>
                                      </p:cBhvr>
                                      <p:to>
                                        <p:strVal val="hidden"/>
                                      </p:to>
                                    </p:set>
                                  </p:childTnLst>
                                </p:cTn>
                              </p:par>
                              <p:par>
                                <p:cTn id="96" presetID="2" presetClass="exit" presetSubtype="6" fill="hold" nodeType="withEffect">
                                  <p:stCondLst>
                                    <p:cond delay="0"/>
                                  </p:stCondLst>
                                  <p:childTnLst>
                                    <p:anim calcmode="lin" valueType="num">
                                      <p:cBhvr additive="base">
                                        <p:cTn id="97" dur="2000"/>
                                        <p:tgtEl>
                                          <p:spTgt spid="4"/>
                                        </p:tgtEl>
                                        <p:attrNameLst>
                                          <p:attrName>ppt_x</p:attrName>
                                        </p:attrNameLst>
                                      </p:cBhvr>
                                      <p:tavLst>
                                        <p:tav tm="0">
                                          <p:val>
                                            <p:strVal val="ppt_x"/>
                                          </p:val>
                                        </p:tav>
                                        <p:tav tm="100000">
                                          <p:val>
                                            <p:strVal val="1+ppt_w/2"/>
                                          </p:val>
                                        </p:tav>
                                      </p:tavLst>
                                    </p:anim>
                                    <p:anim calcmode="lin" valueType="num">
                                      <p:cBhvr additive="base">
                                        <p:cTn id="98" dur="2000"/>
                                        <p:tgtEl>
                                          <p:spTgt spid="4"/>
                                        </p:tgtEl>
                                        <p:attrNameLst>
                                          <p:attrName>ppt_y</p:attrName>
                                        </p:attrNameLst>
                                      </p:cBhvr>
                                      <p:tavLst>
                                        <p:tav tm="0">
                                          <p:val>
                                            <p:strVal val="ppt_y"/>
                                          </p:val>
                                        </p:tav>
                                        <p:tav tm="100000">
                                          <p:val>
                                            <p:strVal val="1+ppt_h/2"/>
                                          </p:val>
                                        </p:tav>
                                      </p:tavLst>
                                    </p:anim>
                                    <p:set>
                                      <p:cBhvr>
                                        <p:cTn id="99" dur="1" fill="hold">
                                          <p:stCondLst>
                                            <p:cond delay="1999"/>
                                          </p:stCondLst>
                                        </p:cTn>
                                        <p:tgtEl>
                                          <p:spTgt spid="4"/>
                                        </p:tgtEl>
                                        <p:attrNameLst>
                                          <p:attrName>style.visibility</p:attrName>
                                        </p:attrNameLst>
                                      </p:cBhvr>
                                      <p:to>
                                        <p:strVal val="hidden"/>
                                      </p:to>
                                    </p:set>
                                  </p:childTnLst>
                                </p:cTn>
                              </p:par>
                              <p:par>
                                <p:cTn id="100" presetID="2" presetClass="exit" presetSubtype="6" fill="hold" nodeType="withEffect">
                                  <p:stCondLst>
                                    <p:cond delay="0"/>
                                  </p:stCondLst>
                                  <p:childTnLst>
                                    <p:anim calcmode="lin" valueType="num">
                                      <p:cBhvr additive="base">
                                        <p:cTn id="101" dur="2000"/>
                                        <p:tgtEl>
                                          <p:spTgt spid="5"/>
                                        </p:tgtEl>
                                        <p:attrNameLst>
                                          <p:attrName>ppt_x</p:attrName>
                                        </p:attrNameLst>
                                      </p:cBhvr>
                                      <p:tavLst>
                                        <p:tav tm="0">
                                          <p:val>
                                            <p:strVal val="ppt_x"/>
                                          </p:val>
                                        </p:tav>
                                        <p:tav tm="100000">
                                          <p:val>
                                            <p:strVal val="1+ppt_w/2"/>
                                          </p:val>
                                        </p:tav>
                                      </p:tavLst>
                                    </p:anim>
                                    <p:anim calcmode="lin" valueType="num">
                                      <p:cBhvr additive="base">
                                        <p:cTn id="102" dur="2000"/>
                                        <p:tgtEl>
                                          <p:spTgt spid="5"/>
                                        </p:tgtEl>
                                        <p:attrNameLst>
                                          <p:attrName>ppt_y</p:attrName>
                                        </p:attrNameLst>
                                      </p:cBhvr>
                                      <p:tavLst>
                                        <p:tav tm="0">
                                          <p:val>
                                            <p:strVal val="ppt_y"/>
                                          </p:val>
                                        </p:tav>
                                        <p:tav tm="100000">
                                          <p:val>
                                            <p:strVal val="1+ppt_h/2"/>
                                          </p:val>
                                        </p:tav>
                                      </p:tavLst>
                                    </p:anim>
                                    <p:set>
                                      <p:cBhvr>
                                        <p:cTn id="103" dur="1" fill="hold">
                                          <p:stCondLst>
                                            <p:cond delay="1999"/>
                                          </p:stCondLst>
                                        </p:cTn>
                                        <p:tgtEl>
                                          <p:spTgt spid="5"/>
                                        </p:tgtEl>
                                        <p:attrNameLst>
                                          <p:attrName>style.visibility</p:attrName>
                                        </p:attrNameLst>
                                      </p:cBhvr>
                                      <p:to>
                                        <p:strVal val="hidden"/>
                                      </p:to>
                                    </p:set>
                                  </p:childTnLst>
                                </p:cTn>
                              </p:par>
                              <p:par>
                                <p:cTn id="104" presetID="2" presetClass="exit" presetSubtype="9" fill="hold"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0-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9" fill="hold"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0-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9" fill="hold" nodeType="withEffect">
                                  <p:stCondLst>
                                    <p:cond delay="0"/>
                                  </p:stCondLst>
                                  <p:childTnLst>
                                    <p:anim calcmode="lin" valueType="num">
                                      <p:cBhvr additive="base">
                                        <p:cTn id="113" dur="2000"/>
                                        <p:tgtEl>
                                          <p:spTgt spid="14"/>
                                        </p:tgtEl>
                                        <p:attrNameLst>
                                          <p:attrName>ppt_x</p:attrName>
                                        </p:attrNameLst>
                                      </p:cBhvr>
                                      <p:tavLst>
                                        <p:tav tm="0">
                                          <p:val>
                                            <p:strVal val="ppt_x"/>
                                          </p:val>
                                        </p:tav>
                                        <p:tav tm="100000">
                                          <p:val>
                                            <p:strVal val="0-ppt_w/2"/>
                                          </p:val>
                                        </p:tav>
                                      </p:tavLst>
                                    </p:anim>
                                    <p:anim calcmode="lin" valueType="num">
                                      <p:cBhvr additive="base">
                                        <p:cTn id="114" dur="2000"/>
                                        <p:tgtEl>
                                          <p:spTgt spid="14"/>
                                        </p:tgtEl>
                                        <p:attrNameLst>
                                          <p:attrName>ppt_y</p:attrName>
                                        </p:attrNameLst>
                                      </p:cBhvr>
                                      <p:tavLst>
                                        <p:tav tm="0">
                                          <p:val>
                                            <p:strVal val="ppt_y"/>
                                          </p:val>
                                        </p:tav>
                                        <p:tav tm="100000">
                                          <p:val>
                                            <p:strVal val="0-ppt_h/2"/>
                                          </p:val>
                                        </p:tav>
                                      </p:tavLst>
                                    </p:anim>
                                    <p:set>
                                      <p:cBhvr>
                                        <p:cTn id="115" dur="1" fill="hold">
                                          <p:stCondLst>
                                            <p:cond delay="1999"/>
                                          </p:stCondLst>
                                        </p:cTn>
                                        <p:tgtEl>
                                          <p:spTgt spid="14"/>
                                        </p:tgtEl>
                                        <p:attrNameLst>
                                          <p:attrName>style.visibility</p:attrName>
                                        </p:attrNameLst>
                                      </p:cBhvr>
                                      <p:to>
                                        <p:strVal val="hidden"/>
                                      </p:to>
                                    </p:set>
                                  </p:childTnLst>
                                </p:cTn>
                              </p:par>
                              <p:par>
                                <p:cTn id="116" presetID="2" presetClass="exit" presetSubtype="12" fill="hold"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3" fill="hold"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3"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1+ppt_w/2"/>
                                          </p:val>
                                        </p:tav>
                                      </p:tavLst>
                                    </p:anim>
                                    <p:anim calcmode="lin" valueType="num">
                                      <p:cBhvr additive="base">
                                        <p:cTn id="134" dur="2000"/>
                                        <p:tgtEl>
                                          <p:spTgt spid="12"/>
                                        </p:tgtEl>
                                        <p:attrNameLst>
                                          <p:attrName>ppt_y</p:attrName>
                                        </p:attrNameLst>
                                      </p:cBhvr>
                                      <p:tavLst>
                                        <p:tav tm="0">
                                          <p:val>
                                            <p:strVal val="ppt_y"/>
                                          </p:val>
                                        </p:tav>
                                        <p:tav tm="100000">
                                          <p:val>
                                            <p:strVal val="0-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0-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3" presetClass="entr" presetSubtype="27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 calcmode="lin" valueType="num">
                                      <p:cBhvr>
                                        <p:cTn id="142" dur="2000" fill="hold"/>
                                        <p:tgtEl>
                                          <p:spTgt spid="2"/>
                                        </p:tgtEl>
                                        <p:attrNameLst>
                                          <p:attrName>ppt_w</p:attrName>
                                        </p:attrNameLst>
                                      </p:cBhvr>
                                      <p:tavLst>
                                        <p:tav tm="0">
                                          <p:val>
                                            <p:strVal val="2/3*#ppt_w"/>
                                          </p:val>
                                        </p:tav>
                                        <p:tav tm="100000">
                                          <p:val>
                                            <p:strVal val="#ppt_w"/>
                                          </p:val>
                                        </p:tav>
                                      </p:tavLst>
                                    </p:anim>
                                    <p:anim calcmode="lin" valueType="num">
                                      <p:cBhvr>
                                        <p:cTn id="143" dur="2000" fill="hold"/>
                                        <p:tgtEl>
                                          <p:spTgt spid="2"/>
                                        </p:tgtEl>
                                        <p:attrNameLst>
                                          <p:attrName>ppt_h</p:attrName>
                                        </p:attrNameLst>
                                      </p:cBhvr>
                                      <p:tavLst>
                                        <p:tav tm="0">
                                          <p:val>
                                            <p:strVal val="2/3*#ppt_h"/>
                                          </p:val>
                                        </p:tav>
                                        <p:tav tm="100000">
                                          <p:val>
                                            <p:strVal val="#ppt_h"/>
                                          </p:val>
                                        </p:tav>
                                      </p:tavLst>
                                    </p:anim>
                                  </p:childTnLst>
                                </p:cTn>
                              </p:par>
                              <p:par>
                                <p:cTn id="144" presetID="4" presetClass="entr" presetSubtype="32" fill="hold" nodeType="withEffect">
                                  <p:stCondLst>
                                    <p:cond delay="0"/>
                                  </p:stCondLst>
                                  <p:childTnLst>
                                    <p:set>
                                      <p:cBhvr>
                                        <p:cTn id="145" dur="1" fill="hold">
                                          <p:stCondLst>
                                            <p:cond delay="0"/>
                                          </p:stCondLst>
                                        </p:cTn>
                                        <p:tgtEl>
                                          <p:spTgt spid="2"/>
                                        </p:tgtEl>
                                        <p:attrNameLst>
                                          <p:attrName>style.visibility</p:attrName>
                                        </p:attrNameLst>
                                      </p:cBhvr>
                                      <p:to>
                                        <p:strVal val="visible"/>
                                      </p:to>
                                    </p:set>
                                    <p:animEffect transition="in" filter="box(out)">
                                      <p:cBhvr>
                                        <p:cTn id="1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pic>
        <p:nvPicPr>
          <p:cNvPr id="2" name="1 Imagen" descr="1(2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unnamed.png"/>
          <p:cNvPicPr>
            <a:picLocks noChangeAspect="1"/>
          </p:cNvPicPr>
          <p:nvPr/>
        </p:nvPicPr>
        <p:blipFill>
          <a:blip r:embed="rId3">
            <a:duotone>
              <a:schemeClr val="accent6">
                <a:shade val="45000"/>
                <a:satMod val="135000"/>
              </a:schemeClr>
              <a:prstClr val="white"/>
            </a:duotone>
            <a:lum contrast="40000"/>
          </a:blip>
          <a:stretch>
            <a:fillRect/>
          </a:stretch>
        </p:blipFill>
        <p:spPr>
          <a:xfrm>
            <a:off x="1857356" y="0"/>
            <a:ext cx="5262348" cy="5262348"/>
          </a:xfrm>
          <a:prstGeom prst="donut">
            <a:avLst/>
          </a:prstGeom>
        </p:spPr>
      </p:pic>
      <p:pic>
        <p:nvPicPr>
          <p:cNvPr id="4" name="3 Imagen" descr="unnamed.png"/>
          <p:cNvPicPr>
            <a:picLocks noChangeAspect="1"/>
          </p:cNvPicPr>
          <p:nvPr/>
        </p:nvPicPr>
        <p:blipFill>
          <a:blip r:embed="rId3">
            <a:duotone>
              <a:schemeClr val="bg2">
                <a:shade val="45000"/>
                <a:satMod val="135000"/>
              </a:schemeClr>
              <a:prstClr val="white"/>
            </a:duotone>
            <a:lum bright="20000" contrast="40000"/>
          </a:blip>
          <a:stretch>
            <a:fillRect/>
          </a:stretch>
        </p:blipFill>
        <p:spPr>
          <a:xfrm>
            <a:off x="1857356" y="0"/>
            <a:ext cx="5262348" cy="5262348"/>
          </a:xfrm>
          <a:prstGeom prst="donut">
            <a:avLst/>
          </a:prstGeom>
        </p:spPr>
      </p:pic>
      <p:sp>
        <p:nvSpPr>
          <p:cNvPr id="5" name="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2)">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30000">
              <a:srgbClr val="D49E6C"/>
            </a:gs>
            <a:gs pos="70000">
              <a:srgbClr val="A65528"/>
            </a:gs>
            <a:gs pos="100000">
              <a:srgbClr val="663012"/>
            </a:gs>
          </a:gsLst>
          <a:lin ang="16200000" scaled="0"/>
        </a:gradFill>
        <a:effectLst/>
      </p:bgPr>
    </p:bg>
    <p:spTree>
      <p:nvGrpSpPr>
        <p:cNvPr id="1" name=""/>
        <p:cNvGrpSpPr/>
        <p:nvPr/>
      </p:nvGrpSpPr>
      <p:grpSpPr>
        <a:xfrm>
          <a:off x="0" y="0"/>
          <a:ext cx="0" cy="0"/>
          <a:chOff x="0" y="0"/>
          <a:chExt cx="0" cy="0"/>
        </a:xfrm>
      </p:grpSpPr>
      <p:pic>
        <p:nvPicPr>
          <p:cNvPr id="2" name="1 Imagen" descr="1(3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357486" y="0"/>
            <a:ext cx="2214578" cy="862385"/>
          </a:xfrm>
          <a:prstGeom prst="rect">
            <a:avLst/>
          </a:prstGeom>
          <a:effectLst>
            <a:reflection blurRad="6350" stA="50000" endA="300" endPos="90000" dir="5400000" sy="-100000" algn="bl" rotWithShape="0"/>
          </a:effectLst>
        </p:spPr>
      </p:pic>
      <p:pic>
        <p:nvPicPr>
          <p:cNvPr id="4" name="3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428924" y="857232"/>
            <a:ext cx="2214578" cy="862385"/>
          </a:xfrm>
          <a:prstGeom prst="rect">
            <a:avLst/>
          </a:prstGeom>
          <a:effectLst>
            <a:reflection blurRad="6350" stA="50000" endA="300" endPos="90000" dir="5400000" sy="-100000" algn="bl" rotWithShape="0"/>
          </a:effectLst>
        </p:spPr>
      </p:pic>
      <p:pic>
        <p:nvPicPr>
          <p:cNvPr id="5" name="4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357486" y="1785950"/>
            <a:ext cx="2214578" cy="862385"/>
          </a:xfrm>
          <a:prstGeom prst="rect">
            <a:avLst/>
          </a:prstGeom>
          <a:effectLst>
            <a:reflection blurRad="6350" stA="50000" endA="300" endPos="90000" dir="5400000" sy="-100000" algn="bl" rotWithShape="0"/>
          </a:effectLst>
        </p:spPr>
      </p:pic>
      <p:pic>
        <p:nvPicPr>
          <p:cNvPr id="6" name="5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428924" y="2643182"/>
            <a:ext cx="2214578" cy="862385"/>
          </a:xfrm>
          <a:prstGeom prst="rect">
            <a:avLst/>
          </a:prstGeom>
          <a:effectLst>
            <a:reflection blurRad="6350" stA="50000" endA="300" endPos="90000" dir="5400000" sy="-100000" algn="bl" rotWithShape="0"/>
          </a:effectLst>
        </p:spPr>
      </p:pic>
      <p:pic>
        <p:nvPicPr>
          <p:cNvPr id="7" name="6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428924" y="3352433"/>
            <a:ext cx="2214578" cy="862385"/>
          </a:xfrm>
          <a:prstGeom prst="rect">
            <a:avLst/>
          </a:prstGeom>
          <a:effectLst>
            <a:reflection blurRad="6350" stA="50000" endA="300" endPos="90000" dir="5400000" sy="-100000" algn="bl" rotWithShape="0"/>
          </a:effectLst>
        </p:spPr>
      </p:pic>
      <p:pic>
        <p:nvPicPr>
          <p:cNvPr id="8" name="7 Imagen" descr="lineas.png"/>
          <p:cNvPicPr>
            <a:picLocks noChangeAspect="1"/>
          </p:cNvPicPr>
          <p:nvPr/>
        </p:nvPicPr>
        <p:blipFill>
          <a:blip r:embed="rId3" cstate="print">
            <a:duotone>
              <a:schemeClr val="bg2">
                <a:shade val="45000"/>
                <a:satMod val="135000"/>
              </a:schemeClr>
              <a:prstClr val="white"/>
            </a:duotone>
            <a:lum contrast="40000"/>
          </a:blip>
          <a:stretch>
            <a:fillRect/>
          </a:stretch>
        </p:blipFill>
        <p:spPr>
          <a:xfrm flipH="1">
            <a:off x="2500362" y="4209665"/>
            <a:ext cx="2214578" cy="862385"/>
          </a:xfrm>
          <a:prstGeom prst="rect">
            <a:avLst/>
          </a:prstGeom>
          <a:effectLst>
            <a:reflection blurRad="6350" stA="50000" endA="300" endPos="90000" dir="5400000" sy="-100000" algn="bl" rotWithShape="0"/>
          </a:effectLst>
        </p:spPr>
      </p:pic>
      <p:pic>
        <p:nvPicPr>
          <p:cNvPr id="9" name="8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4857752" y="0"/>
            <a:ext cx="2023876" cy="862385"/>
          </a:xfrm>
          <a:prstGeom prst="rect">
            <a:avLst/>
          </a:prstGeom>
          <a:effectLst>
            <a:reflection blurRad="6350" stA="50000" endA="300" endPos="90000" dir="5400000" sy="-100000" algn="bl" rotWithShape="0"/>
          </a:effectLst>
        </p:spPr>
      </p:pic>
      <p:pic>
        <p:nvPicPr>
          <p:cNvPr id="10" name="9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4929190" y="857232"/>
            <a:ext cx="2023876" cy="862385"/>
          </a:xfrm>
          <a:prstGeom prst="rect">
            <a:avLst/>
          </a:prstGeom>
          <a:effectLst>
            <a:reflection blurRad="6350" stA="50000" endA="300" endPos="90000" dir="5400000" sy="-100000" algn="bl" rotWithShape="0"/>
          </a:effectLst>
        </p:spPr>
      </p:pic>
      <p:pic>
        <p:nvPicPr>
          <p:cNvPr id="11" name="10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4857752" y="1785950"/>
            <a:ext cx="2023876" cy="862385"/>
          </a:xfrm>
          <a:prstGeom prst="rect">
            <a:avLst/>
          </a:prstGeom>
          <a:effectLst>
            <a:reflection blurRad="6350" stA="50000" endA="300" endPos="90000" dir="5400000" sy="-100000" algn="bl" rotWithShape="0"/>
          </a:effectLst>
        </p:spPr>
      </p:pic>
      <p:pic>
        <p:nvPicPr>
          <p:cNvPr id="12" name="11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4929190" y="2643182"/>
            <a:ext cx="2023876" cy="862385"/>
          </a:xfrm>
          <a:prstGeom prst="rect">
            <a:avLst/>
          </a:prstGeom>
          <a:effectLst>
            <a:reflection blurRad="6350" stA="50000" endA="300" endPos="90000" dir="5400000" sy="-100000" algn="bl" rotWithShape="0"/>
          </a:effectLst>
        </p:spPr>
      </p:pic>
      <p:pic>
        <p:nvPicPr>
          <p:cNvPr id="13" name="12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4929190" y="3352433"/>
            <a:ext cx="2023876" cy="862385"/>
          </a:xfrm>
          <a:prstGeom prst="rect">
            <a:avLst/>
          </a:prstGeom>
          <a:effectLst>
            <a:reflection blurRad="6350" stA="50000" endA="300" endPos="90000" dir="5400000" sy="-100000" algn="bl" rotWithShape="0"/>
          </a:effectLst>
        </p:spPr>
      </p:pic>
      <p:pic>
        <p:nvPicPr>
          <p:cNvPr id="14" name="13 Imagen" descr="lineas.png"/>
          <p:cNvPicPr>
            <a:picLocks noChangeAspect="1"/>
          </p:cNvPicPr>
          <p:nvPr/>
        </p:nvPicPr>
        <p:blipFill>
          <a:blip r:embed="rId4" cstate="print">
            <a:duotone>
              <a:schemeClr val="bg2">
                <a:shade val="45000"/>
                <a:satMod val="135000"/>
              </a:schemeClr>
              <a:prstClr val="white"/>
            </a:duotone>
            <a:lum contrast="40000"/>
          </a:blip>
          <a:stretch>
            <a:fillRect/>
          </a:stretch>
        </p:blipFill>
        <p:spPr>
          <a:xfrm>
            <a:off x="5000628" y="4209665"/>
            <a:ext cx="2023876" cy="862385"/>
          </a:xfrm>
          <a:prstGeom prst="rect">
            <a:avLst/>
          </a:prstGeom>
          <a:effectLst>
            <a:reflection blurRad="6350" stA="50000" endA="300" endPos="90000" dir="5400000" sy="-100000" algn="bl" rotWithShape="0"/>
          </a:effectLst>
        </p:spPr>
      </p:pic>
      <p:sp>
        <p:nvSpPr>
          <p:cNvPr id="15" name="14 Rectángulo"/>
          <p:cNvSpPr/>
          <p:nvPr/>
        </p:nvSpPr>
        <p:spPr>
          <a:xfrm>
            <a:off x="-285784" y="-142894"/>
            <a:ext cx="9715568" cy="6000792"/>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3" presetClass="entr" presetSubtype="5" fill="hold"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8" presetClass="emph" presetSubtype="0" fill="hold" nodeType="withEffect">
                                  <p:stCondLst>
                                    <p:cond delay="0"/>
                                  </p:stCondLst>
                                  <p:childTnLst>
                                    <p:animRot by="21600000">
                                      <p:cBhvr>
                                        <p:cTn id="92" dur="2000" fill="hold"/>
                                        <p:tgtEl>
                                          <p:spTgt spid="3"/>
                                        </p:tgtEl>
                                        <p:attrNameLst>
                                          <p:attrName>r</p:attrName>
                                        </p:attrNameLst>
                                      </p:cBhvr>
                                    </p:animRot>
                                  </p:childTnLst>
                                </p:cTn>
                              </p:par>
                              <p:par>
                                <p:cTn id="93" presetID="8" presetClass="emph" presetSubtype="0" fill="hold" nodeType="withEffect">
                                  <p:stCondLst>
                                    <p:cond delay="0"/>
                                  </p:stCondLst>
                                  <p:childTnLst>
                                    <p:animRot by="21600000">
                                      <p:cBhvr>
                                        <p:cTn id="94" dur="2000" fill="hold"/>
                                        <p:tgtEl>
                                          <p:spTgt spid="4"/>
                                        </p:tgtEl>
                                        <p:attrNameLst>
                                          <p:attrName>r</p:attrName>
                                        </p:attrNameLst>
                                      </p:cBhvr>
                                    </p:animRot>
                                  </p:childTnLst>
                                </p:cTn>
                              </p:par>
                              <p:par>
                                <p:cTn id="95" presetID="8" presetClass="emph" presetSubtype="0" fill="hold" nodeType="withEffect">
                                  <p:stCondLst>
                                    <p:cond delay="0"/>
                                  </p:stCondLst>
                                  <p:childTnLst>
                                    <p:animRot by="21600000">
                                      <p:cBhvr>
                                        <p:cTn id="96" dur="2000" fill="hold"/>
                                        <p:tgtEl>
                                          <p:spTgt spid="5"/>
                                        </p:tgtEl>
                                        <p:attrNameLst>
                                          <p:attrName>r</p:attrName>
                                        </p:attrNameLst>
                                      </p:cBhvr>
                                    </p:animRot>
                                  </p:childTnLst>
                                </p:cTn>
                              </p:par>
                              <p:par>
                                <p:cTn id="97" presetID="8" presetClass="emph" presetSubtype="0"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fill="hold" nodeType="withEffect">
                                  <p:stCondLst>
                                    <p:cond delay="0"/>
                                  </p:stCondLst>
                                  <p:childTnLst>
                                    <p:animRot by="21600000">
                                      <p:cBhvr>
                                        <p:cTn id="102" dur="2000" fill="hold"/>
                                        <p:tgtEl>
                                          <p:spTgt spid="8"/>
                                        </p:tgtEl>
                                        <p:attrNameLst>
                                          <p:attrName>r</p:attrName>
                                        </p:attrNameLst>
                                      </p:cBhvr>
                                    </p:animRot>
                                  </p:childTnLst>
                                </p:cTn>
                              </p:par>
                              <p:par>
                                <p:cTn id="103" presetID="8" presetClass="emph" presetSubtype="0" fill="hold" nodeType="withEffect">
                                  <p:stCondLst>
                                    <p:cond delay="0"/>
                                  </p:stCondLst>
                                  <p:childTnLst>
                                    <p:animRot by="-21600000">
                                      <p:cBhvr>
                                        <p:cTn id="104" dur="2000" fill="hold"/>
                                        <p:tgtEl>
                                          <p:spTgt spid="9"/>
                                        </p:tgtEl>
                                        <p:attrNameLst>
                                          <p:attrName>r</p:attrName>
                                        </p:attrNameLst>
                                      </p:cBhvr>
                                    </p:animRot>
                                  </p:childTnLst>
                                </p:cTn>
                              </p:par>
                              <p:par>
                                <p:cTn id="105" presetID="8" presetClass="emph" presetSubtype="0" fill="hold" nodeType="withEffect">
                                  <p:stCondLst>
                                    <p:cond delay="0"/>
                                  </p:stCondLst>
                                  <p:childTnLst>
                                    <p:animRot by="-21600000">
                                      <p:cBhvr>
                                        <p:cTn id="106" dur="2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2000" fill="hold"/>
                                        <p:tgtEl>
                                          <p:spTgt spid="11"/>
                                        </p:tgtEl>
                                        <p:attrNameLst>
                                          <p:attrName>r</p:attrName>
                                        </p:attrNameLst>
                                      </p:cBhvr>
                                    </p:animRot>
                                  </p:childTnLst>
                                </p:cTn>
                              </p:par>
                              <p:par>
                                <p:cTn id="109" presetID="8" presetClass="emph" presetSubtype="0" fill="hold" nodeType="withEffect">
                                  <p:stCondLst>
                                    <p:cond delay="0"/>
                                  </p:stCondLst>
                                  <p:childTnLst>
                                    <p:animRot by="-21600000">
                                      <p:cBhvr>
                                        <p:cTn id="110" dur="2000" fill="hold"/>
                                        <p:tgtEl>
                                          <p:spTgt spid="12"/>
                                        </p:tgtEl>
                                        <p:attrNameLst>
                                          <p:attrName>r</p:attrName>
                                        </p:attrNameLst>
                                      </p:cBhvr>
                                    </p:animRot>
                                  </p:childTnLst>
                                </p:cTn>
                              </p:par>
                              <p:par>
                                <p:cTn id="111" presetID="8" presetClass="emph" presetSubtype="0" fill="hold" nodeType="withEffect">
                                  <p:stCondLst>
                                    <p:cond delay="0"/>
                                  </p:stCondLst>
                                  <p:childTnLst>
                                    <p:animRot by="-21600000">
                                      <p:cBhvr>
                                        <p:cTn id="112" dur="2000" fill="hold"/>
                                        <p:tgtEl>
                                          <p:spTgt spid="13"/>
                                        </p:tgtEl>
                                        <p:attrNameLst>
                                          <p:attrName>r</p:attrName>
                                        </p:attrNameLst>
                                      </p:cBhvr>
                                    </p:animRot>
                                  </p:childTnLst>
                                </p:cTn>
                              </p:par>
                              <p:par>
                                <p:cTn id="113" presetID="8" presetClass="emph" presetSubtype="0" fill="hold" nodeType="withEffect">
                                  <p:stCondLst>
                                    <p:cond delay="0"/>
                                  </p:stCondLst>
                                  <p:childTnLst>
                                    <p:animRot by="-21600000">
                                      <p:cBhvr>
                                        <p:cTn id="114" dur="2000" fill="hold"/>
                                        <p:tgtEl>
                                          <p:spTgt spid="14"/>
                                        </p:tgtEl>
                                        <p:attrNameLst>
                                          <p:attrName>r</p:attrName>
                                        </p:attrNameLst>
                                      </p:cBhvr>
                                    </p:animRot>
                                  </p:childTnLst>
                                </p:cTn>
                              </p:par>
                            </p:childTnLst>
                          </p:cTn>
                        </p:par>
                        <p:par>
                          <p:cTn id="115" fill="hold">
                            <p:stCondLst>
                              <p:cond delay="2000"/>
                            </p:stCondLst>
                            <p:childTnLst>
                              <p:par>
                                <p:cTn id="116" presetID="2" presetClass="exit" presetSubtype="2" fill="hold" nodeType="afterEffect">
                                  <p:stCondLst>
                                    <p:cond delay="0"/>
                                  </p:stCondLst>
                                  <p:childTnLst>
                                    <p:anim calcmode="lin" valueType="num">
                                      <p:cBhvr additive="base">
                                        <p:cTn id="117" dur="2000"/>
                                        <p:tgtEl>
                                          <p:spTgt spid="3"/>
                                        </p:tgtEl>
                                        <p:attrNameLst>
                                          <p:attrName>ppt_x</p:attrName>
                                        </p:attrNameLst>
                                      </p:cBhvr>
                                      <p:tavLst>
                                        <p:tav tm="0">
                                          <p:val>
                                            <p:strVal val="ppt_x"/>
                                          </p:val>
                                        </p:tav>
                                        <p:tav tm="100000">
                                          <p:val>
                                            <p:strVal val="1+ppt_w/2"/>
                                          </p:val>
                                        </p:tav>
                                      </p:tavLst>
                                    </p:anim>
                                    <p:anim calcmode="lin" valueType="num">
                                      <p:cBhvr additive="base">
                                        <p:cTn id="118" dur="2000"/>
                                        <p:tgtEl>
                                          <p:spTgt spid="3"/>
                                        </p:tgtEl>
                                        <p:attrNameLst>
                                          <p:attrName>ppt_y</p:attrName>
                                        </p:attrNameLst>
                                      </p:cBhvr>
                                      <p:tavLst>
                                        <p:tav tm="0">
                                          <p:val>
                                            <p:strVal val="ppt_y"/>
                                          </p:val>
                                        </p:tav>
                                        <p:tav tm="100000">
                                          <p:val>
                                            <p:strVal val="ppt_y"/>
                                          </p:val>
                                        </p:tav>
                                      </p:tavLst>
                                    </p:anim>
                                    <p:set>
                                      <p:cBhvr>
                                        <p:cTn id="119" dur="1" fill="hold">
                                          <p:stCondLst>
                                            <p:cond delay="1999"/>
                                          </p:stCondLst>
                                        </p:cTn>
                                        <p:tgtEl>
                                          <p:spTgt spid="3"/>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1+ppt_w/2"/>
                                          </p:val>
                                        </p:tav>
                                      </p:tavLst>
                                    </p:anim>
                                    <p:anim calcmode="lin" valueType="num">
                                      <p:cBhvr additive="base">
                                        <p:cTn id="122" dur="2000"/>
                                        <p:tgtEl>
                                          <p:spTgt spid="4"/>
                                        </p:tgtEl>
                                        <p:attrNameLst>
                                          <p:attrName>ppt_y</p:attrName>
                                        </p:attrNameLst>
                                      </p:cBhvr>
                                      <p:tavLst>
                                        <p:tav tm="0">
                                          <p:val>
                                            <p:strVal val="ppt_y"/>
                                          </p:val>
                                        </p:tav>
                                        <p:tav tm="100000">
                                          <p:val>
                                            <p:strVal val="ppt_y"/>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1+ppt_w/2"/>
                                          </p:val>
                                        </p:tav>
                                      </p:tavLst>
                                    </p:anim>
                                    <p:anim calcmode="lin" valueType="num">
                                      <p:cBhvr additive="base">
                                        <p:cTn id="126" dur="2000"/>
                                        <p:tgtEl>
                                          <p:spTgt spid="5"/>
                                        </p:tgtEl>
                                        <p:attrNameLst>
                                          <p:attrName>ppt_y</p:attrName>
                                        </p:attrNameLst>
                                      </p:cBhvr>
                                      <p:tavLst>
                                        <p:tav tm="0">
                                          <p:val>
                                            <p:strVal val="ppt_y"/>
                                          </p:val>
                                        </p:tav>
                                        <p:tav tm="100000">
                                          <p:val>
                                            <p:strVal val="ppt_y"/>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2000"/>
                                        <p:tgtEl>
                                          <p:spTgt spid="6"/>
                                        </p:tgtEl>
                                        <p:attrNameLst>
                                          <p:attrName>ppt_x</p:attrName>
                                        </p:attrNameLst>
                                      </p:cBhvr>
                                      <p:tavLst>
                                        <p:tav tm="0">
                                          <p:val>
                                            <p:strVal val="ppt_x"/>
                                          </p:val>
                                        </p:tav>
                                        <p:tav tm="100000">
                                          <p:val>
                                            <p:strVal val="1+ppt_w/2"/>
                                          </p:val>
                                        </p:tav>
                                      </p:tavLst>
                                    </p:anim>
                                    <p:anim calcmode="lin" valueType="num">
                                      <p:cBhvr additive="base">
                                        <p:cTn id="130" dur="2000"/>
                                        <p:tgtEl>
                                          <p:spTgt spid="6"/>
                                        </p:tgtEl>
                                        <p:attrNameLst>
                                          <p:attrName>ppt_y</p:attrName>
                                        </p:attrNameLst>
                                      </p:cBhvr>
                                      <p:tavLst>
                                        <p:tav tm="0">
                                          <p:val>
                                            <p:strVal val="ppt_y"/>
                                          </p:val>
                                        </p:tav>
                                        <p:tav tm="100000">
                                          <p:val>
                                            <p:strVal val="ppt_y"/>
                                          </p:val>
                                        </p:tav>
                                      </p:tavLst>
                                    </p:anim>
                                    <p:set>
                                      <p:cBhvr>
                                        <p:cTn id="131" dur="1" fill="hold">
                                          <p:stCondLst>
                                            <p:cond delay="1999"/>
                                          </p:stCondLst>
                                        </p:cTn>
                                        <p:tgtEl>
                                          <p:spTgt spid="6"/>
                                        </p:tgtEl>
                                        <p:attrNameLst>
                                          <p:attrName>style.visibility</p:attrName>
                                        </p:attrNameLst>
                                      </p:cBhvr>
                                      <p:to>
                                        <p:strVal val="hidden"/>
                                      </p:to>
                                    </p:set>
                                  </p:childTnLst>
                                </p:cTn>
                              </p:par>
                              <p:par>
                                <p:cTn id="132" presetID="2" presetClass="exit" presetSubtype="2"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ppt_y"/>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2"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ppt_y"/>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0-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2000"/>
                                        <p:tgtEl>
                                          <p:spTgt spid="10"/>
                                        </p:tgtEl>
                                        <p:attrNameLst>
                                          <p:attrName>ppt_x</p:attrName>
                                        </p:attrNameLst>
                                      </p:cBhvr>
                                      <p:tavLst>
                                        <p:tav tm="0">
                                          <p:val>
                                            <p:strVal val="ppt_x"/>
                                          </p:val>
                                        </p:tav>
                                        <p:tav tm="100000">
                                          <p:val>
                                            <p:strVal val="0-ppt_w/2"/>
                                          </p:val>
                                        </p:tav>
                                      </p:tavLst>
                                    </p:anim>
                                    <p:anim calcmode="lin" valueType="num">
                                      <p:cBhvr additive="base">
                                        <p:cTn id="146" dur="2000"/>
                                        <p:tgtEl>
                                          <p:spTgt spid="10"/>
                                        </p:tgtEl>
                                        <p:attrNameLst>
                                          <p:attrName>ppt_y</p:attrName>
                                        </p:attrNameLst>
                                      </p:cBhvr>
                                      <p:tavLst>
                                        <p:tav tm="0">
                                          <p:val>
                                            <p:strVal val="ppt_y"/>
                                          </p:val>
                                        </p:tav>
                                        <p:tav tm="100000">
                                          <p:val>
                                            <p:strVal val="ppt_y"/>
                                          </p:val>
                                        </p:tav>
                                      </p:tavLst>
                                    </p:anim>
                                    <p:set>
                                      <p:cBhvr>
                                        <p:cTn id="147" dur="1" fill="hold">
                                          <p:stCondLst>
                                            <p:cond delay="1999"/>
                                          </p:stCondLst>
                                        </p:cTn>
                                        <p:tgtEl>
                                          <p:spTgt spid="10"/>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0-ppt_w/2"/>
                                          </p:val>
                                        </p:tav>
                                      </p:tavLst>
                                    </p:anim>
                                    <p:anim calcmode="lin" valueType="num">
                                      <p:cBhvr additive="base">
                                        <p:cTn id="150" dur="2000"/>
                                        <p:tgtEl>
                                          <p:spTgt spid="11"/>
                                        </p:tgtEl>
                                        <p:attrNameLst>
                                          <p:attrName>ppt_y</p:attrName>
                                        </p:attrNameLst>
                                      </p:cBhvr>
                                      <p:tavLst>
                                        <p:tav tm="0">
                                          <p:val>
                                            <p:strVal val="ppt_y"/>
                                          </p:val>
                                        </p:tav>
                                        <p:tav tm="100000">
                                          <p:val>
                                            <p:strVal val="ppt_y"/>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2000"/>
                                        <p:tgtEl>
                                          <p:spTgt spid="12"/>
                                        </p:tgtEl>
                                        <p:attrNameLst>
                                          <p:attrName>ppt_x</p:attrName>
                                        </p:attrNameLst>
                                      </p:cBhvr>
                                      <p:tavLst>
                                        <p:tav tm="0">
                                          <p:val>
                                            <p:strVal val="ppt_x"/>
                                          </p:val>
                                        </p:tav>
                                        <p:tav tm="100000">
                                          <p:val>
                                            <p:strVal val="0-ppt_w/2"/>
                                          </p:val>
                                        </p:tav>
                                      </p:tavLst>
                                    </p:anim>
                                    <p:anim calcmode="lin" valueType="num">
                                      <p:cBhvr additive="base">
                                        <p:cTn id="154" dur="2000"/>
                                        <p:tgtEl>
                                          <p:spTgt spid="12"/>
                                        </p:tgtEl>
                                        <p:attrNameLst>
                                          <p:attrName>ppt_y</p:attrName>
                                        </p:attrNameLst>
                                      </p:cBhvr>
                                      <p:tavLst>
                                        <p:tav tm="0">
                                          <p:val>
                                            <p:strVal val="ppt_y"/>
                                          </p:val>
                                        </p:tav>
                                        <p:tav tm="100000">
                                          <p:val>
                                            <p:strVal val="ppt_y"/>
                                          </p:val>
                                        </p:tav>
                                      </p:tavLst>
                                    </p:anim>
                                    <p:set>
                                      <p:cBhvr>
                                        <p:cTn id="155" dur="1" fill="hold">
                                          <p:stCondLst>
                                            <p:cond delay="1999"/>
                                          </p:stCondLst>
                                        </p:cTn>
                                        <p:tgtEl>
                                          <p:spTgt spid="12"/>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ppt_y"/>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8" presetClass="emph" presetSubtype="0" fill="hold" nodeType="withEffect">
                                  <p:stCondLst>
                                    <p:cond delay="0"/>
                                  </p:stCondLst>
                                  <p:childTnLst>
                                    <p:animRot by="-21600000">
                                      <p:cBhvr>
                                        <p:cTn id="165" dur="2000" fill="hold"/>
                                        <p:tgtEl>
                                          <p:spTgt spid="9"/>
                                        </p:tgtEl>
                                        <p:attrNameLst>
                                          <p:attrName>r</p:attrName>
                                        </p:attrNameLst>
                                      </p:cBhvr>
                                    </p:animRot>
                                  </p:childTnLst>
                                </p:cTn>
                              </p:par>
                              <p:par>
                                <p:cTn id="166" presetID="8" presetClass="emph" presetSubtype="0" fill="hold" nodeType="withEffect">
                                  <p:stCondLst>
                                    <p:cond delay="0"/>
                                  </p:stCondLst>
                                  <p:childTnLst>
                                    <p:animRot by="-21600000">
                                      <p:cBhvr>
                                        <p:cTn id="167" dur="2000" fill="hold"/>
                                        <p:tgtEl>
                                          <p:spTgt spid="10"/>
                                        </p:tgtEl>
                                        <p:attrNameLst>
                                          <p:attrName>r</p:attrName>
                                        </p:attrNameLst>
                                      </p:cBhvr>
                                    </p:animRot>
                                  </p:childTnLst>
                                </p:cTn>
                              </p:par>
                              <p:par>
                                <p:cTn id="168" presetID="8" presetClass="emph" presetSubtype="0" fill="hold" nodeType="withEffect">
                                  <p:stCondLst>
                                    <p:cond delay="0"/>
                                  </p:stCondLst>
                                  <p:childTnLst>
                                    <p:animRot by="-21600000">
                                      <p:cBhvr>
                                        <p:cTn id="169" dur="2000" fill="hold"/>
                                        <p:tgtEl>
                                          <p:spTgt spid="11"/>
                                        </p:tgtEl>
                                        <p:attrNameLst>
                                          <p:attrName>r</p:attrName>
                                        </p:attrNameLst>
                                      </p:cBhvr>
                                    </p:animRot>
                                  </p:childTnLst>
                                </p:cTn>
                              </p:par>
                              <p:par>
                                <p:cTn id="170" presetID="8" presetClass="emph" presetSubtype="0" fill="hold" nodeType="withEffect">
                                  <p:stCondLst>
                                    <p:cond delay="0"/>
                                  </p:stCondLst>
                                  <p:childTnLst>
                                    <p:animRot by="-21600000">
                                      <p:cBhvr>
                                        <p:cTn id="171" dur="2000" fill="hold"/>
                                        <p:tgtEl>
                                          <p:spTgt spid="12"/>
                                        </p:tgtEl>
                                        <p:attrNameLst>
                                          <p:attrName>r</p:attrName>
                                        </p:attrNameLst>
                                      </p:cBhvr>
                                    </p:animRot>
                                  </p:childTnLst>
                                </p:cTn>
                              </p:par>
                              <p:par>
                                <p:cTn id="172" presetID="8" presetClass="emph" presetSubtype="0" fill="hold" nodeType="withEffect">
                                  <p:stCondLst>
                                    <p:cond delay="0"/>
                                  </p:stCondLst>
                                  <p:childTnLst>
                                    <p:animRot by="-21600000">
                                      <p:cBhvr>
                                        <p:cTn id="173" dur="2000" fill="hold"/>
                                        <p:tgtEl>
                                          <p:spTgt spid="13"/>
                                        </p:tgtEl>
                                        <p:attrNameLst>
                                          <p:attrName>r</p:attrName>
                                        </p:attrNameLst>
                                      </p:cBhvr>
                                    </p:animRot>
                                  </p:childTnLst>
                                </p:cTn>
                              </p:par>
                              <p:par>
                                <p:cTn id="174" presetID="8" presetClass="emph" presetSubtype="0" fill="hold" nodeType="withEffect">
                                  <p:stCondLst>
                                    <p:cond delay="0"/>
                                  </p:stCondLst>
                                  <p:childTnLst>
                                    <p:animRot by="-21600000">
                                      <p:cBhvr>
                                        <p:cTn id="175" dur="2000" fill="hold"/>
                                        <p:tgtEl>
                                          <p:spTgt spid="14"/>
                                        </p:tgtEl>
                                        <p:attrNameLst>
                                          <p:attrName>r</p:attrName>
                                        </p:attrNameLst>
                                      </p:cBhvr>
                                    </p:animRot>
                                  </p:childTnLst>
                                </p:cTn>
                              </p:par>
                              <p:par>
                                <p:cTn id="176" presetID="8" presetClass="emph" presetSubtype="0" fill="hold" nodeType="withEffect">
                                  <p:stCondLst>
                                    <p:cond delay="0"/>
                                  </p:stCondLst>
                                  <p:childTnLst>
                                    <p:animRot by="21600000">
                                      <p:cBhvr>
                                        <p:cTn id="177" dur="2000" fill="hold"/>
                                        <p:tgtEl>
                                          <p:spTgt spid="3"/>
                                        </p:tgtEl>
                                        <p:attrNameLst>
                                          <p:attrName>r</p:attrName>
                                        </p:attrNameLst>
                                      </p:cBhvr>
                                    </p:animRot>
                                  </p:childTnLst>
                                </p:cTn>
                              </p:par>
                              <p:par>
                                <p:cTn id="178" presetID="8" presetClass="emph" presetSubtype="0" fill="hold" nodeType="withEffect">
                                  <p:stCondLst>
                                    <p:cond delay="0"/>
                                  </p:stCondLst>
                                  <p:childTnLst>
                                    <p:animRot by="21600000">
                                      <p:cBhvr>
                                        <p:cTn id="179" dur="2000" fill="hold"/>
                                        <p:tgtEl>
                                          <p:spTgt spid="4"/>
                                        </p:tgtEl>
                                        <p:attrNameLst>
                                          <p:attrName>r</p:attrName>
                                        </p:attrNameLst>
                                      </p:cBhvr>
                                    </p:animRot>
                                  </p:childTnLst>
                                </p:cTn>
                              </p:par>
                              <p:par>
                                <p:cTn id="180" presetID="8" presetClass="emph" presetSubtype="0" fill="hold" nodeType="withEffect">
                                  <p:stCondLst>
                                    <p:cond delay="0"/>
                                  </p:stCondLst>
                                  <p:childTnLst>
                                    <p:animRot by="21600000">
                                      <p:cBhvr>
                                        <p:cTn id="181" dur="2000" fill="hold"/>
                                        <p:tgtEl>
                                          <p:spTgt spid="5"/>
                                        </p:tgtEl>
                                        <p:attrNameLst>
                                          <p:attrName>r</p:attrName>
                                        </p:attrNameLst>
                                      </p:cBhvr>
                                    </p:animRot>
                                  </p:childTnLst>
                                </p:cTn>
                              </p:par>
                              <p:par>
                                <p:cTn id="182" presetID="8" presetClass="emph" presetSubtype="0" fill="hold" nodeType="withEffect">
                                  <p:stCondLst>
                                    <p:cond delay="0"/>
                                  </p:stCondLst>
                                  <p:childTnLst>
                                    <p:animRot by="21600000">
                                      <p:cBhvr>
                                        <p:cTn id="183" dur="2000" fill="hold"/>
                                        <p:tgtEl>
                                          <p:spTgt spid="6"/>
                                        </p:tgtEl>
                                        <p:attrNameLst>
                                          <p:attrName>r</p:attrName>
                                        </p:attrNameLst>
                                      </p:cBhvr>
                                    </p:animRot>
                                  </p:childTnLst>
                                </p:cTn>
                              </p:par>
                              <p:par>
                                <p:cTn id="184" presetID="8" presetClass="emph" presetSubtype="0" fill="hold" nodeType="withEffect">
                                  <p:stCondLst>
                                    <p:cond delay="0"/>
                                  </p:stCondLst>
                                  <p:childTnLst>
                                    <p:animRot by="21600000">
                                      <p:cBhvr>
                                        <p:cTn id="185" dur="2000" fill="hold"/>
                                        <p:tgtEl>
                                          <p:spTgt spid="7"/>
                                        </p:tgtEl>
                                        <p:attrNameLst>
                                          <p:attrName>r</p:attrName>
                                        </p:attrNameLst>
                                      </p:cBhvr>
                                    </p:animRot>
                                  </p:childTnLst>
                                </p:cTn>
                              </p:par>
                              <p:par>
                                <p:cTn id="186" presetID="8" presetClass="emph" presetSubtype="0" fill="hold" nodeType="withEffect">
                                  <p:stCondLst>
                                    <p:cond delay="0"/>
                                  </p:stCondLst>
                                  <p:childTnLst>
                                    <p:animRot by="21600000">
                                      <p:cBhvr>
                                        <p:cTn id="187" dur="2000" fill="hold"/>
                                        <p:tgtEl>
                                          <p:spTgt spid="8"/>
                                        </p:tgtEl>
                                        <p:attrNameLst>
                                          <p:attrName>r</p:attrName>
                                        </p:attrNameLst>
                                      </p:cBhvr>
                                    </p:animRot>
                                  </p:childTnLst>
                                </p:cTn>
                              </p:par>
                              <p:par>
                                <p:cTn id="188" presetID="3" presetClass="exit" presetSubtype="5" fill="hold" nodeType="withEffect">
                                  <p:stCondLst>
                                    <p:cond delay="0"/>
                                  </p:stCondLst>
                                  <p:childTnLst>
                                    <p:animEffect transition="out" filter="blinds(vertical)">
                                      <p:cBhvr>
                                        <p:cTn id="189" dur="2000"/>
                                        <p:tgtEl>
                                          <p:spTgt spid="3"/>
                                        </p:tgtEl>
                                      </p:cBhvr>
                                    </p:animEffect>
                                    <p:set>
                                      <p:cBhvr>
                                        <p:cTn id="190" dur="1" fill="hold">
                                          <p:stCondLst>
                                            <p:cond delay="1999"/>
                                          </p:stCondLst>
                                        </p:cTn>
                                        <p:tgtEl>
                                          <p:spTgt spid="3"/>
                                        </p:tgtEl>
                                        <p:attrNameLst>
                                          <p:attrName>style.visibility</p:attrName>
                                        </p:attrNameLst>
                                      </p:cBhvr>
                                      <p:to>
                                        <p:strVal val="hidden"/>
                                      </p:to>
                                    </p:set>
                                  </p:childTnLst>
                                </p:cTn>
                              </p:par>
                              <p:par>
                                <p:cTn id="191" presetID="3" presetClass="exit" presetSubtype="5" fill="hold" nodeType="withEffect">
                                  <p:stCondLst>
                                    <p:cond delay="0"/>
                                  </p:stCondLst>
                                  <p:childTnLst>
                                    <p:animEffect transition="out" filter="blinds(vertical)">
                                      <p:cBhvr>
                                        <p:cTn id="192" dur="2000"/>
                                        <p:tgtEl>
                                          <p:spTgt spid="4"/>
                                        </p:tgtEl>
                                      </p:cBhvr>
                                    </p:animEffect>
                                    <p:set>
                                      <p:cBhvr>
                                        <p:cTn id="193" dur="1" fill="hold">
                                          <p:stCondLst>
                                            <p:cond delay="1999"/>
                                          </p:stCondLst>
                                        </p:cTn>
                                        <p:tgtEl>
                                          <p:spTgt spid="4"/>
                                        </p:tgtEl>
                                        <p:attrNameLst>
                                          <p:attrName>style.visibility</p:attrName>
                                        </p:attrNameLst>
                                      </p:cBhvr>
                                      <p:to>
                                        <p:strVal val="hidden"/>
                                      </p:to>
                                    </p:set>
                                  </p:childTnLst>
                                </p:cTn>
                              </p:par>
                              <p:par>
                                <p:cTn id="194" presetID="3" presetClass="exit" presetSubtype="5" fill="hold" nodeType="withEffect">
                                  <p:stCondLst>
                                    <p:cond delay="0"/>
                                  </p:stCondLst>
                                  <p:childTnLst>
                                    <p:animEffect transition="out" filter="blinds(vertical)">
                                      <p:cBhvr>
                                        <p:cTn id="195" dur="2000"/>
                                        <p:tgtEl>
                                          <p:spTgt spid="5"/>
                                        </p:tgtEl>
                                      </p:cBhvr>
                                    </p:animEffect>
                                    <p:set>
                                      <p:cBhvr>
                                        <p:cTn id="196" dur="1" fill="hold">
                                          <p:stCondLst>
                                            <p:cond delay="1999"/>
                                          </p:stCondLst>
                                        </p:cTn>
                                        <p:tgtEl>
                                          <p:spTgt spid="5"/>
                                        </p:tgtEl>
                                        <p:attrNameLst>
                                          <p:attrName>style.visibility</p:attrName>
                                        </p:attrNameLst>
                                      </p:cBhvr>
                                      <p:to>
                                        <p:strVal val="hidden"/>
                                      </p:to>
                                    </p:set>
                                  </p:childTnLst>
                                </p:cTn>
                              </p:par>
                              <p:par>
                                <p:cTn id="197" presetID="3" presetClass="exit" presetSubtype="5" fill="hold" nodeType="withEffect">
                                  <p:stCondLst>
                                    <p:cond delay="0"/>
                                  </p:stCondLst>
                                  <p:childTnLst>
                                    <p:animEffect transition="out" filter="blinds(vertical)">
                                      <p:cBhvr>
                                        <p:cTn id="198" dur="2000"/>
                                        <p:tgtEl>
                                          <p:spTgt spid="6"/>
                                        </p:tgtEl>
                                      </p:cBhvr>
                                    </p:animEffect>
                                    <p:set>
                                      <p:cBhvr>
                                        <p:cTn id="199" dur="1" fill="hold">
                                          <p:stCondLst>
                                            <p:cond delay="1999"/>
                                          </p:stCondLst>
                                        </p:cTn>
                                        <p:tgtEl>
                                          <p:spTgt spid="6"/>
                                        </p:tgtEl>
                                        <p:attrNameLst>
                                          <p:attrName>style.visibility</p:attrName>
                                        </p:attrNameLst>
                                      </p:cBhvr>
                                      <p:to>
                                        <p:strVal val="hidden"/>
                                      </p:to>
                                    </p:set>
                                  </p:childTnLst>
                                </p:cTn>
                              </p:par>
                              <p:par>
                                <p:cTn id="200" presetID="3" presetClass="exit" presetSubtype="5" fill="hold" nodeType="withEffect">
                                  <p:stCondLst>
                                    <p:cond delay="0"/>
                                  </p:stCondLst>
                                  <p:childTnLst>
                                    <p:animEffect transition="out" filter="blinds(vertical)">
                                      <p:cBhvr>
                                        <p:cTn id="201" dur="2000"/>
                                        <p:tgtEl>
                                          <p:spTgt spid="7"/>
                                        </p:tgtEl>
                                      </p:cBhvr>
                                    </p:animEffect>
                                    <p:set>
                                      <p:cBhvr>
                                        <p:cTn id="202" dur="1" fill="hold">
                                          <p:stCondLst>
                                            <p:cond delay="1999"/>
                                          </p:stCondLst>
                                        </p:cTn>
                                        <p:tgtEl>
                                          <p:spTgt spid="7"/>
                                        </p:tgtEl>
                                        <p:attrNameLst>
                                          <p:attrName>style.visibility</p:attrName>
                                        </p:attrNameLst>
                                      </p:cBhvr>
                                      <p:to>
                                        <p:strVal val="hidden"/>
                                      </p:to>
                                    </p:set>
                                  </p:childTnLst>
                                </p:cTn>
                              </p:par>
                              <p:par>
                                <p:cTn id="203" presetID="3" presetClass="exit" presetSubtype="5" fill="hold" nodeType="withEffect">
                                  <p:stCondLst>
                                    <p:cond delay="0"/>
                                  </p:stCondLst>
                                  <p:childTnLst>
                                    <p:animEffect transition="out" filter="blinds(vertical)">
                                      <p:cBhvr>
                                        <p:cTn id="204" dur="2000"/>
                                        <p:tgtEl>
                                          <p:spTgt spid="8"/>
                                        </p:tgtEl>
                                      </p:cBhvr>
                                    </p:animEffect>
                                    <p:set>
                                      <p:cBhvr>
                                        <p:cTn id="205" dur="1" fill="hold">
                                          <p:stCondLst>
                                            <p:cond delay="1999"/>
                                          </p:stCondLst>
                                        </p:cTn>
                                        <p:tgtEl>
                                          <p:spTgt spid="8"/>
                                        </p:tgtEl>
                                        <p:attrNameLst>
                                          <p:attrName>style.visibility</p:attrName>
                                        </p:attrNameLst>
                                      </p:cBhvr>
                                      <p:to>
                                        <p:strVal val="hidden"/>
                                      </p:to>
                                    </p:set>
                                  </p:childTnLst>
                                </p:cTn>
                              </p:par>
                              <p:par>
                                <p:cTn id="206" presetID="3" presetClass="exit" presetSubtype="5" fill="hold" nodeType="withEffect">
                                  <p:stCondLst>
                                    <p:cond delay="0"/>
                                  </p:stCondLst>
                                  <p:childTnLst>
                                    <p:animEffect transition="out" filter="blinds(vertical)">
                                      <p:cBhvr>
                                        <p:cTn id="207" dur="2000"/>
                                        <p:tgtEl>
                                          <p:spTgt spid="9"/>
                                        </p:tgtEl>
                                      </p:cBhvr>
                                    </p:animEffect>
                                    <p:set>
                                      <p:cBhvr>
                                        <p:cTn id="208" dur="1" fill="hold">
                                          <p:stCondLst>
                                            <p:cond delay="1999"/>
                                          </p:stCondLst>
                                        </p:cTn>
                                        <p:tgtEl>
                                          <p:spTgt spid="9"/>
                                        </p:tgtEl>
                                        <p:attrNameLst>
                                          <p:attrName>style.visibility</p:attrName>
                                        </p:attrNameLst>
                                      </p:cBhvr>
                                      <p:to>
                                        <p:strVal val="hidden"/>
                                      </p:to>
                                    </p:set>
                                  </p:childTnLst>
                                </p:cTn>
                              </p:par>
                              <p:par>
                                <p:cTn id="209" presetID="3" presetClass="exit" presetSubtype="5" fill="hold" nodeType="withEffect">
                                  <p:stCondLst>
                                    <p:cond delay="0"/>
                                  </p:stCondLst>
                                  <p:childTnLst>
                                    <p:animEffect transition="out" filter="blinds(vertical)">
                                      <p:cBhvr>
                                        <p:cTn id="210" dur="2000"/>
                                        <p:tgtEl>
                                          <p:spTgt spid="10"/>
                                        </p:tgtEl>
                                      </p:cBhvr>
                                    </p:animEffect>
                                    <p:set>
                                      <p:cBhvr>
                                        <p:cTn id="211" dur="1" fill="hold">
                                          <p:stCondLst>
                                            <p:cond delay="1999"/>
                                          </p:stCondLst>
                                        </p:cTn>
                                        <p:tgtEl>
                                          <p:spTgt spid="10"/>
                                        </p:tgtEl>
                                        <p:attrNameLst>
                                          <p:attrName>style.visibility</p:attrName>
                                        </p:attrNameLst>
                                      </p:cBhvr>
                                      <p:to>
                                        <p:strVal val="hidden"/>
                                      </p:to>
                                    </p:set>
                                  </p:childTnLst>
                                </p:cTn>
                              </p:par>
                              <p:par>
                                <p:cTn id="212" presetID="3" presetClass="exit" presetSubtype="5" fill="hold" nodeType="withEffect">
                                  <p:stCondLst>
                                    <p:cond delay="0"/>
                                  </p:stCondLst>
                                  <p:childTnLst>
                                    <p:animEffect transition="out" filter="blinds(vertical)">
                                      <p:cBhvr>
                                        <p:cTn id="213" dur="2000"/>
                                        <p:tgtEl>
                                          <p:spTgt spid="11"/>
                                        </p:tgtEl>
                                      </p:cBhvr>
                                    </p:animEffect>
                                    <p:set>
                                      <p:cBhvr>
                                        <p:cTn id="214" dur="1" fill="hold">
                                          <p:stCondLst>
                                            <p:cond delay="1999"/>
                                          </p:stCondLst>
                                        </p:cTn>
                                        <p:tgtEl>
                                          <p:spTgt spid="11"/>
                                        </p:tgtEl>
                                        <p:attrNameLst>
                                          <p:attrName>style.visibility</p:attrName>
                                        </p:attrNameLst>
                                      </p:cBhvr>
                                      <p:to>
                                        <p:strVal val="hidden"/>
                                      </p:to>
                                    </p:set>
                                  </p:childTnLst>
                                </p:cTn>
                              </p:par>
                              <p:par>
                                <p:cTn id="215" presetID="3" presetClass="exit" presetSubtype="5" fill="hold" nodeType="withEffect">
                                  <p:stCondLst>
                                    <p:cond delay="0"/>
                                  </p:stCondLst>
                                  <p:childTnLst>
                                    <p:animEffect transition="out" filter="blinds(vertical)">
                                      <p:cBhvr>
                                        <p:cTn id="216" dur="2000"/>
                                        <p:tgtEl>
                                          <p:spTgt spid="12"/>
                                        </p:tgtEl>
                                      </p:cBhvr>
                                    </p:animEffect>
                                    <p:set>
                                      <p:cBhvr>
                                        <p:cTn id="217" dur="1" fill="hold">
                                          <p:stCondLst>
                                            <p:cond delay="1999"/>
                                          </p:stCondLst>
                                        </p:cTn>
                                        <p:tgtEl>
                                          <p:spTgt spid="12"/>
                                        </p:tgtEl>
                                        <p:attrNameLst>
                                          <p:attrName>style.visibility</p:attrName>
                                        </p:attrNameLst>
                                      </p:cBhvr>
                                      <p:to>
                                        <p:strVal val="hidden"/>
                                      </p:to>
                                    </p:set>
                                  </p:childTnLst>
                                </p:cTn>
                              </p:par>
                              <p:par>
                                <p:cTn id="218" presetID="3" presetClass="exit" presetSubtype="5" fill="hold" nodeType="withEffect">
                                  <p:stCondLst>
                                    <p:cond delay="0"/>
                                  </p:stCondLst>
                                  <p:childTnLst>
                                    <p:animEffect transition="out" filter="blinds(vertical)">
                                      <p:cBhvr>
                                        <p:cTn id="219" dur="2000"/>
                                        <p:tgtEl>
                                          <p:spTgt spid="13"/>
                                        </p:tgtEl>
                                      </p:cBhvr>
                                    </p:animEffect>
                                    <p:set>
                                      <p:cBhvr>
                                        <p:cTn id="220" dur="1" fill="hold">
                                          <p:stCondLst>
                                            <p:cond delay="1999"/>
                                          </p:stCondLst>
                                        </p:cTn>
                                        <p:tgtEl>
                                          <p:spTgt spid="13"/>
                                        </p:tgtEl>
                                        <p:attrNameLst>
                                          <p:attrName>style.visibility</p:attrName>
                                        </p:attrNameLst>
                                      </p:cBhvr>
                                      <p:to>
                                        <p:strVal val="hidden"/>
                                      </p:to>
                                    </p:set>
                                  </p:childTnLst>
                                </p:cTn>
                              </p:par>
                              <p:par>
                                <p:cTn id="221" presetID="3" presetClass="exit" presetSubtype="5" fill="hold" nodeType="withEffect">
                                  <p:stCondLst>
                                    <p:cond delay="0"/>
                                  </p:stCondLst>
                                  <p:childTnLst>
                                    <p:animEffect transition="out" filter="blinds(vertical)">
                                      <p:cBhvr>
                                        <p:cTn id="222" dur="2000"/>
                                        <p:tgtEl>
                                          <p:spTgt spid="14"/>
                                        </p:tgtEl>
                                      </p:cBhvr>
                                    </p:animEffect>
                                    <p:set>
                                      <p:cBhvr>
                                        <p:cTn id="223" dur="1" fill="hold">
                                          <p:stCondLst>
                                            <p:cond delay="1999"/>
                                          </p:stCondLst>
                                        </p:cTn>
                                        <p:tgtEl>
                                          <p:spTgt spid="14"/>
                                        </p:tgtEl>
                                        <p:attrNameLst>
                                          <p:attrName>style.visibility</p:attrName>
                                        </p:attrNameLst>
                                      </p:cBhvr>
                                      <p:to>
                                        <p:strVal val="hidden"/>
                                      </p:to>
                                    </p:set>
                                  </p:childTnLst>
                                </p:cTn>
                              </p:par>
                              <p:par>
                                <p:cTn id="224" presetID="17" presetClass="entr" presetSubtype="10" fill="hold" nodeType="withEffect">
                                  <p:stCondLst>
                                    <p:cond delay="0"/>
                                  </p:stCondLst>
                                  <p:childTnLst>
                                    <p:set>
                                      <p:cBhvr>
                                        <p:cTn id="225" dur="1" fill="hold">
                                          <p:stCondLst>
                                            <p:cond delay="0"/>
                                          </p:stCondLst>
                                        </p:cTn>
                                        <p:tgtEl>
                                          <p:spTgt spid="2"/>
                                        </p:tgtEl>
                                        <p:attrNameLst>
                                          <p:attrName>style.visibility</p:attrName>
                                        </p:attrNameLst>
                                      </p:cBhvr>
                                      <p:to>
                                        <p:strVal val="visible"/>
                                      </p:to>
                                    </p:set>
                                    <p:anim calcmode="lin" valueType="num">
                                      <p:cBhvr>
                                        <p:cTn id="226" dur="2000" fill="hold"/>
                                        <p:tgtEl>
                                          <p:spTgt spid="2"/>
                                        </p:tgtEl>
                                        <p:attrNameLst>
                                          <p:attrName>ppt_w</p:attrName>
                                        </p:attrNameLst>
                                      </p:cBhvr>
                                      <p:tavLst>
                                        <p:tav tm="0">
                                          <p:val>
                                            <p:fltVal val="0"/>
                                          </p:val>
                                        </p:tav>
                                        <p:tav tm="100000">
                                          <p:val>
                                            <p:strVal val="#ppt_w"/>
                                          </p:val>
                                        </p:tav>
                                      </p:tavLst>
                                    </p:anim>
                                    <p:anim calcmode="lin" valueType="num">
                                      <p:cBhvr>
                                        <p:cTn id="2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a:gsLst>
            <a:gs pos="0">
              <a:srgbClr val="00297A"/>
            </a:gs>
            <a:gs pos="30000">
              <a:srgbClr val="66008F"/>
            </a:gs>
            <a:gs pos="64999">
              <a:srgbClr val="BA0066"/>
            </a:gs>
            <a:gs pos="89999">
              <a:srgbClr val="FF0000"/>
            </a:gs>
            <a:gs pos="100000">
              <a:srgbClr val="FF8200"/>
            </a:gs>
          </a:gsLst>
          <a:lin ang="16200000" scaled="0"/>
        </a:gradFill>
        <a:effectLst/>
      </p:bgPr>
    </p:bg>
    <p:spTree>
      <p:nvGrpSpPr>
        <p:cNvPr id="1" name=""/>
        <p:cNvGrpSpPr/>
        <p:nvPr/>
      </p:nvGrpSpPr>
      <p:grpSpPr>
        <a:xfrm>
          <a:off x="0" y="0"/>
          <a:ext cx="0" cy="0"/>
          <a:chOff x="0" y="0"/>
          <a:chExt cx="0" cy="0"/>
        </a:xfrm>
      </p:grpSpPr>
      <p:pic>
        <p:nvPicPr>
          <p:cNvPr id="2" name="1 Imagen" descr="1(3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1313694966_Vector_Clipart.png"/>
          <p:cNvPicPr>
            <a:picLocks noChangeAspect="1"/>
          </p:cNvPicPr>
          <p:nvPr/>
        </p:nvPicPr>
        <p:blipFill>
          <a:blip r:embed="rId4">
            <a:duotone>
              <a:schemeClr val="accent1">
                <a:shade val="45000"/>
                <a:satMod val="135000"/>
              </a:schemeClr>
              <a:prstClr val="white"/>
            </a:duotone>
            <a:lum bright="40000" contrast="40000"/>
          </a:blip>
          <a:stretch>
            <a:fillRect/>
          </a:stretch>
        </p:blipFill>
        <p:spPr>
          <a:xfrm>
            <a:off x="1714481" y="-200921"/>
            <a:ext cx="5500726" cy="5500726"/>
          </a:xfrm>
          <a:prstGeom prst="rect">
            <a:avLst/>
          </a:prstGeom>
        </p:spPr>
      </p:pic>
      <p:pic>
        <p:nvPicPr>
          <p:cNvPr id="4" name="3 Imagen" descr="1313694966_Vector_Clipart.png"/>
          <p:cNvPicPr>
            <a:picLocks noChangeAspect="1"/>
          </p:cNvPicPr>
          <p:nvPr/>
        </p:nvPicPr>
        <p:blipFill>
          <a:blip r:embed="rId4">
            <a:duotone>
              <a:schemeClr val="accent6">
                <a:shade val="45000"/>
                <a:satMod val="135000"/>
              </a:schemeClr>
              <a:prstClr val="white"/>
            </a:duotone>
            <a:lum contrast="40000"/>
          </a:blip>
          <a:stretch>
            <a:fillRect/>
          </a:stretch>
        </p:blipFill>
        <p:spPr>
          <a:xfrm rot="770471">
            <a:off x="1685456" y="-100481"/>
            <a:ext cx="5500726" cy="5500726"/>
          </a:xfrm>
          <a:prstGeom prst="rect">
            <a:avLst/>
          </a:prstGeom>
        </p:spPr>
      </p:pic>
      <p:sp>
        <p:nvSpPr>
          <p:cNvPr id="5" name="4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8" presetClass="emph" presetSubtype="0" fill="hold" nodeType="withEffect">
                                  <p:stCondLst>
                                    <p:cond delay="0"/>
                                  </p:stCondLst>
                                  <p:childTnLst>
                                    <p:animRot by="21600000">
                                      <p:cBhvr>
                                        <p:cTn id="14" dur="2000" fill="hold"/>
                                        <p:tgtEl>
                                          <p:spTgt spid="3"/>
                                        </p:tgtEl>
                                        <p:attrNameLst>
                                          <p:attrName>r</p:attrName>
                                        </p:attrNameLst>
                                      </p:cBhvr>
                                    </p:animRot>
                                  </p:childTnLst>
                                </p:cTn>
                              </p:par>
                              <p:par>
                                <p:cTn id="15" presetID="23" presetClass="entr" presetSubtype="52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anim calcmode="lin" valueType="num">
                                      <p:cBhvr>
                                        <p:cTn id="19" dur="2000" fill="hold"/>
                                        <p:tgtEl>
                                          <p:spTgt spid="4"/>
                                        </p:tgtEl>
                                        <p:attrNameLst>
                                          <p:attrName>ppt_x</p:attrName>
                                        </p:attrNameLst>
                                      </p:cBhvr>
                                      <p:tavLst>
                                        <p:tav tm="0">
                                          <p:val>
                                            <p:fltVal val="0.5"/>
                                          </p:val>
                                        </p:tav>
                                        <p:tav tm="100000">
                                          <p:val>
                                            <p:strVal val="#ppt_x"/>
                                          </p:val>
                                        </p:tav>
                                      </p:tavLst>
                                    </p:anim>
                                    <p:anim calcmode="lin" valueType="num">
                                      <p:cBhvr>
                                        <p:cTn id="20" dur="2000" fill="hold"/>
                                        <p:tgtEl>
                                          <p:spTgt spid="4"/>
                                        </p:tgtEl>
                                        <p:attrNameLst>
                                          <p:attrName>ppt_y</p:attrName>
                                        </p:attrNameLst>
                                      </p:cBhvr>
                                      <p:tavLst>
                                        <p:tav tm="0">
                                          <p:val>
                                            <p:fltVal val="0.5"/>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0">
              <a:srgbClr val="FF0000"/>
            </a:gs>
            <a:gs pos="50000">
              <a:srgbClr val="0058DA">
                <a:shade val="67500"/>
                <a:satMod val="115000"/>
              </a:srgbClr>
            </a:gs>
            <a:gs pos="100000">
              <a:srgbClr val="0058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0"/>
            <a:ext cx="3048000" cy="1214422"/>
          </a:xfrm>
          <a:prstGeom prst="rect">
            <a:avLst/>
          </a:prstGeom>
          <a:effectLst>
            <a:reflection blurRad="6350" stA="50000" endA="300" endPos="90000" dir="5400000" sy="-100000" algn="bl" rotWithShape="0"/>
          </a:effectLst>
        </p:spPr>
      </p:pic>
      <p:pic>
        <p:nvPicPr>
          <p:cNvPr id="5" name="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0"/>
            <a:ext cx="3143272" cy="1214422"/>
          </a:xfrm>
          <a:prstGeom prst="rect">
            <a:avLst/>
          </a:prstGeom>
          <a:effectLst>
            <a:reflection blurRad="6350" stA="50000" endA="300" endPos="90000" dir="5400000" sy="-100000" algn="bl" rotWithShape="0"/>
          </a:effectLst>
        </p:spPr>
      </p:pic>
      <p:pic>
        <p:nvPicPr>
          <p:cNvPr id="6" name="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57166"/>
            <a:ext cx="3048000" cy="1214422"/>
          </a:xfrm>
          <a:prstGeom prst="rect">
            <a:avLst/>
          </a:prstGeom>
          <a:effectLst>
            <a:reflection blurRad="6350" stA="50000" endA="300" endPos="90000" dir="5400000" sy="-100000" algn="bl" rotWithShape="0"/>
          </a:effectLst>
        </p:spPr>
      </p:pic>
      <p:pic>
        <p:nvPicPr>
          <p:cNvPr id="7" name="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57166"/>
            <a:ext cx="3143272" cy="1214422"/>
          </a:xfrm>
          <a:prstGeom prst="rect">
            <a:avLst/>
          </a:prstGeom>
          <a:effectLst>
            <a:reflection blurRad="6350" stA="50000" endA="300" endPos="90000" dir="5400000" sy="-100000" algn="bl" rotWithShape="0"/>
          </a:effectLst>
        </p:spPr>
      </p:pic>
      <p:pic>
        <p:nvPicPr>
          <p:cNvPr id="8" name="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857256"/>
            <a:ext cx="3048000" cy="1214422"/>
          </a:xfrm>
          <a:prstGeom prst="rect">
            <a:avLst/>
          </a:prstGeom>
          <a:effectLst>
            <a:reflection blurRad="6350" stA="50000" endA="300" endPos="90000" dir="5400000" sy="-100000" algn="bl" rotWithShape="0"/>
          </a:effectLst>
        </p:spPr>
      </p:pic>
      <p:pic>
        <p:nvPicPr>
          <p:cNvPr id="9" name="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857256"/>
            <a:ext cx="3143272" cy="1214422"/>
          </a:xfrm>
          <a:prstGeom prst="rect">
            <a:avLst/>
          </a:prstGeom>
          <a:effectLst>
            <a:reflection blurRad="6350" stA="50000" endA="300" endPos="90000" dir="5400000" sy="-100000" algn="bl" rotWithShape="0"/>
          </a:effectLst>
        </p:spPr>
      </p:pic>
      <p:pic>
        <p:nvPicPr>
          <p:cNvPr id="10" name="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214422"/>
            <a:ext cx="3048000" cy="1214422"/>
          </a:xfrm>
          <a:prstGeom prst="rect">
            <a:avLst/>
          </a:prstGeom>
          <a:effectLst>
            <a:reflection blurRad="6350" stA="50000" endA="300" endPos="90000" dir="5400000" sy="-100000" algn="bl" rotWithShape="0"/>
          </a:effectLst>
        </p:spPr>
      </p:pic>
      <p:pic>
        <p:nvPicPr>
          <p:cNvPr id="11" name="1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214422"/>
            <a:ext cx="3143272" cy="1214422"/>
          </a:xfrm>
          <a:prstGeom prst="rect">
            <a:avLst/>
          </a:prstGeom>
          <a:effectLst>
            <a:reflection blurRad="6350" stA="50000" endA="300" endPos="90000" dir="5400000" sy="-100000" algn="bl" rotWithShape="0"/>
          </a:effectLst>
        </p:spPr>
      </p:pic>
      <p:pic>
        <p:nvPicPr>
          <p:cNvPr id="12" name="1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571636"/>
            <a:ext cx="3048000" cy="1214422"/>
          </a:xfrm>
          <a:prstGeom prst="rect">
            <a:avLst/>
          </a:prstGeom>
          <a:effectLst>
            <a:reflection blurRad="6350" stA="50000" endA="300" endPos="90000" dir="5400000" sy="-100000" algn="bl" rotWithShape="0"/>
          </a:effectLst>
        </p:spPr>
      </p:pic>
      <p:pic>
        <p:nvPicPr>
          <p:cNvPr id="13" name="1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571636"/>
            <a:ext cx="3143272" cy="1214422"/>
          </a:xfrm>
          <a:prstGeom prst="rect">
            <a:avLst/>
          </a:prstGeom>
          <a:effectLst>
            <a:reflection blurRad="6350" stA="50000" endA="300" endPos="90000" dir="5400000" sy="-100000" algn="bl" rotWithShape="0"/>
          </a:effectLst>
        </p:spPr>
      </p:pic>
      <p:pic>
        <p:nvPicPr>
          <p:cNvPr id="14" name="1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1928802"/>
            <a:ext cx="3048000" cy="1214422"/>
          </a:xfrm>
          <a:prstGeom prst="rect">
            <a:avLst/>
          </a:prstGeom>
          <a:effectLst>
            <a:reflection blurRad="6350" stA="50000" endA="300" endPos="90000" dir="5400000" sy="-100000" algn="bl" rotWithShape="0"/>
          </a:effectLst>
        </p:spPr>
      </p:pic>
      <p:pic>
        <p:nvPicPr>
          <p:cNvPr id="15" name="1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1928802"/>
            <a:ext cx="3143272" cy="1214422"/>
          </a:xfrm>
          <a:prstGeom prst="rect">
            <a:avLst/>
          </a:prstGeom>
          <a:effectLst>
            <a:reflection blurRad="6350" stA="50000" endA="300" endPos="90000" dir="5400000" sy="-100000" algn="bl" rotWithShape="0"/>
          </a:effectLst>
        </p:spPr>
      </p:pic>
      <p:pic>
        <p:nvPicPr>
          <p:cNvPr id="16" name="1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2428892"/>
            <a:ext cx="3048000" cy="1214422"/>
          </a:xfrm>
          <a:prstGeom prst="rect">
            <a:avLst/>
          </a:prstGeom>
          <a:effectLst>
            <a:reflection blurRad="6350" stA="50000" endA="300" endPos="90000" dir="5400000" sy="-100000" algn="bl" rotWithShape="0"/>
          </a:effectLst>
        </p:spPr>
      </p:pic>
      <p:pic>
        <p:nvPicPr>
          <p:cNvPr id="17" name="1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2428892"/>
            <a:ext cx="3143272" cy="1214422"/>
          </a:xfrm>
          <a:prstGeom prst="rect">
            <a:avLst/>
          </a:prstGeom>
          <a:effectLst>
            <a:reflection blurRad="6350" stA="50000" endA="300" endPos="90000" dir="5400000" sy="-100000" algn="bl" rotWithShape="0"/>
          </a:effectLst>
        </p:spPr>
      </p:pic>
      <p:pic>
        <p:nvPicPr>
          <p:cNvPr id="18" name="1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2786058"/>
            <a:ext cx="3048000" cy="1214422"/>
          </a:xfrm>
          <a:prstGeom prst="rect">
            <a:avLst/>
          </a:prstGeom>
          <a:effectLst>
            <a:reflection blurRad="6350" stA="50000" endA="300" endPos="90000" dir="5400000" sy="-100000" algn="bl" rotWithShape="0"/>
          </a:effectLst>
        </p:spPr>
      </p:pic>
      <p:pic>
        <p:nvPicPr>
          <p:cNvPr id="19" name="1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2786058"/>
            <a:ext cx="3143272" cy="1214422"/>
          </a:xfrm>
          <a:prstGeom prst="rect">
            <a:avLst/>
          </a:prstGeom>
          <a:effectLst>
            <a:reflection blurRad="6350" stA="50000" endA="300" endPos="90000" dir="5400000" sy="-100000" algn="bl" rotWithShape="0"/>
          </a:effectLst>
        </p:spPr>
      </p:pic>
      <p:pic>
        <p:nvPicPr>
          <p:cNvPr id="20" name="19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143272"/>
            <a:ext cx="3048000" cy="1214422"/>
          </a:xfrm>
          <a:prstGeom prst="rect">
            <a:avLst/>
          </a:prstGeom>
          <a:effectLst>
            <a:reflection blurRad="6350" stA="50000" endA="300" endPos="90000" dir="5400000" sy="-100000" algn="bl" rotWithShape="0"/>
          </a:effectLst>
        </p:spPr>
      </p:pic>
      <p:pic>
        <p:nvPicPr>
          <p:cNvPr id="21" name="20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143272"/>
            <a:ext cx="3143272" cy="1214422"/>
          </a:xfrm>
          <a:prstGeom prst="rect">
            <a:avLst/>
          </a:prstGeom>
          <a:effectLst>
            <a:reflection blurRad="6350" stA="50000" endA="300" endPos="90000" dir="5400000" sy="-100000" algn="bl" rotWithShape="0"/>
          </a:effectLst>
        </p:spPr>
      </p:pic>
      <p:pic>
        <p:nvPicPr>
          <p:cNvPr id="22" name="21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500438"/>
            <a:ext cx="3048000" cy="1214422"/>
          </a:xfrm>
          <a:prstGeom prst="rect">
            <a:avLst/>
          </a:prstGeom>
          <a:effectLst>
            <a:reflection blurRad="6350" stA="50000" endA="300" endPos="90000" dir="5400000" sy="-100000" algn="bl" rotWithShape="0"/>
          </a:effectLst>
        </p:spPr>
      </p:pic>
      <p:pic>
        <p:nvPicPr>
          <p:cNvPr id="23" name="22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500438"/>
            <a:ext cx="3143272" cy="1214422"/>
          </a:xfrm>
          <a:prstGeom prst="rect">
            <a:avLst/>
          </a:prstGeom>
          <a:effectLst>
            <a:reflection blurRad="6350" stA="50000" endA="300" endPos="90000" dir="5400000" sy="-100000" algn="bl" rotWithShape="0"/>
          </a:effectLst>
        </p:spPr>
      </p:pic>
      <p:pic>
        <p:nvPicPr>
          <p:cNvPr id="24" name="23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3929066"/>
            <a:ext cx="3048000" cy="1214422"/>
          </a:xfrm>
          <a:prstGeom prst="rect">
            <a:avLst/>
          </a:prstGeom>
          <a:effectLst>
            <a:reflection blurRad="6350" stA="50000" endA="300" endPos="90000" dir="5400000" sy="-100000" algn="bl" rotWithShape="0"/>
          </a:effectLst>
        </p:spPr>
      </p:pic>
      <p:pic>
        <p:nvPicPr>
          <p:cNvPr id="25" name="24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3929066"/>
            <a:ext cx="3143272" cy="1214422"/>
          </a:xfrm>
          <a:prstGeom prst="rect">
            <a:avLst/>
          </a:prstGeom>
          <a:effectLst>
            <a:reflection blurRad="6350" stA="50000" endA="300" endPos="90000" dir="5400000" sy="-100000" algn="bl" rotWithShape="0"/>
          </a:effectLst>
        </p:spPr>
      </p:pic>
      <p:pic>
        <p:nvPicPr>
          <p:cNvPr id="26" name="25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142976" y="4357694"/>
            <a:ext cx="3048000" cy="1214422"/>
          </a:xfrm>
          <a:prstGeom prst="rect">
            <a:avLst/>
          </a:prstGeom>
          <a:effectLst>
            <a:reflection blurRad="6350" stA="50000" endA="300" endPos="90000" dir="5400000" sy="-100000" algn="bl" rotWithShape="0"/>
          </a:effectLst>
        </p:spPr>
      </p:pic>
      <p:pic>
        <p:nvPicPr>
          <p:cNvPr id="27" name="26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72066" y="4357694"/>
            <a:ext cx="3143272" cy="1214422"/>
          </a:xfrm>
          <a:prstGeom prst="rect">
            <a:avLst/>
          </a:prstGeom>
          <a:effectLst>
            <a:reflection blurRad="6350" stA="50000" endA="300" endPos="90000" dir="5400000" sy="-100000" algn="bl" rotWithShape="0"/>
          </a:effectLst>
        </p:spPr>
      </p:pic>
      <p:pic>
        <p:nvPicPr>
          <p:cNvPr id="28" name="27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a:off x="1071538" y="4643470"/>
            <a:ext cx="3048000" cy="1214422"/>
          </a:xfrm>
          <a:prstGeom prst="rect">
            <a:avLst/>
          </a:prstGeom>
          <a:effectLst>
            <a:reflection blurRad="6350" stA="50000" endA="300" endPos="90000" dir="5400000" sy="-100000" algn="bl" rotWithShape="0"/>
          </a:effectLst>
        </p:spPr>
      </p:pic>
      <p:pic>
        <p:nvPicPr>
          <p:cNvPr id="29" name="28 Imagen" descr="fio de luz 81.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5000628" y="4643470"/>
            <a:ext cx="3143272" cy="1214422"/>
          </a:xfrm>
          <a:prstGeom prst="rect">
            <a:avLst/>
          </a:prstGeom>
          <a:effectLst>
            <a:reflection blurRad="6350" stA="50000" endA="300" endPos="90000" dir="5400000" sy="-100000" algn="bl" rotWithShape="0"/>
          </a:effectLst>
        </p:spPr>
      </p:pic>
      <p:sp>
        <p:nvSpPr>
          <p:cNvPr id="30" name="29 Rectángulo"/>
          <p:cNvSpPr/>
          <p:nvPr/>
        </p:nvSpPr>
        <p:spPr>
          <a:xfrm>
            <a:off x="-285784" y="-142894"/>
            <a:ext cx="9715568" cy="6929486"/>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1+#ppt_w/2"/>
                                          </p:val>
                                        </p:tav>
                                        <p:tav tm="100000">
                                          <p:val>
                                            <p:strVal val="#ppt_x"/>
                                          </p:val>
                                        </p:tav>
                                      </p:tavLst>
                                    </p:anim>
                                    <p:anim calcmode="lin" valueType="num">
                                      <p:cBhvr additive="base">
                                        <p:cTn id="14" dur="30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3000" fill="hold"/>
                                        <p:tgtEl>
                                          <p:spTgt spid="10"/>
                                        </p:tgtEl>
                                        <p:attrNameLst>
                                          <p:attrName>ppt_x</p:attrName>
                                        </p:attrNameLst>
                                      </p:cBhvr>
                                      <p:tavLst>
                                        <p:tav tm="0">
                                          <p:val>
                                            <p:strVal val="1+#ppt_w/2"/>
                                          </p:val>
                                        </p:tav>
                                        <p:tav tm="100000">
                                          <p:val>
                                            <p:strVal val="#ppt_x"/>
                                          </p:val>
                                        </p:tav>
                                      </p:tavLst>
                                    </p:anim>
                                    <p:anim calcmode="lin" valueType="num">
                                      <p:cBhvr additive="base">
                                        <p:cTn id="22" dur="300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3000" fill="hold"/>
                                        <p:tgtEl>
                                          <p:spTgt spid="12"/>
                                        </p:tgtEl>
                                        <p:attrNameLst>
                                          <p:attrName>ppt_x</p:attrName>
                                        </p:attrNameLst>
                                      </p:cBhvr>
                                      <p:tavLst>
                                        <p:tav tm="0">
                                          <p:val>
                                            <p:strVal val="1+#ppt_w/2"/>
                                          </p:val>
                                        </p:tav>
                                        <p:tav tm="100000">
                                          <p:val>
                                            <p:strVal val="#ppt_x"/>
                                          </p:val>
                                        </p:tav>
                                      </p:tavLst>
                                    </p:anim>
                                    <p:anim calcmode="lin" valueType="num">
                                      <p:cBhvr additive="base">
                                        <p:cTn id="26" dur="30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0" fill="hold"/>
                                        <p:tgtEl>
                                          <p:spTgt spid="14"/>
                                        </p:tgtEl>
                                        <p:attrNameLst>
                                          <p:attrName>ppt_x</p:attrName>
                                        </p:attrNameLst>
                                      </p:cBhvr>
                                      <p:tavLst>
                                        <p:tav tm="0">
                                          <p:val>
                                            <p:strVal val="1+#ppt_w/2"/>
                                          </p:val>
                                        </p:tav>
                                        <p:tav tm="100000">
                                          <p:val>
                                            <p:strVal val="#ppt_x"/>
                                          </p:val>
                                        </p:tav>
                                      </p:tavLst>
                                    </p:anim>
                                    <p:anim calcmode="lin" valueType="num">
                                      <p:cBhvr additive="base">
                                        <p:cTn id="30" dur="3000" fill="hold"/>
                                        <p:tgtEl>
                                          <p:spTgt spid="14"/>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3000" fill="hold"/>
                                        <p:tgtEl>
                                          <p:spTgt spid="16"/>
                                        </p:tgtEl>
                                        <p:attrNameLst>
                                          <p:attrName>ppt_x</p:attrName>
                                        </p:attrNameLst>
                                      </p:cBhvr>
                                      <p:tavLst>
                                        <p:tav tm="0">
                                          <p:val>
                                            <p:strVal val="1+#ppt_w/2"/>
                                          </p:val>
                                        </p:tav>
                                        <p:tav tm="100000">
                                          <p:val>
                                            <p:strVal val="#ppt_x"/>
                                          </p:val>
                                        </p:tav>
                                      </p:tavLst>
                                    </p:anim>
                                    <p:anim calcmode="lin" valueType="num">
                                      <p:cBhvr additive="base">
                                        <p:cTn id="34" dur="3000" fill="hold"/>
                                        <p:tgtEl>
                                          <p:spTgt spid="16"/>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3000" fill="hold"/>
                                        <p:tgtEl>
                                          <p:spTgt spid="18"/>
                                        </p:tgtEl>
                                        <p:attrNameLst>
                                          <p:attrName>ppt_x</p:attrName>
                                        </p:attrNameLst>
                                      </p:cBhvr>
                                      <p:tavLst>
                                        <p:tav tm="0">
                                          <p:val>
                                            <p:strVal val="1+#ppt_w/2"/>
                                          </p:val>
                                        </p:tav>
                                        <p:tav tm="100000">
                                          <p:val>
                                            <p:strVal val="#ppt_x"/>
                                          </p:val>
                                        </p:tav>
                                      </p:tavLst>
                                    </p:anim>
                                    <p:anim calcmode="lin" valueType="num">
                                      <p:cBhvr additive="base">
                                        <p:cTn id="38" dur="3000" fill="hold"/>
                                        <p:tgtEl>
                                          <p:spTgt spid="18"/>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3000" fill="hold"/>
                                        <p:tgtEl>
                                          <p:spTgt spid="20"/>
                                        </p:tgtEl>
                                        <p:attrNameLst>
                                          <p:attrName>ppt_x</p:attrName>
                                        </p:attrNameLst>
                                      </p:cBhvr>
                                      <p:tavLst>
                                        <p:tav tm="0">
                                          <p:val>
                                            <p:strVal val="1+#ppt_w/2"/>
                                          </p:val>
                                        </p:tav>
                                        <p:tav tm="100000">
                                          <p:val>
                                            <p:strVal val="#ppt_x"/>
                                          </p:val>
                                        </p:tav>
                                      </p:tavLst>
                                    </p:anim>
                                    <p:anim calcmode="lin" valueType="num">
                                      <p:cBhvr additive="base">
                                        <p:cTn id="42" dur="3000" fill="hold"/>
                                        <p:tgtEl>
                                          <p:spTgt spid="20"/>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3000" fill="hold"/>
                                        <p:tgtEl>
                                          <p:spTgt spid="22"/>
                                        </p:tgtEl>
                                        <p:attrNameLst>
                                          <p:attrName>ppt_x</p:attrName>
                                        </p:attrNameLst>
                                      </p:cBhvr>
                                      <p:tavLst>
                                        <p:tav tm="0">
                                          <p:val>
                                            <p:strVal val="1+#ppt_w/2"/>
                                          </p:val>
                                        </p:tav>
                                        <p:tav tm="100000">
                                          <p:val>
                                            <p:strVal val="#ppt_x"/>
                                          </p:val>
                                        </p:tav>
                                      </p:tavLst>
                                    </p:anim>
                                    <p:anim calcmode="lin" valueType="num">
                                      <p:cBhvr additive="base">
                                        <p:cTn id="46" dur="3000" fill="hold"/>
                                        <p:tgtEl>
                                          <p:spTgt spid="22"/>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3000" fill="hold"/>
                                        <p:tgtEl>
                                          <p:spTgt spid="24"/>
                                        </p:tgtEl>
                                        <p:attrNameLst>
                                          <p:attrName>ppt_x</p:attrName>
                                        </p:attrNameLst>
                                      </p:cBhvr>
                                      <p:tavLst>
                                        <p:tav tm="0">
                                          <p:val>
                                            <p:strVal val="1+#ppt_w/2"/>
                                          </p:val>
                                        </p:tav>
                                        <p:tav tm="100000">
                                          <p:val>
                                            <p:strVal val="#ppt_x"/>
                                          </p:val>
                                        </p:tav>
                                      </p:tavLst>
                                    </p:anim>
                                    <p:anim calcmode="lin" valueType="num">
                                      <p:cBhvr additive="base">
                                        <p:cTn id="50" dur="3000" fill="hold"/>
                                        <p:tgtEl>
                                          <p:spTgt spid="2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3000" fill="hold"/>
                                        <p:tgtEl>
                                          <p:spTgt spid="26"/>
                                        </p:tgtEl>
                                        <p:attrNameLst>
                                          <p:attrName>ppt_x</p:attrName>
                                        </p:attrNameLst>
                                      </p:cBhvr>
                                      <p:tavLst>
                                        <p:tav tm="0">
                                          <p:val>
                                            <p:strVal val="1+#ppt_w/2"/>
                                          </p:val>
                                        </p:tav>
                                        <p:tav tm="100000">
                                          <p:val>
                                            <p:strVal val="#ppt_x"/>
                                          </p:val>
                                        </p:tav>
                                      </p:tavLst>
                                    </p:anim>
                                    <p:anim calcmode="lin" valueType="num">
                                      <p:cBhvr additive="base">
                                        <p:cTn id="54" dur="3000" fill="hold"/>
                                        <p:tgtEl>
                                          <p:spTgt spid="26"/>
                                        </p:tgtEl>
                                        <p:attrNameLst>
                                          <p:attrName>ppt_y</p:attrName>
                                        </p:attrNameLst>
                                      </p:cBhvr>
                                      <p:tavLst>
                                        <p:tav tm="0">
                                          <p:val>
                                            <p:strVal val="#ppt_y"/>
                                          </p:val>
                                        </p:tav>
                                        <p:tav tm="100000">
                                          <p:val>
                                            <p:strVal val="#ppt_y"/>
                                          </p:val>
                                        </p:tav>
                                      </p:tavLst>
                                    </p:anim>
                                  </p:childTnLst>
                                </p:cTn>
                              </p:par>
                              <p:par>
                                <p:cTn id="55" presetID="2" presetClass="entr" presetSubtype="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3000" fill="hold"/>
                                        <p:tgtEl>
                                          <p:spTgt spid="28"/>
                                        </p:tgtEl>
                                        <p:attrNameLst>
                                          <p:attrName>ppt_x</p:attrName>
                                        </p:attrNameLst>
                                      </p:cBhvr>
                                      <p:tavLst>
                                        <p:tav tm="0">
                                          <p:val>
                                            <p:strVal val="1+#ppt_w/2"/>
                                          </p:val>
                                        </p:tav>
                                        <p:tav tm="100000">
                                          <p:val>
                                            <p:strVal val="#ppt_x"/>
                                          </p:val>
                                        </p:tav>
                                      </p:tavLst>
                                    </p:anim>
                                    <p:anim calcmode="lin" valueType="num">
                                      <p:cBhvr additive="base">
                                        <p:cTn id="58" dur="3000" fill="hold"/>
                                        <p:tgtEl>
                                          <p:spTgt spid="28"/>
                                        </p:tgtEl>
                                        <p:attrNameLst>
                                          <p:attrName>ppt_y</p:attrName>
                                        </p:attrNameLst>
                                      </p:cBhvr>
                                      <p:tavLst>
                                        <p:tav tm="0">
                                          <p:val>
                                            <p:strVal val="#ppt_y"/>
                                          </p:val>
                                        </p:tav>
                                        <p:tav tm="100000">
                                          <p:val>
                                            <p:strVal val="#ppt_y"/>
                                          </p:val>
                                        </p:tav>
                                      </p:tavLst>
                                    </p:anim>
                                  </p:childTnLst>
                                </p:cTn>
                              </p:par>
                              <p:par>
                                <p:cTn id="59" presetID="19"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3000" fill="hold"/>
                                        <p:tgtEl>
                                          <p:spTgt spid="4"/>
                                        </p:tgtEl>
                                        <p:attrNameLst>
                                          <p:attrName>ppt_w</p:attrName>
                                        </p:attrNameLst>
                                      </p:cBhvr>
                                      <p:tavLst>
                                        <p:tav tm="0" fmla="#ppt_w*sin(2.5*pi*$)">
                                          <p:val>
                                            <p:fltVal val="0"/>
                                          </p:val>
                                        </p:tav>
                                        <p:tav tm="100000">
                                          <p:val>
                                            <p:fltVal val="1"/>
                                          </p:val>
                                        </p:tav>
                                      </p:tavLst>
                                    </p:anim>
                                    <p:anim calcmode="lin" valueType="num">
                                      <p:cBhvr>
                                        <p:cTn id="62" dur="3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p:cTn id="65" dur="3000" fill="hold"/>
                                        <p:tgtEl>
                                          <p:spTgt spid="6"/>
                                        </p:tgtEl>
                                        <p:attrNameLst>
                                          <p:attrName>ppt_w</p:attrName>
                                        </p:attrNameLst>
                                      </p:cBhvr>
                                      <p:tavLst>
                                        <p:tav tm="0" fmla="#ppt_w*sin(2.5*pi*$)">
                                          <p:val>
                                            <p:fltVal val="0"/>
                                          </p:val>
                                        </p:tav>
                                        <p:tav tm="100000">
                                          <p:val>
                                            <p:fltVal val="1"/>
                                          </p:val>
                                        </p:tav>
                                      </p:tavLst>
                                    </p:anim>
                                    <p:anim calcmode="lin" valueType="num">
                                      <p:cBhvr>
                                        <p:cTn id="66" dur="3000" fill="hold"/>
                                        <p:tgtEl>
                                          <p:spTgt spid="6"/>
                                        </p:tgtEl>
                                        <p:attrNameLst>
                                          <p:attrName>ppt_h</p:attrName>
                                        </p:attrNameLst>
                                      </p:cBhvr>
                                      <p:tavLst>
                                        <p:tav tm="0">
                                          <p:val>
                                            <p:strVal val="#ppt_h"/>
                                          </p:val>
                                        </p:tav>
                                        <p:tav tm="100000">
                                          <p:val>
                                            <p:strVal val="#ppt_h"/>
                                          </p:val>
                                        </p:tav>
                                      </p:tavLst>
                                    </p:anim>
                                  </p:childTnLst>
                                </p:cTn>
                              </p:par>
                              <p:par>
                                <p:cTn id="67" presetID="19" presetClass="entr" presetSubtype="10"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p:cTn id="69" dur="3000" fill="hold"/>
                                        <p:tgtEl>
                                          <p:spTgt spid="8"/>
                                        </p:tgtEl>
                                        <p:attrNameLst>
                                          <p:attrName>ppt_w</p:attrName>
                                        </p:attrNameLst>
                                      </p:cBhvr>
                                      <p:tavLst>
                                        <p:tav tm="0" fmla="#ppt_w*sin(2.5*pi*$)">
                                          <p:val>
                                            <p:fltVal val="0"/>
                                          </p:val>
                                        </p:tav>
                                        <p:tav tm="100000">
                                          <p:val>
                                            <p:fltVal val="1"/>
                                          </p:val>
                                        </p:tav>
                                      </p:tavLst>
                                    </p:anim>
                                    <p:anim calcmode="lin" valueType="num">
                                      <p:cBhvr>
                                        <p:cTn id="70" dur="3000" fill="hold"/>
                                        <p:tgtEl>
                                          <p:spTgt spid="8"/>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p:cTn id="73" dur="3000" fill="hold"/>
                                        <p:tgtEl>
                                          <p:spTgt spid="10"/>
                                        </p:tgtEl>
                                        <p:attrNameLst>
                                          <p:attrName>ppt_w</p:attrName>
                                        </p:attrNameLst>
                                      </p:cBhvr>
                                      <p:tavLst>
                                        <p:tav tm="0" fmla="#ppt_w*sin(2.5*pi*$)">
                                          <p:val>
                                            <p:fltVal val="0"/>
                                          </p:val>
                                        </p:tav>
                                        <p:tav tm="100000">
                                          <p:val>
                                            <p:fltVal val="1"/>
                                          </p:val>
                                        </p:tav>
                                      </p:tavLst>
                                    </p:anim>
                                    <p:anim calcmode="lin" valueType="num">
                                      <p:cBhvr>
                                        <p:cTn id="74" dur="3000" fill="hold"/>
                                        <p:tgtEl>
                                          <p:spTgt spid="10"/>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p:cTn id="77" dur="3000" fill="hold"/>
                                        <p:tgtEl>
                                          <p:spTgt spid="12"/>
                                        </p:tgtEl>
                                        <p:attrNameLst>
                                          <p:attrName>ppt_w</p:attrName>
                                        </p:attrNameLst>
                                      </p:cBhvr>
                                      <p:tavLst>
                                        <p:tav tm="0" fmla="#ppt_w*sin(2.5*pi*$)">
                                          <p:val>
                                            <p:fltVal val="0"/>
                                          </p:val>
                                        </p:tav>
                                        <p:tav tm="100000">
                                          <p:val>
                                            <p:fltVal val="1"/>
                                          </p:val>
                                        </p:tav>
                                      </p:tavLst>
                                    </p:anim>
                                    <p:anim calcmode="lin" valueType="num">
                                      <p:cBhvr>
                                        <p:cTn id="78" dur="3000" fill="hold"/>
                                        <p:tgtEl>
                                          <p:spTgt spid="12"/>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3000" fill="hold"/>
                                        <p:tgtEl>
                                          <p:spTgt spid="14"/>
                                        </p:tgtEl>
                                        <p:attrNameLst>
                                          <p:attrName>ppt_w</p:attrName>
                                        </p:attrNameLst>
                                      </p:cBhvr>
                                      <p:tavLst>
                                        <p:tav tm="0" fmla="#ppt_w*sin(2.5*pi*$)">
                                          <p:val>
                                            <p:fltVal val="0"/>
                                          </p:val>
                                        </p:tav>
                                        <p:tav tm="100000">
                                          <p:val>
                                            <p:fltVal val="1"/>
                                          </p:val>
                                        </p:tav>
                                      </p:tavLst>
                                    </p:anim>
                                    <p:anim calcmode="lin" valueType="num">
                                      <p:cBhvr>
                                        <p:cTn id="82" dur="3000" fill="hold"/>
                                        <p:tgtEl>
                                          <p:spTgt spid="14"/>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p:cTn id="85" dur="3000" fill="hold"/>
                                        <p:tgtEl>
                                          <p:spTgt spid="16"/>
                                        </p:tgtEl>
                                        <p:attrNameLst>
                                          <p:attrName>ppt_w</p:attrName>
                                        </p:attrNameLst>
                                      </p:cBhvr>
                                      <p:tavLst>
                                        <p:tav tm="0" fmla="#ppt_w*sin(2.5*pi*$)">
                                          <p:val>
                                            <p:fltVal val="0"/>
                                          </p:val>
                                        </p:tav>
                                        <p:tav tm="100000">
                                          <p:val>
                                            <p:fltVal val="1"/>
                                          </p:val>
                                        </p:tav>
                                      </p:tavLst>
                                    </p:anim>
                                    <p:anim calcmode="lin" valueType="num">
                                      <p:cBhvr>
                                        <p:cTn id="86" dur="3000" fill="hold"/>
                                        <p:tgtEl>
                                          <p:spTgt spid="16"/>
                                        </p:tgtEl>
                                        <p:attrNameLst>
                                          <p:attrName>ppt_h</p:attrName>
                                        </p:attrNameLst>
                                      </p:cBhvr>
                                      <p:tavLst>
                                        <p:tav tm="0">
                                          <p:val>
                                            <p:strVal val="#ppt_h"/>
                                          </p:val>
                                        </p:tav>
                                        <p:tav tm="100000">
                                          <p:val>
                                            <p:strVal val="#ppt_h"/>
                                          </p:val>
                                        </p:tav>
                                      </p:tavLst>
                                    </p:anim>
                                  </p:childTnLst>
                                </p:cTn>
                              </p:par>
                              <p:par>
                                <p:cTn id="87" presetID="19" presetClass="entr" presetSubtype="10"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p:cTn id="89" dur="3000" fill="hold"/>
                                        <p:tgtEl>
                                          <p:spTgt spid="18"/>
                                        </p:tgtEl>
                                        <p:attrNameLst>
                                          <p:attrName>ppt_w</p:attrName>
                                        </p:attrNameLst>
                                      </p:cBhvr>
                                      <p:tavLst>
                                        <p:tav tm="0" fmla="#ppt_w*sin(2.5*pi*$)">
                                          <p:val>
                                            <p:fltVal val="0"/>
                                          </p:val>
                                        </p:tav>
                                        <p:tav tm="100000">
                                          <p:val>
                                            <p:fltVal val="1"/>
                                          </p:val>
                                        </p:tav>
                                      </p:tavLst>
                                    </p:anim>
                                    <p:anim calcmode="lin" valueType="num">
                                      <p:cBhvr>
                                        <p:cTn id="90" dur="3000" fill="hold"/>
                                        <p:tgtEl>
                                          <p:spTgt spid="18"/>
                                        </p:tgtEl>
                                        <p:attrNameLst>
                                          <p:attrName>ppt_h</p:attrName>
                                        </p:attrNameLst>
                                      </p:cBhvr>
                                      <p:tavLst>
                                        <p:tav tm="0">
                                          <p:val>
                                            <p:strVal val="#ppt_h"/>
                                          </p:val>
                                        </p:tav>
                                        <p:tav tm="100000">
                                          <p:val>
                                            <p:strVal val="#ppt_h"/>
                                          </p:val>
                                        </p:tav>
                                      </p:tavLst>
                                    </p:anim>
                                  </p:childTnLst>
                                </p:cTn>
                              </p:par>
                              <p:par>
                                <p:cTn id="91" presetID="19" presetClass="entr" presetSubtype="10"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3000" fill="hold"/>
                                        <p:tgtEl>
                                          <p:spTgt spid="20"/>
                                        </p:tgtEl>
                                        <p:attrNameLst>
                                          <p:attrName>ppt_w</p:attrName>
                                        </p:attrNameLst>
                                      </p:cBhvr>
                                      <p:tavLst>
                                        <p:tav tm="0" fmla="#ppt_w*sin(2.5*pi*$)">
                                          <p:val>
                                            <p:fltVal val="0"/>
                                          </p:val>
                                        </p:tav>
                                        <p:tav tm="100000">
                                          <p:val>
                                            <p:fltVal val="1"/>
                                          </p:val>
                                        </p:tav>
                                      </p:tavLst>
                                    </p:anim>
                                    <p:anim calcmode="lin" valueType="num">
                                      <p:cBhvr>
                                        <p:cTn id="94" dur="3000" fill="hold"/>
                                        <p:tgtEl>
                                          <p:spTgt spid="20"/>
                                        </p:tgtEl>
                                        <p:attrNameLst>
                                          <p:attrName>ppt_h</p:attrName>
                                        </p:attrNameLst>
                                      </p:cBhvr>
                                      <p:tavLst>
                                        <p:tav tm="0">
                                          <p:val>
                                            <p:strVal val="#ppt_h"/>
                                          </p:val>
                                        </p:tav>
                                        <p:tav tm="100000">
                                          <p:val>
                                            <p:strVal val="#ppt_h"/>
                                          </p:val>
                                        </p:tav>
                                      </p:tavLst>
                                    </p:anim>
                                  </p:childTnLst>
                                </p:cTn>
                              </p:par>
                              <p:par>
                                <p:cTn id="95" presetID="19" presetClass="entr" presetSubtype="10"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p:cTn id="97" dur="3000" fill="hold"/>
                                        <p:tgtEl>
                                          <p:spTgt spid="22"/>
                                        </p:tgtEl>
                                        <p:attrNameLst>
                                          <p:attrName>ppt_w</p:attrName>
                                        </p:attrNameLst>
                                      </p:cBhvr>
                                      <p:tavLst>
                                        <p:tav tm="0" fmla="#ppt_w*sin(2.5*pi*$)">
                                          <p:val>
                                            <p:fltVal val="0"/>
                                          </p:val>
                                        </p:tav>
                                        <p:tav tm="100000">
                                          <p:val>
                                            <p:fltVal val="1"/>
                                          </p:val>
                                        </p:tav>
                                      </p:tavLst>
                                    </p:anim>
                                    <p:anim calcmode="lin" valueType="num">
                                      <p:cBhvr>
                                        <p:cTn id="98" dur="3000" fill="hold"/>
                                        <p:tgtEl>
                                          <p:spTgt spid="22"/>
                                        </p:tgtEl>
                                        <p:attrNameLst>
                                          <p:attrName>ppt_h</p:attrName>
                                        </p:attrNameLst>
                                      </p:cBhvr>
                                      <p:tavLst>
                                        <p:tav tm="0">
                                          <p:val>
                                            <p:strVal val="#ppt_h"/>
                                          </p:val>
                                        </p:tav>
                                        <p:tav tm="100000">
                                          <p:val>
                                            <p:strVal val="#ppt_h"/>
                                          </p:val>
                                        </p:tav>
                                      </p:tavLst>
                                    </p:anim>
                                  </p:childTnLst>
                                </p:cTn>
                              </p:par>
                              <p:par>
                                <p:cTn id="99" presetID="19" presetClass="entr" presetSubtype="10"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p:cTn id="101" dur="3000" fill="hold"/>
                                        <p:tgtEl>
                                          <p:spTgt spid="24"/>
                                        </p:tgtEl>
                                        <p:attrNameLst>
                                          <p:attrName>ppt_w</p:attrName>
                                        </p:attrNameLst>
                                      </p:cBhvr>
                                      <p:tavLst>
                                        <p:tav tm="0" fmla="#ppt_w*sin(2.5*pi*$)">
                                          <p:val>
                                            <p:fltVal val="0"/>
                                          </p:val>
                                        </p:tav>
                                        <p:tav tm="100000">
                                          <p:val>
                                            <p:fltVal val="1"/>
                                          </p:val>
                                        </p:tav>
                                      </p:tavLst>
                                    </p:anim>
                                    <p:anim calcmode="lin" valueType="num">
                                      <p:cBhvr>
                                        <p:cTn id="102" dur="3000" fill="hold"/>
                                        <p:tgtEl>
                                          <p:spTgt spid="24"/>
                                        </p:tgtEl>
                                        <p:attrNameLst>
                                          <p:attrName>ppt_h</p:attrName>
                                        </p:attrNameLst>
                                      </p:cBhvr>
                                      <p:tavLst>
                                        <p:tav tm="0">
                                          <p:val>
                                            <p:strVal val="#ppt_h"/>
                                          </p:val>
                                        </p:tav>
                                        <p:tav tm="100000">
                                          <p:val>
                                            <p:strVal val="#ppt_h"/>
                                          </p:val>
                                        </p:tav>
                                      </p:tavLst>
                                    </p:anim>
                                  </p:childTnLst>
                                </p:cTn>
                              </p:par>
                              <p:par>
                                <p:cTn id="103" presetID="19" presetClass="entr" presetSubtype="10"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p:cTn id="105" dur="3000" fill="hold"/>
                                        <p:tgtEl>
                                          <p:spTgt spid="26"/>
                                        </p:tgtEl>
                                        <p:attrNameLst>
                                          <p:attrName>ppt_w</p:attrName>
                                        </p:attrNameLst>
                                      </p:cBhvr>
                                      <p:tavLst>
                                        <p:tav tm="0" fmla="#ppt_w*sin(2.5*pi*$)">
                                          <p:val>
                                            <p:fltVal val="0"/>
                                          </p:val>
                                        </p:tav>
                                        <p:tav tm="100000">
                                          <p:val>
                                            <p:fltVal val="1"/>
                                          </p:val>
                                        </p:tav>
                                      </p:tavLst>
                                    </p:anim>
                                    <p:anim calcmode="lin" valueType="num">
                                      <p:cBhvr>
                                        <p:cTn id="106" dur="3000" fill="hold"/>
                                        <p:tgtEl>
                                          <p:spTgt spid="26"/>
                                        </p:tgtEl>
                                        <p:attrNameLst>
                                          <p:attrName>ppt_h</p:attrName>
                                        </p:attrNameLst>
                                      </p:cBhvr>
                                      <p:tavLst>
                                        <p:tav tm="0">
                                          <p:val>
                                            <p:strVal val="#ppt_h"/>
                                          </p:val>
                                        </p:tav>
                                        <p:tav tm="100000">
                                          <p:val>
                                            <p:strVal val="#ppt_h"/>
                                          </p:val>
                                        </p:tav>
                                      </p:tavLst>
                                    </p:anim>
                                  </p:childTnLst>
                                </p:cTn>
                              </p:par>
                              <p:par>
                                <p:cTn id="107" presetID="19" presetClass="entr" presetSubtype="10"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p:cTn id="109" dur="3000" fill="hold"/>
                                        <p:tgtEl>
                                          <p:spTgt spid="28"/>
                                        </p:tgtEl>
                                        <p:attrNameLst>
                                          <p:attrName>ppt_w</p:attrName>
                                        </p:attrNameLst>
                                      </p:cBhvr>
                                      <p:tavLst>
                                        <p:tav tm="0" fmla="#ppt_w*sin(2.5*pi*$)">
                                          <p:val>
                                            <p:fltVal val="0"/>
                                          </p:val>
                                        </p:tav>
                                        <p:tav tm="100000">
                                          <p:val>
                                            <p:fltVal val="1"/>
                                          </p:val>
                                        </p:tav>
                                      </p:tavLst>
                                    </p:anim>
                                    <p:anim calcmode="lin" valueType="num">
                                      <p:cBhvr>
                                        <p:cTn id="110" dur="3000" fill="hold"/>
                                        <p:tgtEl>
                                          <p:spTgt spid="28"/>
                                        </p:tgtEl>
                                        <p:attrNameLst>
                                          <p:attrName>ppt_h</p:attrName>
                                        </p:attrNameLst>
                                      </p:cBhvr>
                                      <p:tavLst>
                                        <p:tav tm="0">
                                          <p:val>
                                            <p:strVal val="#ppt_h"/>
                                          </p:val>
                                        </p:tav>
                                        <p:tav tm="100000">
                                          <p:val>
                                            <p:strVal val="#ppt_h"/>
                                          </p:val>
                                        </p:tav>
                                      </p:tavLst>
                                    </p:anim>
                                  </p:childTnLst>
                                </p:cTn>
                              </p:par>
                              <p:par>
                                <p:cTn id="111" presetID="2" presetClass="entr" presetSubtype="8"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3000" fill="hold"/>
                                        <p:tgtEl>
                                          <p:spTgt spid="5"/>
                                        </p:tgtEl>
                                        <p:attrNameLst>
                                          <p:attrName>ppt_x</p:attrName>
                                        </p:attrNameLst>
                                      </p:cBhvr>
                                      <p:tavLst>
                                        <p:tav tm="0">
                                          <p:val>
                                            <p:strVal val="0-#ppt_w/2"/>
                                          </p:val>
                                        </p:tav>
                                        <p:tav tm="100000">
                                          <p:val>
                                            <p:strVal val="#ppt_x"/>
                                          </p:val>
                                        </p:tav>
                                      </p:tavLst>
                                    </p:anim>
                                    <p:anim calcmode="lin" valueType="num">
                                      <p:cBhvr additive="base">
                                        <p:cTn id="114" dur="3000" fill="hold"/>
                                        <p:tgtEl>
                                          <p:spTgt spid="5"/>
                                        </p:tgtEl>
                                        <p:attrNameLst>
                                          <p:attrName>ppt_y</p:attrName>
                                        </p:attrNameLst>
                                      </p:cBhvr>
                                      <p:tavLst>
                                        <p:tav tm="0">
                                          <p:val>
                                            <p:strVal val="#ppt_y"/>
                                          </p:val>
                                        </p:tav>
                                        <p:tav tm="100000">
                                          <p:val>
                                            <p:strVal val="#ppt_y"/>
                                          </p:val>
                                        </p:tav>
                                      </p:tavLst>
                                    </p:anim>
                                  </p:childTnLst>
                                </p:cTn>
                              </p:par>
                              <p:par>
                                <p:cTn id="115" presetID="2" presetClass="entr" presetSubtype="8"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additive="base">
                                        <p:cTn id="117" dur="3000" fill="hold"/>
                                        <p:tgtEl>
                                          <p:spTgt spid="7"/>
                                        </p:tgtEl>
                                        <p:attrNameLst>
                                          <p:attrName>ppt_x</p:attrName>
                                        </p:attrNameLst>
                                      </p:cBhvr>
                                      <p:tavLst>
                                        <p:tav tm="0">
                                          <p:val>
                                            <p:strVal val="0-#ppt_w/2"/>
                                          </p:val>
                                        </p:tav>
                                        <p:tav tm="100000">
                                          <p:val>
                                            <p:strVal val="#ppt_x"/>
                                          </p:val>
                                        </p:tav>
                                      </p:tavLst>
                                    </p:anim>
                                    <p:anim calcmode="lin" valueType="num">
                                      <p:cBhvr additive="base">
                                        <p:cTn id="118" dur="3000" fill="hold"/>
                                        <p:tgtEl>
                                          <p:spTgt spid="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3000" fill="hold"/>
                                        <p:tgtEl>
                                          <p:spTgt spid="9"/>
                                        </p:tgtEl>
                                        <p:attrNameLst>
                                          <p:attrName>ppt_x</p:attrName>
                                        </p:attrNameLst>
                                      </p:cBhvr>
                                      <p:tavLst>
                                        <p:tav tm="0">
                                          <p:val>
                                            <p:strVal val="0-#ppt_w/2"/>
                                          </p:val>
                                        </p:tav>
                                        <p:tav tm="100000">
                                          <p:val>
                                            <p:strVal val="#ppt_x"/>
                                          </p:val>
                                        </p:tav>
                                      </p:tavLst>
                                    </p:anim>
                                    <p:anim calcmode="lin" valueType="num">
                                      <p:cBhvr additive="base">
                                        <p:cTn id="122" dur="3000" fill="hold"/>
                                        <p:tgtEl>
                                          <p:spTgt spid="9"/>
                                        </p:tgtEl>
                                        <p:attrNameLst>
                                          <p:attrName>ppt_y</p:attrName>
                                        </p:attrNameLst>
                                      </p:cBhvr>
                                      <p:tavLst>
                                        <p:tav tm="0">
                                          <p:val>
                                            <p:strVal val="#ppt_y"/>
                                          </p:val>
                                        </p:tav>
                                        <p:tav tm="100000">
                                          <p:val>
                                            <p:strVal val="#ppt_y"/>
                                          </p:val>
                                        </p:tav>
                                      </p:tavLst>
                                    </p:anim>
                                  </p:childTnLst>
                                </p:cTn>
                              </p:par>
                              <p:par>
                                <p:cTn id="123" presetID="2" presetClass="entr" presetSubtype="8"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additive="base">
                                        <p:cTn id="125" dur="3000" fill="hold"/>
                                        <p:tgtEl>
                                          <p:spTgt spid="11"/>
                                        </p:tgtEl>
                                        <p:attrNameLst>
                                          <p:attrName>ppt_x</p:attrName>
                                        </p:attrNameLst>
                                      </p:cBhvr>
                                      <p:tavLst>
                                        <p:tav tm="0">
                                          <p:val>
                                            <p:strVal val="0-#ppt_w/2"/>
                                          </p:val>
                                        </p:tav>
                                        <p:tav tm="100000">
                                          <p:val>
                                            <p:strVal val="#ppt_x"/>
                                          </p:val>
                                        </p:tav>
                                      </p:tavLst>
                                    </p:anim>
                                    <p:anim calcmode="lin" valueType="num">
                                      <p:cBhvr additive="base">
                                        <p:cTn id="126" dur="3000" fill="hold"/>
                                        <p:tgtEl>
                                          <p:spTgt spid="11"/>
                                        </p:tgtEl>
                                        <p:attrNameLst>
                                          <p:attrName>ppt_y</p:attrName>
                                        </p:attrNameLst>
                                      </p:cBhvr>
                                      <p:tavLst>
                                        <p:tav tm="0">
                                          <p:val>
                                            <p:strVal val="#ppt_y"/>
                                          </p:val>
                                        </p:tav>
                                        <p:tav tm="100000">
                                          <p:val>
                                            <p:strVal val="#ppt_y"/>
                                          </p:val>
                                        </p:tav>
                                      </p:tavLst>
                                    </p:anim>
                                  </p:childTnLst>
                                </p:cTn>
                              </p:par>
                              <p:par>
                                <p:cTn id="127" presetID="2" presetClass="entr" presetSubtype="8" fill="hold"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additive="base">
                                        <p:cTn id="129" dur="3000" fill="hold"/>
                                        <p:tgtEl>
                                          <p:spTgt spid="13"/>
                                        </p:tgtEl>
                                        <p:attrNameLst>
                                          <p:attrName>ppt_x</p:attrName>
                                        </p:attrNameLst>
                                      </p:cBhvr>
                                      <p:tavLst>
                                        <p:tav tm="0">
                                          <p:val>
                                            <p:strVal val="0-#ppt_w/2"/>
                                          </p:val>
                                        </p:tav>
                                        <p:tav tm="100000">
                                          <p:val>
                                            <p:strVal val="#ppt_x"/>
                                          </p:val>
                                        </p:tav>
                                      </p:tavLst>
                                    </p:anim>
                                    <p:anim calcmode="lin" valueType="num">
                                      <p:cBhvr additive="base">
                                        <p:cTn id="130" dur="3000" fill="hold"/>
                                        <p:tgtEl>
                                          <p:spTgt spid="13"/>
                                        </p:tgtEl>
                                        <p:attrNameLst>
                                          <p:attrName>ppt_y</p:attrName>
                                        </p:attrNameLst>
                                      </p:cBhvr>
                                      <p:tavLst>
                                        <p:tav tm="0">
                                          <p:val>
                                            <p:strVal val="#ppt_y"/>
                                          </p:val>
                                        </p:tav>
                                        <p:tav tm="100000">
                                          <p:val>
                                            <p:strVal val="#ppt_y"/>
                                          </p:val>
                                        </p:tav>
                                      </p:tavLst>
                                    </p:anim>
                                  </p:childTnLst>
                                </p:cTn>
                              </p:par>
                              <p:par>
                                <p:cTn id="131" presetID="2" presetClass="entr" presetSubtype="8"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3000" fill="hold"/>
                                        <p:tgtEl>
                                          <p:spTgt spid="15"/>
                                        </p:tgtEl>
                                        <p:attrNameLst>
                                          <p:attrName>ppt_x</p:attrName>
                                        </p:attrNameLst>
                                      </p:cBhvr>
                                      <p:tavLst>
                                        <p:tav tm="0">
                                          <p:val>
                                            <p:strVal val="0-#ppt_w/2"/>
                                          </p:val>
                                        </p:tav>
                                        <p:tav tm="100000">
                                          <p:val>
                                            <p:strVal val="#ppt_x"/>
                                          </p:val>
                                        </p:tav>
                                      </p:tavLst>
                                    </p:anim>
                                    <p:anim calcmode="lin" valueType="num">
                                      <p:cBhvr additive="base">
                                        <p:cTn id="134" dur="3000" fill="hold"/>
                                        <p:tgtEl>
                                          <p:spTgt spid="15"/>
                                        </p:tgtEl>
                                        <p:attrNameLst>
                                          <p:attrName>ppt_y</p:attrName>
                                        </p:attrNameLst>
                                      </p:cBhvr>
                                      <p:tavLst>
                                        <p:tav tm="0">
                                          <p:val>
                                            <p:strVal val="#ppt_y"/>
                                          </p:val>
                                        </p:tav>
                                        <p:tav tm="100000">
                                          <p:val>
                                            <p:strVal val="#ppt_y"/>
                                          </p:val>
                                        </p:tav>
                                      </p:tavLst>
                                    </p:anim>
                                  </p:childTnLst>
                                </p:cTn>
                              </p:par>
                              <p:par>
                                <p:cTn id="135" presetID="2" presetClass="entr" presetSubtype="8" fill="hold"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3000" fill="hold"/>
                                        <p:tgtEl>
                                          <p:spTgt spid="17"/>
                                        </p:tgtEl>
                                        <p:attrNameLst>
                                          <p:attrName>ppt_x</p:attrName>
                                        </p:attrNameLst>
                                      </p:cBhvr>
                                      <p:tavLst>
                                        <p:tav tm="0">
                                          <p:val>
                                            <p:strVal val="0-#ppt_w/2"/>
                                          </p:val>
                                        </p:tav>
                                        <p:tav tm="100000">
                                          <p:val>
                                            <p:strVal val="#ppt_x"/>
                                          </p:val>
                                        </p:tav>
                                      </p:tavLst>
                                    </p:anim>
                                    <p:anim calcmode="lin" valueType="num">
                                      <p:cBhvr additive="base">
                                        <p:cTn id="138" dur="3000" fill="hold"/>
                                        <p:tgtEl>
                                          <p:spTgt spid="17"/>
                                        </p:tgtEl>
                                        <p:attrNameLst>
                                          <p:attrName>ppt_y</p:attrName>
                                        </p:attrNameLst>
                                      </p:cBhvr>
                                      <p:tavLst>
                                        <p:tav tm="0">
                                          <p:val>
                                            <p:strVal val="#ppt_y"/>
                                          </p:val>
                                        </p:tav>
                                        <p:tav tm="100000">
                                          <p:val>
                                            <p:strVal val="#ppt_y"/>
                                          </p:val>
                                        </p:tav>
                                      </p:tavLst>
                                    </p:anim>
                                  </p:childTnLst>
                                </p:cTn>
                              </p:par>
                              <p:par>
                                <p:cTn id="139" presetID="2" presetClass="entr" presetSubtype="8"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3000" fill="hold"/>
                                        <p:tgtEl>
                                          <p:spTgt spid="19"/>
                                        </p:tgtEl>
                                        <p:attrNameLst>
                                          <p:attrName>ppt_x</p:attrName>
                                        </p:attrNameLst>
                                      </p:cBhvr>
                                      <p:tavLst>
                                        <p:tav tm="0">
                                          <p:val>
                                            <p:strVal val="0-#ppt_w/2"/>
                                          </p:val>
                                        </p:tav>
                                        <p:tav tm="100000">
                                          <p:val>
                                            <p:strVal val="#ppt_x"/>
                                          </p:val>
                                        </p:tav>
                                      </p:tavLst>
                                    </p:anim>
                                    <p:anim calcmode="lin" valueType="num">
                                      <p:cBhvr additive="base">
                                        <p:cTn id="142" dur="3000" fill="hold"/>
                                        <p:tgtEl>
                                          <p:spTgt spid="19"/>
                                        </p:tgtEl>
                                        <p:attrNameLst>
                                          <p:attrName>ppt_y</p:attrName>
                                        </p:attrNameLst>
                                      </p:cBhvr>
                                      <p:tavLst>
                                        <p:tav tm="0">
                                          <p:val>
                                            <p:strVal val="#ppt_y"/>
                                          </p:val>
                                        </p:tav>
                                        <p:tav tm="100000">
                                          <p:val>
                                            <p:strVal val="#ppt_y"/>
                                          </p:val>
                                        </p:tav>
                                      </p:tavLst>
                                    </p:anim>
                                  </p:childTnLst>
                                </p:cTn>
                              </p:par>
                              <p:par>
                                <p:cTn id="143" presetID="2" presetClass="entr" presetSubtype="8"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additive="base">
                                        <p:cTn id="145" dur="3000" fill="hold"/>
                                        <p:tgtEl>
                                          <p:spTgt spid="21"/>
                                        </p:tgtEl>
                                        <p:attrNameLst>
                                          <p:attrName>ppt_x</p:attrName>
                                        </p:attrNameLst>
                                      </p:cBhvr>
                                      <p:tavLst>
                                        <p:tav tm="0">
                                          <p:val>
                                            <p:strVal val="0-#ppt_w/2"/>
                                          </p:val>
                                        </p:tav>
                                        <p:tav tm="100000">
                                          <p:val>
                                            <p:strVal val="#ppt_x"/>
                                          </p:val>
                                        </p:tav>
                                      </p:tavLst>
                                    </p:anim>
                                    <p:anim calcmode="lin" valueType="num">
                                      <p:cBhvr additive="base">
                                        <p:cTn id="146" dur="3000" fill="hold"/>
                                        <p:tgtEl>
                                          <p:spTgt spid="21"/>
                                        </p:tgtEl>
                                        <p:attrNameLst>
                                          <p:attrName>ppt_y</p:attrName>
                                        </p:attrNameLst>
                                      </p:cBhvr>
                                      <p:tavLst>
                                        <p:tav tm="0">
                                          <p:val>
                                            <p:strVal val="#ppt_y"/>
                                          </p:val>
                                        </p:tav>
                                        <p:tav tm="100000">
                                          <p:val>
                                            <p:strVal val="#ppt_y"/>
                                          </p:val>
                                        </p:tav>
                                      </p:tavLst>
                                    </p:anim>
                                  </p:childTnLst>
                                </p:cTn>
                              </p:par>
                              <p:par>
                                <p:cTn id="147" presetID="2" presetClass="entr" presetSubtype="8" fill="hold"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3000" fill="hold"/>
                                        <p:tgtEl>
                                          <p:spTgt spid="23"/>
                                        </p:tgtEl>
                                        <p:attrNameLst>
                                          <p:attrName>ppt_x</p:attrName>
                                        </p:attrNameLst>
                                      </p:cBhvr>
                                      <p:tavLst>
                                        <p:tav tm="0">
                                          <p:val>
                                            <p:strVal val="0-#ppt_w/2"/>
                                          </p:val>
                                        </p:tav>
                                        <p:tav tm="100000">
                                          <p:val>
                                            <p:strVal val="#ppt_x"/>
                                          </p:val>
                                        </p:tav>
                                      </p:tavLst>
                                    </p:anim>
                                    <p:anim calcmode="lin" valueType="num">
                                      <p:cBhvr additive="base">
                                        <p:cTn id="150" dur="3000" fill="hold"/>
                                        <p:tgtEl>
                                          <p:spTgt spid="23"/>
                                        </p:tgtEl>
                                        <p:attrNameLst>
                                          <p:attrName>ppt_y</p:attrName>
                                        </p:attrNameLst>
                                      </p:cBhvr>
                                      <p:tavLst>
                                        <p:tav tm="0">
                                          <p:val>
                                            <p:strVal val="#ppt_y"/>
                                          </p:val>
                                        </p:tav>
                                        <p:tav tm="100000">
                                          <p:val>
                                            <p:strVal val="#ppt_y"/>
                                          </p:val>
                                        </p:tav>
                                      </p:tavLst>
                                    </p:anim>
                                  </p:childTnLst>
                                </p:cTn>
                              </p:par>
                              <p:par>
                                <p:cTn id="151" presetID="2" presetClass="entr" presetSubtype="8" fill="hold"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0-#ppt_w/2"/>
                                          </p:val>
                                        </p:tav>
                                        <p:tav tm="100000">
                                          <p:val>
                                            <p:strVal val="#ppt_x"/>
                                          </p:val>
                                        </p:tav>
                                      </p:tavLst>
                                    </p:anim>
                                    <p:anim calcmode="lin" valueType="num">
                                      <p:cBhvr additive="base">
                                        <p:cTn id="154" dur="3000" fill="hold"/>
                                        <p:tgtEl>
                                          <p:spTgt spid="25"/>
                                        </p:tgtEl>
                                        <p:attrNameLst>
                                          <p:attrName>ppt_y</p:attrName>
                                        </p:attrNameLst>
                                      </p:cBhvr>
                                      <p:tavLst>
                                        <p:tav tm="0">
                                          <p:val>
                                            <p:strVal val="#ppt_y"/>
                                          </p:val>
                                        </p:tav>
                                        <p:tav tm="100000">
                                          <p:val>
                                            <p:strVal val="#ppt_y"/>
                                          </p:val>
                                        </p:tav>
                                      </p:tavLst>
                                    </p:anim>
                                  </p:childTnLst>
                                </p:cTn>
                              </p:par>
                              <p:par>
                                <p:cTn id="155" presetID="2" presetClass="entr" presetSubtype="8" fill="hold"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3000" fill="hold"/>
                                        <p:tgtEl>
                                          <p:spTgt spid="27"/>
                                        </p:tgtEl>
                                        <p:attrNameLst>
                                          <p:attrName>ppt_x</p:attrName>
                                        </p:attrNameLst>
                                      </p:cBhvr>
                                      <p:tavLst>
                                        <p:tav tm="0">
                                          <p:val>
                                            <p:strVal val="0-#ppt_w/2"/>
                                          </p:val>
                                        </p:tav>
                                        <p:tav tm="100000">
                                          <p:val>
                                            <p:strVal val="#ppt_x"/>
                                          </p:val>
                                        </p:tav>
                                      </p:tavLst>
                                    </p:anim>
                                    <p:anim calcmode="lin" valueType="num">
                                      <p:cBhvr additive="base">
                                        <p:cTn id="158" dur="3000" fill="hold"/>
                                        <p:tgtEl>
                                          <p:spTgt spid="27"/>
                                        </p:tgtEl>
                                        <p:attrNameLst>
                                          <p:attrName>ppt_y</p:attrName>
                                        </p:attrNameLst>
                                      </p:cBhvr>
                                      <p:tavLst>
                                        <p:tav tm="0">
                                          <p:val>
                                            <p:strVal val="#ppt_y"/>
                                          </p:val>
                                        </p:tav>
                                        <p:tav tm="100000">
                                          <p:val>
                                            <p:strVal val="#ppt_y"/>
                                          </p:val>
                                        </p:tav>
                                      </p:tavLst>
                                    </p:anim>
                                  </p:childTnLst>
                                </p:cTn>
                              </p:par>
                              <p:par>
                                <p:cTn id="159" presetID="2" presetClass="entr" presetSubtype="8" fill="hold" nodeType="with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3000" fill="hold"/>
                                        <p:tgtEl>
                                          <p:spTgt spid="29"/>
                                        </p:tgtEl>
                                        <p:attrNameLst>
                                          <p:attrName>ppt_x</p:attrName>
                                        </p:attrNameLst>
                                      </p:cBhvr>
                                      <p:tavLst>
                                        <p:tav tm="0">
                                          <p:val>
                                            <p:strVal val="0-#ppt_w/2"/>
                                          </p:val>
                                        </p:tav>
                                        <p:tav tm="100000">
                                          <p:val>
                                            <p:strVal val="#ppt_x"/>
                                          </p:val>
                                        </p:tav>
                                      </p:tavLst>
                                    </p:anim>
                                    <p:anim calcmode="lin" valueType="num">
                                      <p:cBhvr additive="base">
                                        <p:cTn id="162" dur="3000" fill="hold"/>
                                        <p:tgtEl>
                                          <p:spTgt spid="29"/>
                                        </p:tgtEl>
                                        <p:attrNameLst>
                                          <p:attrName>ppt_y</p:attrName>
                                        </p:attrNameLst>
                                      </p:cBhvr>
                                      <p:tavLst>
                                        <p:tav tm="0">
                                          <p:val>
                                            <p:strVal val="#ppt_y"/>
                                          </p:val>
                                        </p:tav>
                                        <p:tav tm="100000">
                                          <p:val>
                                            <p:strVal val="#ppt_y"/>
                                          </p:val>
                                        </p:tav>
                                      </p:tavLst>
                                    </p:anim>
                                  </p:childTnLst>
                                </p:cTn>
                              </p:par>
                              <p:par>
                                <p:cTn id="163" presetID="19" presetClass="entr" presetSubtype="10" fill="hold" nodeType="withEffect">
                                  <p:stCondLst>
                                    <p:cond delay="0"/>
                                  </p:stCondLst>
                                  <p:childTnLst>
                                    <p:set>
                                      <p:cBhvr>
                                        <p:cTn id="164" dur="1" fill="hold">
                                          <p:stCondLst>
                                            <p:cond delay="0"/>
                                          </p:stCondLst>
                                        </p:cTn>
                                        <p:tgtEl>
                                          <p:spTgt spid="5"/>
                                        </p:tgtEl>
                                        <p:attrNameLst>
                                          <p:attrName>style.visibility</p:attrName>
                                        </p:attrNameLst>
                                      </p:cBhvr>
                                      <p:to>
                                        <p:strVal val="visible"/>
                                      </p:to>
                                    </p:set>
                                    <p:anim calcmode="lin" valueType="num">
                                      <p:cBhvr>
                                        <p:cTn id="165" dur="3000" fill="hold"/>
                                        <p:tgtEl>
                                          <p:spTgt spid="5"/>
                                        </p:tgtEl>
                                        <p:attrNameLst>
                                          <p:attrName>ppt_w</p:attrName>
                                        </p:attrNameLst>
                                      </p:cBhvr>
                                      <p:tavLst>
                                        <p:tav tm="0" fmla="#ppt_w*sin(2.5*pi*$)">
                                          <p:val>
                                            <p:fltVal val="0"/>
                                          </p:val>
                                        </p:tav>
                                        <p:tav tm="100000">
                                          <p:val>
                                            <p:fltVal val="1"/>
                                          </p:val>
                                        </p:tav>
                                      </p:tavLst>
                                    </p:anim>
                                    <p:anim calcmode="lin" valueType="num">
                                      <p:cBhvr>
                                        <p:cTn id="166" dur="3000" fill="hold"/>
                                        <p:tgtEl>
                                          <p:spTgt spid="5"/>
                                        </p:tgtEl>
                                        <p:attrNameLst>
                                          <p:attrName>ppt_h</p:attrName>
                                        </p:attrNameLst>
                                      </p:cBhvr>
                                      <p:tavLst>
                                        <p:tav tm="0">
                                          <p:val>
                                            <p:strVal val="#ppt_h"/>
                                          </p:val>
                                        </p:tav>
                                        <p:tav tm="100000">
                                          <p:val>
                                            <p:strVal val="#ppt_h"/>
                                          </p:val>
                                        </p:tav>
                                      </p:tavLst>
                                    </p:anim>
                                  </p:childTnLst>
                                </p:cTn>
                              </p:par>
                              <p:par>
                                <p:cTn id="167" presetID="19" presetClass="entr" presetSubtype="10" fill="hold" nodeType="withEffect">
                                  <p:stCondLst>
                                    <p:cond delay="0"/>
                                  </p:stCondLst>
                                  <p:childTnLst>
                                    <p:set>
                                      <p:cBhvr>
                                        <p:cTn id="168" dur="1" fill="hold">
                                          <p:stCondLst>
                                            <p:cond delay="0"/>
                                          </p:stCondLst>
                                        </p:cTn>
                                        <p:tgtEl>
                                          <p:spTgt spid="7"/>
                                        </p:tgtEl>
                                        <p:attrNameLst>
                                          <p:attrName>style.visibility</p:attrName>
                                        </p:attrNameLst>
                                      </p:cBhvr>
                                      <p:to>
                                        <p:strVal val="visible"/>
                                      </p:to>
                                    </p:set>
                                    <p:anim calcmode="lin" valueType="num">
                                      <p:cBhvr>
                                        <p:cTn id="169" dur="3000" fill="hold"/>
                                        <p:tgtEl>
                                          <p:spTgt spid="7"/>
                                        </p:tgtEl>
                                        <p:attrNameLst>
                                          <p:attrName>ppt_w</p:attrName>
                                        </p:attrNameLst>
                                      </p:cBhvr>
                                      <p:tavLst>
                                        <p:tav tm="0" fmla="#ppt_w*sin(2.5*pi*$)">
                                          <p:val>
                                            <p:fltVal val="0"/>
                                          </p:val>
                                        </p:tav>
                                        <p:tav tm="100000">
                                          <p:val>
                                            <p:fltVal val="1"/>
                                          </p:val>
                                        </p:tav>
                                      </p:tavLst>
                                    </p:anim>
                                    <p:anim calcmode="lin" valueType="num">
                                      <p:cBhvr>
                                        <p:cTn id="170" dur="3000" fill="hold"/>
                                        <p:tgtEl>
                                          <p:spTgt spid="7"/>
                                        </p:tgtEl>
                                        <p:attrNameLst>
                                          <p:attrName>ppt_h</p:attrName>
                                        </p:attrNameLst>
                                      </p:cBhvr>
                                      <p:tavLst>
                                        <p:tav tm="0">
                                          <p:val>
                                            <p:strVal val="#ppt_h"/>
                                          </p:val>
                                        </p:tav>
                                        <p:tav tm="100000">
                                          <p:val>
                                            <p:strVal val="#ppt_h"/>
                                          </p:val>
                                        </p:tav>
                                      </p:tavLst>
                                    </p:anim>
                                  </p:childTnLst>
                                </p:cTn>
                              </p:par>
                              <p:par>
                                <p:cTn id="171" presetID="19" presetClass="entr" presetSubtype="10" fill="hold" nodeType="withEffect">
                                  <p:stCondLst>
                                    <p:cond delay="0"/>
                                  </p:stCondLst>
                                  <p:childTnLst>
                                    <p:set>
                                      <p:cBhvr>
                                        <p:cTn id="172" dur="1" fill="hold">
                                          <p:stCondLst>
                                            <p:cond delay="0"/>
                                          </p:stCondLst>
                                        </p:cTn>
                                        <p:tgtEl>
                                          <p:spTgt spid="9"/>
                                        </p:tgtEl>
                                        <p:attrNameLst>
                                          <p:attrName>style.visibility</p:attrName>
                                        </p:attrNameLst>
                                      </p:cBhvr>
                                      <p:to>
                                        <p:strVal val="visible"/>
                                      </p:to>
                                    </p:set>
                                    <p:anim calcmode="lin" valueType="num">
                                      <p:cBhvr>
                                        <p:cTn id="173" dur="3000" fill="hold"/>
                                        <p:tgtEl>
                                          <p:spTgt spid="9"/>
                                        </p:tgtEl>
                                        <p:attrNameLst>
                                          <p:attrName>ppt_w</p:attrName>
                                        </p:attrNameLst>
                                      </p:cBhvr>
                                      <p:tavLst>
                                        <p:tav tm="0" fmla="#ppt_w*sin(2.5*pi*$)">
                                          <p:val>
                                            <p:fltVal val="0"/>
                                          </p:val>
                                        </p:tav>
                                        <p:tav tm="100000">
                                          <p:val>
                                            <p:fltVal val="1"/>
                                          </p:val>
                                        </p:tav>
                                      </p:tavLst>
                                    </p:anim>
                                    <p:anim calcmode="lin" valueType="num">
                                      <p:cBhvr>
                                        <p:cTn id="174" dur="3000" fill="hold"/>
                                        <p:tgtEl>
                                          <p:spTgt spid="9"/>
                                        </p:tgtEl>
                                        <p:attrNameLst>
                                          <p:attrName>ppt_h</p:attrName>
                                        </p:attrNameLst>
                                      </p:cBhvr>
                                      <p:tavLst>
                                        <p:tav tm="0">
                                          <p:val>
                                            <p:strVal val="#ppt_h"/>
                                          </p:val>
                                        </p:tav>
                                        <p:tav tm="100000">
                                          <p:val>
                                            <p:strVal val="#ppt_h"/>
                                          </p:val>
                                        </p:tav>
                                      </p:tavLst>
                                    </p:anim>
                                  </p:childTnLst>
                                </p:cTn>
                              </p:par>
                              <p:par>
                                <p:cTn id="175" presetID="19" presetClass="entr" presetSubtype="10" fill="hold" nodeType="withEffect">
                                  <p:stCondLst>
                                    <p:cond delay="0"/>
                                  </p:stCondLst>
                                  <p:childTnLst>
                                    <p:set>
                                      <p:cBhvr>
                                        <p:cTn id="176" dur="1" fill="hold">
                                          <p:stCondLst>
                                            <p:cond delay="0"/>
                                          </p:stCondLst>
                                        </p:cTn>
                                        <p:tgtEl>
                                          <p:spTgt spid="11"/>
                                        </p:tgtEl>
                                        <p:attrNameLst>
                                          <p:attrName>style.visibility</p:attrName>
                                        </p:attrNameLst>
                                      </p:cBhvr>
                                      <p:to>
                                        <p:strVal val="visible"/>
                                      </p:to>
                                    </p:set>
                                    <p:anim calcmode="lin" valueType="num">
                                      <p:cBhvr>
                                        <p:cTn id="177" dur="3000" fill="hold"/>
                                        <p:tgtEl>
                                          <p:spTgt spid="11"/>
                                        </p:tgtEl>
                                        <p:attrNameLst>
                                          <p:attrName>ppt_w</p:attrName>
                                        </p:attrNameLst>
                                      </p:cBhvr>
                                      <p:tavLst>
                                        <p:tav tm="0" fmla="#ppt_w*sin(2.5*pi*$)">
                                          <p:val>
                                            <p:fltVal val="0"/>
                                          </p:val>
                                        </p:tav>
                                        <p:tav tm="100000">
                                          <p:val>
                                            <p:fltVal val="1"/>
                                          </p:val>
                                        </p:tav>
                                      </p:tavLst>
                                    </p:anim>
                                    <p:anim calcmode="lin" valueType="num">
                                      <p:cBhvr>
                                        <p:cTn id="178" dur="3000" fill="hold"/>
                                        <p:tgtEl>
                                          <p:spTgt spid="11"/>
                                        </p:tgtEl>
                                        <p:attrNameLst>
                                          <p:attrName>ppt_h</p:attrName>
                                        </p:attrNameLst>
                                      </p:cBhvr>
                                      <p:tavLst>
                                        <p:tav tm="0">
                                          <p:val>
                                            <p:strVal val="#ppt_h"/>
                                          </p:val>
                                        </p:tav>
                                        <p:tav tm="100000">
                                          <p:val>
                                            <p:strVal val="#ppt_h"/>
                                          </p:val>
                                        </p:tav>
                                      </p:tavLst>
                                    </p:anim>
                                  </p:childTnLst>
                                </p:cTn>
                              </p:par>
                              <p:par>
                                <p:cTn id="179" presetID="19" presetClass="entr" presetSubtype="10" fill="hold"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p:cTn id="181" dur="3000" fill="hold"/>
                                        <p:tgtEl>
                                          <p:spTgt spid="13"/>
                                        </p:tgtEl>
                                        <p:attrNameLst>
                                          <p:attrName>ppt_w</p:attrName>
                                        </p:attrNameLst>
                                      </p:cBhvr>
                                      <p:tavLst>
                                        <p:tav tm="0" fmla="#ppt_w*sin(2.5*pi*$)">
                                          <p:val>
                                            <p:fltVal val="0"/>
                                          </p:val>
                                        </p:tav>
                                        <p:tav tm="100000">
                                          <p:val>
                                            <p:fltVal val="1"/>
                                          </p:val>
                                        </p:tav>
                                      </p:tavLst>
                                    </p:anim>
                                    <p:anim calcmode="lin" valueType="num">
                                      <p:cBhvr>
                                        <p:cTn id="182" dur="3000" fill="hold"/>
                                        <p:tgtEl>
                                          <p:spTgt spid="13"/>
                                        </p:tgtEl>
                                        <p:attrNameLst>
                                          <p:attrName>ppt_h</p:attrName>
                                        </p:attrNameLst>
                                      </p:cBhvr>
                                      <p:tavLst>
                                        <p:tav tm="0">
                                          <p:val>
                                            <p:strVal val="#ppt_h"/>
                                          </p:val>
                                        </p:tav>
                                        <p:tav tm="100000">
                                          <p:val>
                                            <p:strVal val="#ppt_h"/>
                                          </p:val>
                                        </p:tav>
                                      </p:tavLst>
                                    </p:anim>
                                  </p:childTnLst>
                                </p:cTn>
                              </p:par>
                              <p:par>
                                <p:cTn id="183" presetID="19" presetClass="entr" presetSubtype="10" fill="hold" nodeType="withEffect">
                                  <p:stCondLst>
                                    <p:cond delay="0"/>
                                  </p:stCondLst>
                                  <p:childTnLst>
                                    <p:set>
                                      <p:cBhvr>
                                        <p:cTn id="184" dur="1" fill="hold">
                                          <p:stCondLst>
                                            <p:cond delay="0"/>
                                          </p:stCondLst>
                                        </p:cTn>
                                        <p:tgtEl>
                                          <p:spTgt spid="15"/>
                                        </p:tgtEl>
                                        <p:attrNameLst>
                                          <p:attrName>style.visibility</p:attrName>
                                        </p:attrNameLst>
                                      </p:cBhvr>
                                      <p:to>
                                        <p:strVal val="visible"/>
                                      </p:to>
                                    </p:set>
                                    <p:anim calcmode="lin" valueType="num">
                                      <p:cBhvr>
                                        <p:cTn id="185" dur="3000" fill="hold"/>
                                        <p:tgtEl>
                                          <p:spTgt spid="15"/>
                                        </p:tgtEl>
                                        <p:attrNameLst>
                                          <p:attrName>ppt_w</p:attrName>
                                        </p:attrNameLst>
                                      </p:cBhvr>
                                      <p:tavLst>
                                        <p:tav tm="0" fmla="#ppt_w*sin(2.5*pi*$)">
                                          <p:val>
                                            <p:fltVal val="0"/>
                                          </p:val>
                                        </p:tav>
                                        <p:tav tm="100000">
                                          <p:val>
                                            <p:fltVal val="1"/>
                                          </p:val>
                                        </p:tav>
                                      </p:tavLst>
                                    </p:anim>
                                    <p:anim calcmode="lin" valueType="num">
                                      <p:cBhvr>
                                        <p:cTn id="186" dur="3000" fill="hold"/>
                                        <p:tgtEl>
                                          <p:spTgt spid="15"/>
                                        </p:tgtEl>
                                        <p:attrNameLst>
                                          <p:attrName>ppt_h</p:attrName>
                                        </p:attrNameLst>
                                      </p:cBhvr>
                                      <p:tavLst>
                                        <p:tav tm="0">
                                          <p:val>
                                            <p:strVal val="#ppt_h"/>
                                          </p:val>
                                        </p:tav>
                                        <p:tav tm="100000">
                                          <p:val>
                                            <p:strVal val="#ppt_h"/>
                                          </p:val>
                                        </p:tav>
                                      </p:tavLst>
                                    </p:anim>
                                  </p:childTnLst>
                                </p:cTn>
                              </p:par>
                              <p:par>
                                <p:cTn id="187" presetID="19" presetClass="entr" presetSubtype="10" fill="hold" nodeType="withEffect">
                                  <p:stCondLst>
                                    <p:cond delay="0"/>
                                  </p:stCondLst>
                                  <p:childTnLst>
                                    <p:set>
                                      <p:cBhvr>
                                        <p:cTn id="188" dur="1" fill="hold">
                                          <p:stCondLst>
                                            <p:cond delay="0"/>
                                          </p:stCondLst>
                                        </p:cTn>
                                        <p:tgtEl>
                                          <p:spTgt spid="17"/>
                                        </p:tgtEl>
                                        <p:attrNameLst>
                                          <p:attrName>style.visibility</p:attrName>
                                        </p:attrNameLst>
                                      </p:cBhvr>
                                      <p:to>
                                        <p:strVal val="visible"/>
                                      </p:to>
                                    </p:set>
                                    <p:anim calcmode="lin" valueType="num">
                                      <p:cBhvr>
                                        <p:cTn id="189" dur="3000" fill="hold"/>
                                        <p:tgtEl>
                                          <p:spTgt spid="17"/>
                                        </p:tgtEl>
                                        <p:attrNameLst>
                                          <p:attrName>ppt_w</p:attrName>
                                        </p:attrNameLst>
                                      </p:cBhvr>
                                      <p:tavLst>
                                        <p:tav tm="0" fmla="#ppt_w*sin(2.5*pi*$)">
                                          <p:val>
                                            <p:fltVal val="0"/>
                                          </p:val>
                                        </p:tav>
                                        <p:tav tm="100000">
                                          <p:val>
                                            <p:fltVal val="1"/>
                                          </p:val>
                                        </p:tav>
                                      </p:tavLst>
                                    </p:anim>
                                    <p:anim calcmode="lin" valueType="num">
                                      <p:cBhvr>
                                        <p:cTn id="190" dur="3000" fill="hold"/>
                                        <p:tgtEl>
                                          <p:spTgt spid="17"/>
                                        </p:tgtEl>
                                        <p:attrNameLst>
                                          <p:attrName>ppt_h</p:attrName>
                                        </p:attrNameLst>
                                      </p:cBhvr>
                                      <p:tavLst>
                                        <p:tav tm="0">
                                          <p:val>
                                            <p:strVal val="#ppt_h"/>
                                          </p:val>
                                        </p:tav>
                                        <p:tav tm="100000">
                                          <p:val>
                                            <p:strVal val="#ppt_h"/>
                                          </p:val>
                                        </p:tav>
                                      </p:tavLst>
                                    </p:anim>
                                  </p:childTnLst>
                                </p:cTn>
                              </p:par>
                              <p:par>
                                <p:cTn id="191" presetID="19" presetClass="entr" presetSubtype="10" fill="hold" nodeType="withEffect">
                                  <p:stCondLst>
                                    <p:cond delay="0"/>
                                  </p:stCondLst>
                                  <p:childTnLst>
                                    <p:set>
                                      <p:cBhvr>
                                        <p:cTn id="192" dur="1" fill="hold">
                                          <p:stCondLst>
                                            <p:cond delay="0"/>
                                          </p:stCondLst>
                                        </p:cTn>
                                        <p:tgtEl>
                                          <p:spTgt spid="19"/>
                                        </p:tgtEl>
                                        <p:attrNameLst>
                                          <p:attrName>style.visibility</p:attrName>
                                        </p:attrNameLst>
                                      </p:cBhvr>
                                      <p:to>
                                        <p:strVal val="visible"/>
                                      </p:to>
                                    </p:set>
                                    <p:anim calcmode="lin" valueType="num">
                                      <p:cBhvr>
                                        <p:cTn id="193" dur="3000" fill="hold"/>
                                        <p:tgtEl>
                                          <p:spTgt spid="19"/>
                                        </p:tgtEl>
                                        <p:attrNameLst>
                                          <p:attrName>ppt_w</p:attrName>
                                        </p:attrNameLst>
                                      </p:cBhvr>
                                      <p:tavLst>
                                        <p:tav tm="0" fmla="#ppt_w*sin(2.5*pi*$)">
                                          <p:val>
                                            <p:fltVal val="0"/>
                                          </p:val>
                                        </p:tav>
                                        <p:tav tm="100000">
                                          <p:val>
                                            <p:fltVal val="1"/>
                                          </p:val>
                                        </p:tav>
                                      </p:tavLst>
                                    </p:anim>
                                    <p:anim calcmode="lin" valueType="num">
                                      <p:cBhvr>
                                        <p:cTn id="194" dur="3000" fill="hold"/>
                                        <p:tgtEl>
                                          <p:spTgt spid="19"/>
                                        </p:tgtEl>
                                        <p:attrNameLst>
                                          <p:attrName>ppt_h</p:attrName>
                                        </p:attrNameLst>
                                      </p:cBhvr>
                                      <p:tavLst>
                                        <p:tav tm="0">
                                          <p:val>
                                            <p:strVal val="#ppt_h"/>
                                          </p:val>
                                        </p:tav>
                                        <p:tav tm="100000">
                                          <p:val>
                                            <p:strVal val="#ppt_h"/>
                                          </p:val>
                                        </p:tav>
                                      </p:tavLst>
                                    </p:anim>
                                  </p:childTnLst>
                                </p:cTn>
                              </p:par>
                              <p:par>
                                <p:cTn id="195" presetID="19" presetClass="entr" presetSubtype="10" fill="hold" nodeType="withEffect">
                                  <p:stCondLst>
                                    <p:cond delay="0"/>
                                  </p:stCondLst>
                                  <p:childTnLst>
                                    <p:set>
                                      <p:cBhvr>
                                        <p:cTn id="196" dur="1" fill="hold">
                                          <p:stCondLst>
                                            <p:cond delay="0"/>
                                          </p:stCondLst>
                                        </p:cTn>
                                        <p:tgtEl>
                                          <p:spTgt spid="21"/>
                                        </p:tgtEl>
                                        <p:attrNameLst>
                                          <p:attrName>style.visibility</p:attrName>
                                        </p:attrNameLst>
                                      </p:cBhvr>
                                      <p:to>
                                        <p:strVal val="visible"/>
                                      </p:to>
                                    </p:set>
                                    <p:anim calcmode="lin" valueType="num">
                                      <p:cBhvr>
                                        <p:cTn id="197" dur="3000" fill="hold"/>
                                        <p:tgtEl>
                                          <p:spTgt spid="21"/>
                                        </p:tgtEl>
                                        <p:attrNameLst>
                                          <p:attrName>ppt_w</p:attrName>
                                        </p:attrNameLst>
                                      </p:cBhvr>
                                      <p:tavLst>
                                        <p:tav tm="0" fmla="#ppt_w*sin(2.5*pi*$)">
                                          <p:val>
                                            <p:fltVal val="0"/>
                                          </p:val>
                                        </p:tav>
                                        <p:tav tm="100000">
                                          <p:val>
                                            <p:fltVal val="1"/>
                                          </p:val>
                                        </p:tav>
                                      </p:tavLst>
                                    </p:anim>
                                    <p:anim calcmode="lin" valueType="num">
                                      <p:cBhvr>
                                        <p:cTn id="198" dur="3000" fill="hold"/>
                                        <p:tgtEl>
                                          <p:spTgt spid="21"/>
                                        </p:tgtEl>
                                        <p:attrNameLst>
                                          <p:attrName>ppt_h</p:attrName>
                                        </p:attrNameLst>
                                      </p:cBhvr>
                                      <p:tavLst>
                                        <p:tav tm="0">
                                          <p:val>
                                            <p:strVal val="#ppt_h"/>
                                          </p:val>
                                        </p:tav>
                                        <p:tav tm="100000">
                                          <p:val>
                                            <p:strVal val="#ppt_h"/>
                                          </p:val>
                                        </p:tav>
                                      </p:tavLst>
                                    </p:anim>
                                  </p:childTnLst>
                                </p:cTn>
                              </p:par>
                              <p:par>
                                <p:cTn id="199" presetID="19" presetClass="entr" presetSubtype="10" fill="hold" nodeType="withEffect">
                                  <p:stCondLst>
                                    <p:cond delay="0"/>
                                  </p:stCondLst>
                                  <p:childTnLst>
                                    <p:set>
                                      <p:cBhvr>
                                        <p:cTn id="200" dur="1" fill="hold">
                                          <p:stCondLst>
                                            <p:cond delay="0"/>
                                          </p:stCondLst>
                                        </p:cTn>
                                        <p:tgtEl>
                                          <p:spTgt spid="23"/>
                                        </p:tgtEl>
                                        <p:attrNameLst>
                                          <p:attrName>style.visibility</p:attrName>
                                        </p:attrNameLst>
                                      </p:cBhvr>
                                      <p:to>
                                        <p:strVal val="visible"/>
                                      </p:to>
                                    </p:set>
                                    <p:anim calcmode="lin" valueType="num">
                                      <p:cBhvr>
                                        <p:cTn id="201" dur="3000" fill="hold"/>
                                        <p:tgtEl>
                                          <p:spTgt spid="23"/>
                                        </p:tgtEl>
                                        <p:attrNameLst>
                                          <p:attrName>ppt_w</p:attrName>
                                        </p:attrNameLst>
                                      </p:cBhvr>
                                      <p:tavLst>
                                        <p:tav tm="0" fmla="#ppt_w*sin(2.5*pi*$)">
                                          <p:val>
                                            <p:fltVal val="0"/>
                                          </p:val>
                                        </p:tav>
                                        <p:tav tm="100000">
                                          <p:val>
                                            <p:fltVal val="1"/>
                                          </p:val>
                                        </p:tav>
                                      </p:tavLst>
                                    </p:anim>
                                    <p:anim calcmode="lin" valueType="num">
                                      <p:cBhvr>
                                        <p:cTn id="202" dur="3000" fill="hold"/>
                                        <p:tgtEl>
                                          <p:spTgt spid="23"/>
                                        </p:tgtEl>
                                        <p:attrNameLst>
                                          <p:attrName>ppt_h</p:attrName>
                                        </p:attrNameLst>
                                      </p:cBhvr>
                                      <p:tavLst>
                                        <p:tav tm="0">
                                          <p:val>
                                            <p:strVal val="#ppt_h"/>
                                          </p:val>
                                        </p:tav>
                                        <p:tav tm="100000">
                                          <p:val>
                                            <p:strVal val="#ppt_h"/>
                                          </p:val>
                                        </p:tav>
                                      </p:tavLst>
                                    </p:anim>
                                  </p:childTnLst>
                                </p:cTn>
                              </p:par>
                              <p:par>
                                <p:cTn id="203" presetID="19" presetClass="entr" presetSubtype="10" fill="hold" nodeType="withEffect">
                                  <p:stCondLst>
                                    <p:cond delay="0"/>
                                  </p:stCondLst>
                                  <p:childTnLst>
                                    <p:set>
                                      <p:cBhvr>
                                        <p:cTn id="204" dur="1" fill="hold">
                                          <p:stCondLst>
                                            <p:cond delay="0"/>
                                          </p:stCondLst>
                                        </p:cTn>
                                        <p:tgtEl>
                                          <p:spTgt spid="25"/>
                                        </p:tgtEl>
                                        <p:attrNameLst>
                                          <p:attrName>style.visibility</p:attrName>
                                        </p:attrNameLst>
                                      </p:cBhvr>
                                      <p:to>
                                        <p:strVal val="visible"/>
                                      </p:to>
                                    </p:set>
                                    <p:anim calcmode="lin" valueType="num">
                                      <p:cBhvr>
                                        <p:cTn id="205" dur="3000" fill="hold"/>
                                        <p:tgtEl>
                                          <p:spTgt spid="25"/>
                                        </p:tgtEl>
                                        <p:attrNameLst>
                                          <p:attrName>ppt_w</p:attrName>
                                        </p:attrNameLst>
                                      </p:cBhvr>
                                      <p:tavLst>
                                        <p:tav tm="0" fmla="#ppt_w*sin(2.5*pi*$)">
                                          <p:val>
                                            <p:fltVal val="0"/>
                                          </p:val>
                                        </p:tav>
                                        <p:tav tm="100000">
                                          <p:val>
                                            <p:fltVal val="1"/>
                                          </p:val>
                                        </p:tav>
                                      </p:tavLst>
                                    </p:anim>
                                    <p:anim calcmode="lin" valueType="num">
                                      <p:cBhvr>
                                        <p:cTn id="206" dur="3000" fill="hold"/>
                                        <p:tgtEl>
                                          <p:spTgt spid="25"/>
                                        </p:tgtEl>
                                        <p:attrNameLst>
                                          <p:attrName>ppt_h</p:attrName>
                                        </p:attrNameLst>
                                      </p:cBhvr>
                                      <p:tavLst>
                                        <p:tav tm="0">
                                          <p:val>
                                            <p:strVal val="#ppt_h"/>
                                          </p:val>
                                        </p:tav>
                                        <p:tav tm="100000">
                                          <p:val>
                                            <p:strVal val="#ppt_h"/>
                                          </p:val>
                                        </p:tav>
                                      </p:tavLst>
                                    </p:anim>
                                  </p:childTnLst>
                                </p:cTn>
                              </p:par>
                              <p:par>
                                <p:cTn id="207" presetID="19" presetClass="entr" presetSubtype="10" fill="hold" nodeType="withEffect">
                                  <p:stCondLst>
                                    <p:cond delay="0"/>
                                  </p:stCondLst>
                                  <p:childTnLst>
                                    <p:set>
                                      <p:cBhvr>
                                        <p:cTn id="208" dur="1" fill="hold">
                                          <p:stCondLst>
                                            <p:cond delay="0"/>
                                          </p:stCondLst>
                                        </p:cTn>
                                        <p:tgtEl>
                                          <p:spTgt spid="27"/>
                                        </p:tgtEl>
                                        <p:attrNameLst>
                                          <p:attrName>style.visibility</p:attrName>
                                        </p:attrNameLst>
                                      </p:cBhvr>
                                      <p:to>
                                        <p:strVal val="visible"/>
                                      </p:to>
                                    </p:set>
                                    <p:anim calcmode="lin" valueType="num">
                                      <p:cBhvr>
                                        <p:cTn id="209" dur="3000" fill="hold"/>
                                        <p:tgtEl>
                                          <p:spTgt spid="27"/>
                                        </p:tgtEl>
                                        <p:attrNameLst>
                                          <p:attrName>ppt_w</p:attrName>
                                        </p:attrNameLst>
                                      </p:cBhvr>
                                      <p:tavLst>
                                        <p:tav tm="0" fmla="#ppt_w*sin(2.5*pi*$)">
                                          <p:val>
                                            <p:fltVal val="0"/>
                                          </p:val>
                                        </p:tav>
                                        <p:tav tm="100000">
                                          <p:val>
                                            <p:fltVal val="1"/>
                                          </p:val>
                                        </p:tav>
                                      </p:tavLst>
                                    </p:anim>
                                    <p:anim calcmode="lin" valueType="num">
                                      <p:cBhvr>
                                        <p:cTn id="210" dur="3000" fill="hold"/>
                                        <p:tgtEl>
                                          <p:spTgt spid="27"/>
                                        </p:tgtEl>
                                        <p:attrNameLst>
                                          <p:attrName>ppt_h</p:attrName>
                                        </p:attrNameLst>
                                      </p:cBhvr>
                                      <p:tavLst>
                                        <p:tav tm="0">
                                          <p:val>
                                            <p:strVal val="#ppt_h"/>
                                          </p:val>
                                        </p:tav>
                                        <p:tav tm="100000">
                                          <p:val>
                                            <p:strVal val="#ppt_h"/>
                                          </p:val>
                                        </p:tav>
                                      </p:tavLst>
                                    </p:anim>
                                  </p:childTnLst>
                                </p:cTn>
                              </p:par>
                              <p:par>
                                <p:cTn id="211" presetID="19" presetClass="entr" presetSubtype="10" fill="hold" nodeType="withEffect">
                                  <p:stCondLst>
                                    <p:cond delay="0"/>
                                  </p:stCondLst>
                                  <p:childTnLst>
                                    <p:set>
                                      <p:cBhvr>
                                        <p:cTn id="212" dur="1" fill="hold">
                                          <p:stCondLst>
                                            <p:cond delay="0"/>
                                          </p:stCondLst>
                                        </p:cTn>
                                        <p:tgtEl>
                                          <p:spTgt spid="29"/>
                                        </p:tgtEl>
                                        <p:attrNameLst>
                                          <p:attrName>style.visibility</p:attrName>
                                        </p:attrNameLst>
                                      </p:cBhvr>
                                      <p:to>
                                        <p:strVal val="visible"/>
                                      </p:to>
                                    </p:set>
                                    <p:anim calcmode="lin" valueType="num">
                                      <p:cBhvr>
                                        <p:cTn id="213" dur="3000" fill="hold"/>
                                        <p:tgtEl>
                                          <p:spTgt spid="29"/>
                                        </p:tgtEl>
                                        <p:attrNameLst>
                                          <p:attrName>ppt_w</p:attrName>
                                        </p:attrNameLst>
                                      </p:cBhvr>
                                      <p:tavLst>
                                        <p:tav tm="0" fmla="#ppt_w*sin(2.5*pi*$)">
                                          <p:val>
                                            <p:fltVal val="0"/>
                                          </p:val>
                                        </p:tav>
                                        <p:tav tm="100000">
                                          <p:val>
                                            <p:fltVal val="1"/>
                                          </p:val>
                                        </p:tav>
                                      </p:tavLst>
                                    </p:anim>
                                    <p:anim calcmode="lin" valueType="num">
                                      <p:cBhvr>
                                        <p:cTn id="214" dur="3000" fill="hold"/>
                                        <p:tgtEl>
                                          <p:spTgt spid="29"/>
                                        </p:tgtEl>
                                        <p:attrNameLst>
                                          <p:attrName>ppt_h</p:attrName>
                                        </p:attrNameLst>
                                      </p:cBhvr>
                                      <p:tavLst>
                                        <p:tav tm="0">
                                          <p:val>
                                            <p:strVal val="#ppt_h"/>
                                          </p:val>
                                        </p:tav>
                                        <p:tav tm="100000">
                                          <p:val>
                                            <p:strVal val="#ppt_h"/>
                                          </p:val>
                                        </p:tav>
                                      </p:tavLst>
                                    </p:anim>
                                  </p:childTnLst>
                                </p:cTn>
                              </p:par>
                              <p:par>
                                <p:cTn id="215" presetID="2" presetClass="exit" presetSubtype="1" fill="hold" nodeType="withEffect">
                                  <p:stCondLst>
                                    <p:cond delay="0"/>
                                  </p:stCondLst>
                                  <p:childTnLst>
                                    <p:anim calcmode="lin" valueType="num">
                                      <p:cBhvr additive="base">
                                        <p:cTn id="216" dur="3000"/>
                                        <p:tgtEl>
                                          <p:spTgt spid="4"/>
                                        </p:tgtEl>
                                        <p:attrNameLst>
                                          <p:attrName>ppt_x</p:attrName>
                                        </p:attrNameLst>
                                      </p:cBhvr>
                                      <p:tavLst>
                                        <p:tav tm="0">
                                          <p:val>
                                            <p:strVal val="ppt_x"/>
                                          </p:val>
                                        </p:tav>
                                        <p:tav tm="100000">
                                          <p:val>
                                            <p:strVal val="ppt_x"/>
                                          </p:val>
                                        </p:tav>
                                      </p:tavLst>
                                    </p:anim>
                                    <p:anim calcmode="lin" valueType="num">
                                      <p:cBhvr additive="base">
                                        <p:cTn id="217" dur="3000"/>
                                        <p:tgtEl>
                                          <p:spTgt spid="4"/>
                                        </p:tgtEl>
                                        <p:attrNameLst>
                                          <p:attrName>ppt_y</p:attrName>
                                        </p:attrNameLst>
                                      </p:cBhvr>
                                      <p:tavLst>
                                        <p:tav tm="0">
                                          <p:val>
                                            <p:strVal val="ppt_y"/>
                                          </p:val>
                                        </p:tav>
                                        <p:tav tm="100000">
                                          <p:val>
                                            <p:strVal val="0-ppt_h/2"/>
                                          </p:val>
                                        </p:tav>
                                      </p:tavLst>
                                    </p:anim>
                                    <p:set>
                                      <p:cBhvr>
                                        <p:cTn id="218" dur="1" fill="hold">
                                          <p:stCondLst>
                                            <p:cond delay="2999"/>
                                          </p:stCondLst>
                                        </p:cTn>
                                        <p:tgtEl>
                                          <p:spTgt spid="4"/>
                                        </p:tgtEl>
                                        <p:attrNameLst>
                                          <p:attrName>style.visibility</p:attrName>
                                        </p:attrNameLst>
                                      </p:cBhvr>
                                      <p:to>
                                        <p:strVal val="hidden"/>
                                      </p:to>
                                    </p:set>
                                  </p:childTnLst>
                                </p:cTn>
                              </p:par>
                              <p:par>
                                <p:cTn id="219" presetID="2" presetClass="exit" presetSubtype="1" fill="hold" nodeType="withEffect">
                                  <p:stCondLst>
                                    <p:cond delay="0"/>
                                  </p:stCondLst>
                                  <p:childTnLst>
                                    <p:anim calcmode="lin" valueType="num">
                                      <p:cBhvr additive="base">
                                        <p:cTn id="220" dur="3000"/>
                                        <p:tgtEl>
                                          <p:spTgt spid="5"/>
                                        </p:tgtEl>
                                        <p:attrNameLst>
                                          <p:attrName>ppt_x</p:attrName>
                                        </p:attrNameLst>
                                      </p:cBhvr>
                                      <p:tavLst>
                                        <p:tav tm="0">
                                          <p:val>
                                            <p:strVal val="ppt_x"/>
                                          </p:val>
                                        </p:tav>
                                        <p:tav tm="100000">
                                          <p:val>
                                            <p:strVal val="ppt_x"/>
                                          </p:val>
                                        </p:tav>
                                      </p:tavLst>
                                    </p:anim>
                                    <p:anim calcmode="lin" valueType="num">
                                      <p:cBhvr additive="base">
                                        <p:cTn id="221" dur="3000"/>
                                        <p:tgtEl>
                                          <p:spTgt spid="5"/>
                                        </p:tgtEl>
                                        <p:attrNameLst>
                                          <p:attrName>ppt_y</p:attrName>
                                        </p:attrNameLst>
                                      </p:cBhvr>
                                      <p:tavLst>
                                        <p:tav tm="0">
                                          <p:val>
                                            <p:strVal val="ppt_y"/>
                                          </p:val>
                                        </p:tav>
                                        <p:tav tm="100000">
                                          <p:val>
                                            <p:strVal val="0-ppt_h/2"/>
                                          </p:val>
                                        </p:tav>
                                      </p:tavLst>
                                    </p:anim>
                                    <p:set>
                                      <p:cBhvr>
                                        <p:cTn id="222" dur="1" fill="hold">
                                          <p:stCondLst>
                                            <p:cond delay="2999"/>
                                          </p:stCondLst>
                                        </p:cTn>
                                        <p:tgtEl>
                                          <p:spTgt spid="5"/>
                                        </p:tgtEl>
                                        <p:attrNameLst>
                                          <p:attrName>style.visibility</p:attrName>
                                        </p:attrNameLst>
                                      </p:cBhvr>
                                      <p:to>
                                        <p:strVal val="hidden"/>
                                      </p:to>
                                    </p:set>
                                  </p:childTnLst>
                                </p:cTn>
                              </p:par>
                              <p:par>
                                <p:cTn id="223" presetID="2" presetClass="exit" presetSubtype="1" fill="hold" nodeType="with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ppt_x"/>
                                          </p:val>
                                        </p:tav>
                                      </p:tavLst>
                                    </p:anim>
                                    <p:anim calcmode="lin" valueType="num">
                                      <p:cBhvr additive="base">
                                        <p:cTn id="225" dur="3000"/>
                                        <p:tgtEl>
                                          <p:spTgt spid="6"/>
                                        </p:tgtEl>
                                        <p:attrNameLst>
                                          <p:attrName>ppt_y</p:attrName>
                                        </p:attrNameLst>
                                      </p:cBhvr>
                                      <p:tavLst>
                                        <p:tav tm="0">
                                          <p:val>
                                            <p:strVal val="ppt_y"/>
                                          </p:val>
                                        </p:tav>
                                        <p:tav tm="100000">
                                          <p:val>
                                            <p:strVal val="0-ppt_h/2"/>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1" fill="hold" nodeType="withEffect">
                                  <p:stCondLst>
                                    <p:cond delay="0"/>
                                  </p:stCondLst>
                                  <p:childTnLst>
                                    <p:anim calcmode="lin" valueType="num">
                                      <p:cBhvr additive="base">
                                        <p:cTn id="228" dur="3000"/>
                                        <p:tgtEl>
                                          <p:spTgt spid="7"/>
                                        </p:tgtEl>
                                        <p:attrNameLst>
                                          <p:attrName>ppt_x</p:attrName>
                                        </p:attrNameLst>
                                      </p:cBhvr>
                                      <p:tavLst>
                                        <p:tav tm="0">
                                          <p:val>
                                            <p:strVal val="ppt_x"/>
                                          </p:val>
                                        </p:tav>
                                        <p:tav tm="100000">
                                          <p:val>
                                            <p:strVal val="ppt_x"/>
                                          </p:val>
                                        </p:tav>
                                      </p:tavLst>
                                    </p:anim>
                                    <p:anim calcmode="lin" valueType="num">
                                      <p:cBhvr additive="base">
                                        <p:cTn id="229" dur="3000"/>
                                        <p:tgtEl>
                                          <p:spTgt spid="7"/>
                                        </p:tgtEl>
                                        <p:attrNameLst>
                                          <p:attrName>ppt_y</p:attrName>
                                        </p:attrNameLst>
                                      </p:cBhvr>
                                      <p:tavLst>
                                        <p:tav tm="0">
                                          <p:val>
                                            <p:strVal val="ppt_y"/>
                                          </p:val>
                                        </p:tav>
                                        <p:tav tm="100000">
                                          <p:val>
                                            <p:strVal val="0-ppt_h/2"/>
                                          </p:val>
                                        </p:tav>
                                      </p:tavLst>
                                    </p:anim>
                                    <p:set>
                                      <p:cBhvr>
                                        <p:cTn id="230" dur="1" fill="hold">
                                          <p:stCondLst>
                                            <p:cond delay="2999"/>
                                          </p:stCondLst>
                                        </p:cTn>
                                        <p:tgtEl>
                                          <p:spTgt spid="7"/>
                                        </p:tgtEl>
                                        <p:attrNameLst>
                                          <p:attrName>style.visibility</p:attrName>
                                        </p:attrNameLst>
                                      </p:cBhvr>
                                      <p:to>
                                        <p:strVal val="hidden"/>
                                      </p:to>
                                    </p:set>
                                  </p:childTnLst>
                                </p:cTn>
                              </p:par>
                              <p:par>
                                <p:cTn id="231" presetID="2" presetClass="exit" presetSubtype="1" fill="hold" nodeType="withEffect">
                                  <p:stCondLst>
                                    <p:cond delay="0"/>
                                  </p:stCondLst>
                                  <p:childTnLst>
                                    <p:anim calcmode="lin" valueType="num">
                                      <p:cBhvr additive="base">
                                        <p:cTn id="232" dur="3000"/>
                                        <p:tgtEl>
                                          <p:spTgt spid="8"/>
                                        </p:tgtEl>
                                        <p:attrNameLst>
                                          <p:attrName>ppt_x</p:attrName>
                                        </p:attrNameLst>
                                      </p:cBhvr>
                                      <p:tavLst>
                                        <p:tav tm="0">
                                          <p:val>
                                            <p:strVal val="ppt_x"/>
                                          </p:val>
                                        </p:tav>
                                        <p:tav tm="100000">
                                          <p:val>
                                            <p:strVal val="ppt_x"/>
                                          </p:val>
                                        </p:tav>
                                      </p:tavLst>
                                    </p:anim>
                                    <p:anim calcmode="lin" valueType="num">
                                      <p:cBhvr additive="base">
                                        <p:cTn id="233" dur="3000"/>
                                        <p:tgtEl>
                                          <p:spTgt spid="8"/>
                                        </p:tgtEl>
                                        <p:attrNameLst>
                                          <p:attrName>ppt_y</p:attrName>
                                        </p:attrNameLst>
                                      </p:cBhvr>
                                      <p:tavLst>
                                        <p:tav tm="0">
                                          <p:val>
                                            <p:strVal val="ppt_y"/>
                                          </p:val>
                                        </p:tav>
                                        <p:tav tm="100000">
                                          <p:val>
                                            <p:strVal val="0-ppt_h/2"/>
                                          </p:val>
                                        </p:tav>
                                      </p:tavLst>
                                    </p:anim>
                                    <p:set>
                                      <p:cBhvr>
                                        <p:cTn id="234" dur="1" fill="hold">
                                          <p:stCondLst>
                                            <p:cond delay="2999"/>
                                          </p:stCondLst>
                                        </p:cTn>
                                        <p:tgtEl>
                                          <p:spTgt spid="8"/>
                                        </p:tgtEl>
                                        <p:attrNameLst>
                                          <p:attrName>style.visibility</p:attrName>
                                        </p:attrNameLst>
                                      </p:cBhvr>
                                      <p:to>
                                        <p:strVal val="hidden"/>
                                      </p:to>
                                    </p:set>
                                  </p:childTnLst>
                                </p:cTn>
                              </p:par>
                              <p:par>
                                <p:cTn id="235" presetID="2" presetClass="exit" presetSubtype="1" fill="hold" nodeType="withEffect">
                                  <p:stCondLst>
                                    <p:cond delay="0"/>
                                  </p:stCondLst>
                                  <p:childTnLst>
                                    <p:anim calcmode="lin" valueType="num">
                                      <p:cBhvr additive="base">
                                        <p:cTn id="236" dur="3000"/>
                                        <p:tgtEl>
                                          <p:spTgt spid="9"/>
                                        </p:tgtEl>
                                        <p:attrNameLst>
                                          <p:attrName>ppt_x</p:attrName>
                                        </p:attrNameLst>
                                      </p:cBhvr>
                                      <p:tavLst>
                                        <p:tav tm="0">
                                          <p:val>
                                            <p:strVal val="ppt_x"/>
                                          </p:val>
                                        </p:tav>
                                        <p:tav tm="100000">
                                          <p:val>
                                            <p:strVal val="ppt_x"/>
                                          </p:val>
                                        </p:tav>
                                      </p:tavLst>
                                    </p:anim>
                                    <p:anim calcmode="lin" valueType="num">
                                      <p:cBhvr additive="base">
                                        <p:cTn id="237" dur="3000"/>
                                        <p:tgtEl>
                                          <p:spTgt spid="9"/>
                                        </p:tgtEl>
                                        <p:attrNameLst>
                                          <p:attrName>ppt_y</p:attrName>
                                        </p:attrNameLst>
                                      </p:cBhvr>
                                      <p:tavLst>
                                        <p:tav tm="0">
                                          <p:val>
                                            <p:strVal val="ppt_y"/>
                                          </p:val>
                                        </p:tav>
                                        <p:tav tm="100000">
                                          <p:val>
                                            <p:strVal val="0-ppt_h/2"/>
                                          </p:val>
                                        </p:tav>
                                      </p:tavLst>
                                    </p:anim>
                                    <p:set>
                                      <p:cBhvr>
                                        <p:cTn id="238" dur="1" fill="hold">
                                          <p:stCondLst>
                                            <p:cond delay="2999"/>
                                          </p:stCondLst>
                                        </p:cTn>
                                        <p:tgtEl>
                                          <p:spTgt spid="9"/>
                                        </p:tgtEl>
                                        <p:attrNameLst>
                                          <p:attrName>style.visibility</p:attrName>
                                        </p:attrNameLst>
                                      </p:cBhvr>
                                      <p:to>
                                        <p:strVal val="hidden"/>
                                      </p:to>
                                    </p:set>
                                  </p:childTnLst>
                                </p:cTn>
                              </p:par>
                              <p:par>
                                <p:cTn id="239" presetID="2" presetClass="exit" presetSubtype="1" fill="hold" nodeType="withEffect">
                                  <p:stCondLst>
                                    <p:cond delay="0"/>
                                  </p:stCondLst>
                                  <p:childTnLst>
                                    <p:anim calcmode="lin" valueType="num">
                                      <p:cBhvr additive="base">
                                        <p:cTn id="240" dur="3000"/>
                                        <p:tgtEl>
                                          <p:spTgt spid="10"/>
                                        </p:tgtEl>
                                        <p:attrNameLst>
                                          <p:attrName>ppt_x</p:attrName>
                                        </p:attrNameLst>
                                      </p:cBhvr>
                                      <p:tavLst>
                                        <p:tav tm="0">
                                          <p:val>
                                            <p:strVal val="ppt_x"/>
                                          </p:val>
                                        </p:tav>
                                        <p:tav tm="100000">
                                          <p:val>
                                            <p:strVal val="ppt_x"/>
                                          </p:val>
                                        </p:tav>
                                      </p:tavLst>
                                    </p:anim>
                                    <p:anim calcmode="lin" valueType="num">
                                      <p:cBhvr additive="base">
                                        <p:cTn id="241" dur="3000"/>
                                        <p:tgtEl>
                                          <p:spTgt spid="10"/>
                                        </p:tgtEl>
                                        <p:attrNameLst>
                                          <p:attrName>ppt_y</p:attrName>
                                        </p:attrNameLst>
                                      </p:cBhvr>
                                      <p:tavLst>
                                        <p:tav tm="0">
                                          <p:val>
                                            <p:strVal val="ppt_y"/>
                                          </p:val>
                                        </p:tav>
                                        <p:tav tm="100000">
                                          <p:val>
                                            <p:strVal val="0-ppt_h/2"/>
                                          </p:val>
                                        </p:tav>
                                      </p:tavLst>
                                    </p:anim>
                                    <p:set>
                                      <p:cBhvr>
                                        <p:cTn id="242" dur="1" fill="hold">
                                          <p:stCondLst>
                                            <p:cond delay="2999"/>
                                          </p:stCondLst>
                                        </p:cTn>
                                        <p:tgtEl>
                                          <p:spTgt spid="10"/>
                                        </p:tgtEl>
                                        <p:attrNameLst>
                                          <p:attrName>style.visibility</p:attrName>
                                        </p:attrNameLst>
                                      </p:cBhvr>
                                      <p:to>
                                        <p:strVal val="hidden"/>
                                      </p:to>
                                    </p:set>
                                  </p:childTnLst>
                                </p:cTn>
                              </p:par>
                              <p:par>
                                <p:cTn id="243" presetID="2" presetClass="exit" presetSubtype="1" fill="hold" nodeType="withEffect">
                                  <p:stCondLst>
                                    <p:cond delay="0"/>
                                  </p:stCondLst>
                                  <p:childTnLst>
                                    <p:anim calcmode="lin" valueType="num">
                                      <p:cBhvr additive="base">
                                        <p:cTn id="244" dur="3000"/>
                                        <p:tgtEl>
                                          <p:spTgt spid="11"/>
                                        </p:tgtEl>
                                        <p:attrNameLst>
                                          <p:attrName>ppt_x</p:attrName>
                                        </p:attrNameLst>
                                      </p:cBhvr>
                                      <p:tavLst>
                                        <p:tav tm="0">
                                          <p:val>
                                            <p:strVal val="ppt_x"/>
                                          </p:val>
                                        </p:tav>
                                        <p:tav tm="100000">
                                          <p:val>
                                            <p:strVal val="ppt_x"/>
                                          </p:val>
                                        </p:tav>
                                      </p:tavLst>
                                    </p:anim>
                                    <p:anim calcmode="lin" valueType="num">
                                      <p:cBhvr additive="base">
                                        <p:cTn id="245" dur="3000"/>
                                        <p:tgtEl>
                                          <p:spTgt spid="11"/>
                                        </p:tgtEl>
                                        <p:attrNameLst>
                                          <p:attrName>ppt_y</p:attrName>
                                        </p:attrNameLst>
                                      </p:cBhvr>
                                      <p:tavLst>
                                        <p:tav tm="0">
                                          <p:val>
                                            <p:strVal val="ppt_y"/>
                                          </p:val>
                                        </p:tav>
                                        <p:tav tm="100000">
                                          <p:val>
                                            <p:strVal val="0-ppt_h/2"/>
                                          </p:val>
                                        </p:tav>
                                      </p:tavLst>
                                    </p:anim>
                                    <p:set>
                                      <p:cBhvr>
                                        <p:cTn id="246" dur="1" fill="hold">
                                          <p:stCondLst>
                                            <p:cond delay="2999"/>
                                          </p:stCondLst>
                                        </p:cTn>
                                        <p:tgtEl>
                                          <p:spTgt spid="11"/>
                                        </p:tgtEl>
                                        <p:attrNameLst>
                                          <p:attrName>style.visibility</p:attrName>
                                        </p:attrNameLst>
                                      </p:cBhvr>
                                      <p:to>
                                        <p:strVal val="hidden"/>
                                      </p:to>
                                    </p:set>
                                  </p:childTnLst>
                                </p:cTn>
                              </p:par>
                              <p:par>
                                <p:cTn id="247" presetID="2" presetClass="exit" presetSubtype="1" fill="hold" nodeType="withEffect">
                                  <p:stCondLst>
                                    <p:cond delay="0"/>
                                  </p:stCondLst>
                                  <p:childTnLst>
                                    <p:anim calcmode="lin" valueType="num">
                                      <p:cBhvr additive="base">
                                        <p:cTn id="248" dur="3000"/>
                                        <p:tgtEl>
                                          <p:spTgt spid="12"/>
                                        </p:tgtEl>
                                        <p:attrNameLst>
                                          <p:attrName>ppt_x</p:attrName>
                                        </p:attrNameLst>
                                      </p:cBhvr>
                                      <p:tavLst>
                                        <p:tav tm="0">
                                          <p:val>
                                            <p:strVal val="ppt_x"/>
                                          </p:val>
                                        </p:tav>
                                        <p:tav tm="100000">
                                          <p:val>
                                            <p:strVal val="ppt_x"/>
                                          </p:val>
                                        </p:tav>
                                      </p:tavLst>
                                    </p:anim>
                                    <p:anim calcmode="lin" valueType="num">
                                      <p:cBhvr additive="base">
                                        <p:cTn id="249" dur="3000"/>
                                        <p:tgtEl>
                                          <p:spTgt spid="12"/>
                                        </p:tgtEl>
                                        <p:attrNameLst>
                                          <p:attrName>ppt_y</p:attrName>
                                        </p:attrNameLst>
                                      </p:cBhvr>
                                      <p:tavLst>
                                        <p:tav tm="0">
                                          <p:val>
                                            <p:strVal val="ppt_y"/>
                                          </p:val>
                                        </p:tav>
                                        <p:tav tm="100000">
                                          <p:val>
                                            <p:strVal val="0-ppt_h/2"/>
                                          </p:val>
                                        </p:tav>
                                      </p:tavLst>
                                    </p:anim>
                                    <p:set>
                                      <p:cBhvr>
                                        <p:cTn id="250" dur="1" fill="hold">
                                          <p:stCondLst>
                                            <p:cond delay="2999"/>
                                          </p:stCondLst>
                                        </p:cTn>
                                        <p:tgtEl>
                                          <p:spTgt spid="12"/>
                                        </p:tgtEl>
                                        <p:attrNameLst>
                                          <p:attrName>style.visibility</p:attrName>
                                        </p:attrNameLst>
                                      </p:cBhvr>
                                      <p:to>
                                        <p:strVal val="hidden"/>
                                      </p:to>
                                    </p:set>
                                  </p:childTnLst>
                                </p:cTn>
                              </p:par>
                              <p:par>
                                <p:cTn id="251" presetID="2" presetClass="exit" presetSubtype="1" fill="hold" nodeType="withEffect">
                                  <p:stCondLst>
                                    <p:cond delay="0"/>
                                  </p:stCondLst>
                                  <p:childTnLst>
                                    <p:anim calcmode="lin" valueType="num">
                                      <p:cBhvr additive="base">
                                        <p:cTn id="252" dur="3000"/>
                                        <p:tgtEl>
                                          <p:spTgt spid="13"/>
                                        </p:tgtEl>
                                        <p:attrNameLst>
                                          <p:attrName>ppt_x</p:attrName>
                                        </p:attrNameLst>
                                      </p:cBhvr>
                                      <p:tavLst>
                                        <p:tav tm="0">
                                          <p:val>
                                            <p:strVal val="ppt_x"/>
                                          </p:val>
                                        </p:tav>
                                        <p:tav tm="100000">
                                          <p:val>
                                            <p:strVal val="ppt_x"/>
                                          </p:val>
                                        </p:tav>
                                      </p:tavLst>
                                    </p:anim>
                                    <p:anim calcmode="lin" valueType="num">
                                      <p:cBhvr additive="base">
                                        <p:cTn id="253" dur="3000"/>
                                        <p:tgtEl>
                                          <p:spTgt spid="13"/>
                                        </p:tgtEl>
                                        <p:attrNameLst>
                                          <p:attrName>ppt_y</p:attrName>
                                        </p:attrNameLst>
                                      </p:cBhvr>
                                      <p:tavLst>
                                        <p:tav tm="0">
                                          <p:val>
                                            <p:strVal val="ppt_y"/>
                                          </p:val>
                                        </p:tav>
                                        <p:tav tm="100000">
                                          <p:val>
                                            <p:strVal val="0-ppt_h/2"/>
                                          </p:val>
                                        </p:tav>
                                      </p:tavLst>
                                    </p:anim>
                                    <p:set>
                                      <p:cBhvr>
                                        <p:cTn id="254" dur="1" fill="hold">
                                          <p:stCondLst>
                                            <p:cond delay="2999"/>
                                          </p:stCondLst>
                                        </p:cTn>
                                        <p:tgtEl>
                                          <p:spTgt spid="13"/>
                                        </p:tgtEl>
                                        <p:attrNameLst>
                                          <p:attrName>style.visibility</p:attrName>
                                        </p:attrNameLst>
                                      </p:cBhvr>
                                      <p:to>
                                        <p:strVal val="hidden"/>
                                      </p:to>
                                    </p:set>
                                  </p:childTnLst>
                                </p:cTn>
                              </p:par>
                              <p:par>
                                <p:cTn id="255" presetID="2" presetClass="exit" presetSubtype="1" fill="hold" nodeType="withEffect">
                                  <p:stCondLst>
                                    <p:cond delay="0"/>
                                  </p:stCondLst>
                                  <p:childTnLst>
                                    <p:anim calcmode="lin" valueType="num">
                                      <p:cBhvr additive="base">
                                        <p:cTn id="256" dur="3000"/>
                                        <p:tgtEl>
                                          <p:spTgt spid="14"/>
                                        </p:tgtEl>
                                        <p:attrNameLst>
                                          <p:attrName>ppt_x</p:attrName>
                                        </p:attrNameLst>
                                      </p:cBhvr>
                                      <p:tavLst>
                                        <p:tav tm="0">
                                          <p:val>
                                            <p:strVal val="ppt_x"/>
                                          </p:val>
                                        </p:tav>
                                        <p:tav tm="100000">
                                          <p:val>
                                            <p:strVal val="ppt_x"/>
                                          </p:val>
                                        </p:tav>
                                      </p:tavLst>
                                    </p:anim>
                                    <p:anim calcmode="lin" valueType="num">
                                      <p:cBhvr additive="base">
                                        <p:cTn id="257" dur="3000"/>
                                        <p:tgtEl>
                                          <p:spTgt spid="14"/>
                                        </p:tgtEl>
                                        <p:attrNameLst>
                                          <p:attrName>ppt_y</p:attrName>
                                        </p:attrNameLst>
                                      </p:cBhvr>
                                      <p:tavLst>
                                        <p:tav tm="0">
                                          <p:val>
                                            <p:strVal val="ppt_y"/>
                                          </p:val>
                                        </p:tav>
                                        <p:tav tm="100000">
                                          <p:val>
                                            <p:strVal val="0-ppt_h/2"/>
                                          </p:val>
                                        </p:tav>
                                      </p:tavLst>
                                    </p:anim>
                                    <p:set>
                                      <p:cBhvr>
                                        <p:cTn id="258" dur="1" fill="hold">
                                          <p:stCondLst>
                                            <p:cond delay="2999"/>
                                          </p:stCondLst>
                                        </p:cTn>
                                        <p:tgtEl>
                                          <p:spTgt spid="14"/>
                                        </p:tgtEl>
                                        <p:attrNameLst>
                                          <p:attrName>style.visibility</p:attrName>
                                        </p:attrNameLst>
                                      </p:cBhvr>
                                      <p:to>
                                        <p:strVal val="hidden"/>
                                      </p:to>
                                    </p:set>
                                  </p:childTnLst>
                                </p:cTn>
                              </p:par>
                              <p:par>
                                <p:cTn id="259" presetID="2" presetClass="exit" presetSubtype="1" fill="hold" nodeType="withEffect">
                                  <p:stCondLst>
                                    <p:cond delay="0"/>
                                  </p:stCondLst>
                                  <p:childTnLst>
                                    <p:anim calcmode="lin" valueType="num">
                                      <p:cBhvr additive="base">
                                        <p:cTn id="260" dur="3000"/>
                                        <p:tgtEl>
                                          <p:spTgt spid="15"/>
                                        </p:tgtEl>
                                        <p:attrNameLst>
                                          <p:attrName>ppt_x</p:attrName>
                                        </p:attrNameLst>
                                      </p:cBhvr>
                                      <p:tavLst>
                                        <p:tav tm="0">
                                          <p:val>
                                            <p:strVal val="ppt_x"/>
                                          </p:val>
                                        </p:tav>
                                        <p:tav tm="100000">
                                          <p:val>
                                            <p:strVal val="ppt_x"/>
                                          </p:val>
                                        </p:tav>
                                      </p:tavLst>
                                    </p:anim>
                                    <p:anim calcmode="lin" valueType="num">
                                      <p:cBhvr additive="base">
                                        <p:cTn id="261" dur="3000"/>
                                        <p:tgtEl>
                                          <p:spTgt spid="15"/>
                                        </p:tgtEl>
                                        <p:attrNameLst>
                                          <p:attrName>ppt_y</p:attrName>
                                        </p:attrNameLst>
                                      </p:cBhvr>
                                      <p:tavLst>
                                        <p:tav tm="0">
                                          <p:val>
                                            <p:strVal val="ppt_y"/>
                                          </p:val>
                                        </p:tav>
                                        <p:tav tm="100000">
                                          <p:val>
                                            <p:strVal val="0-ppt_h/2"/>
                                          </p:val>
                                        </p:tav>
                                      </p:tavLst>
                                    </p:anim>
                                    <p:set>
                                      <p:cBhvr>
                                        <p:cTn id="262" dur="1" fill="hold">
                                          <p:stCondLst>
                                            <p:cond delay="2999"/>
                                          </p:stCondLst>
                                        </p:cTn>
                                        <p:tgtEl>
                                          <p:spTgt spid="15"/>
                                        </p:tgtEl>
                                        <p:attrNameLst>
                                          <p:attrName>style.visibility</p:attrName>
                                        </p:attrNameLst>
                                      </p:cBhvr>
                                      <p:to>
                                        <p:strVal val="hidden"/>
                                      </p:to>
                                    </p:set>
                                  </p:childTnLst>
                                </p:cTn>
                              </p:par>
                              <p:par>
                                <p:cTn id="263" presetID="2" presetClass="exit" presetSubtype="1" fill="hold" nodeType="withEffect">
                                  <p:stCondLst>
                                    <p:cond delay="0"/>
                                  </p:stCondLst>
                                  <p:childTnLst>
                                    <p:anim calcmode="lin" valueType="num">
                                      <p:cBhvr additive="base">
                                        <p:cTn id="264" dur="3000"/>
                                        <p:tgtEl>
                                          <p:spTgt spid="16"/>
                                        </p:tgtEl>
                                        <p:attrNameLst>
                                          <p:attrName>ppt_x</p:attrName>
                                        </p:attrNameLst>
                                      </p:cBhvr>
                                      <p:tavLst>
                                        <p:tav tm="0">
                                          <p:val>
                                            <p:strVal val="ppt_x"/>
                                          </p:val>
                                        </p:tav>
                                        <p:tav tm="100000">
                                          <p:val>
                                            <p:strVal val="ppt_x"/>
                                          </p:val>
                                        </p:tav>
                                      </p:tavLst>
                                    </p:anim>
                                    <p:anim calcmode="lin" valueType="num">
                                      <p:cBhvr additive="base">
                                        <p:cTn id="265" dur="3000"/>
                                        <p:tgtEl>
                                          <p:spTgt spid="16"/>
                                        </p:tgtEl>
                                        <p:attrNameLst>
                                          <p:attrName>ppt_y</p:attrName>
                                        </p:attrNameLst>
                                      </p:cBhvr>
                                      <p:tavLst>
                                        <p:tav tm="0">
                                          <p:val>
                                            <p:strVal val="ppt_y"/>
                                          </p:val>
                                        </p:tav>
                                        <p:tav tm="100000">
                                          <p:val>
                                            <p:strVal val="0-ppt_h/2"/>
                                          </p:val>
                                        </p:tav>
                                      </p:tavLst>
                                    </p:anim>
                                    <p:set>
                                      <p:cBhvr>
                                        <p:cTn id="266" dur="1" fill="hold">
                                          <p:stCondLst>
                                            <p:cond delay="2999"/>
                                          </p:stCondLst>
                                        </p:cTn>
                                        <p:tgtEl>
                                          <p:spTgt spid="16"/>
                                        </p:tgtEl>
                                        <p:attrNameLst>
                                          <p:attrName>style.visibility</p:attrName>
                                        </p:attrNameLst>
                                      </p:cBhvr>
                                      <p:to>
                                        <p:strVal val="hidden"/>
                                      </p:to>
                                    </p:set>
                                  </p:childTnLst>
                                </p:cTn>
                              </p:par>
                              <p:par>
                                <p:cTn id="267" presetID="2" presetClass="exit" presetSubtype="1" fill="hold" nodeType="withEffect">
                                  <p:stCondLst>
                                    <p:cond delay="0"/>
                                  </p:stCondLst>
                                  <p:childTnLst>
                                    <p:anim calcmode="lin" valueType="num">
                                      <p:cBhvr additive="base">
                                        <p:cTn id="268" dur="3000"/>
                                        <p:tgtEl>
                                          <p:spTgt spid="17"/>
                                        </p:tgtEl>
                                        <p:attrNameLst>
                                          <p:attrName>ppt_x</p:attrName>
                                        </p:attrNameLst>
                                      </p:cBhvr>
                                      <p:tavLst>
                                        <p:tav tm="0">
                                          <p:val>
                                            <p:strVal val="ppt_x"/>
                                          </p:val>
                                        </p:tav>
                                        <p:tav tm="100000">
                                          <p:val>
                                            <p:strVal val="ppt_x"/>
                                          </p:val>
                                        </p:tav>
                                      </p:tavLst>
                                    </p:anim>
                                    <p:anim calcmode="lin" valueType="num">
                                      <p:cBhvr additive="base">
                                        <p:cTn id="269" dur="3000"/>
                                        <p:tgtEl>
                                          <p:spTgt spid="17"/>
                                        </p:tgtEl>
                                        <p:attrNameLst>
                                          <p:attrName>ppt_y</p:attrName>
                                        </p:attrNameLst>
                                      </p:cBhvr>
                                      <p:tavLst>
                                        <p:tav tm="0">
                                          <p:val>
                                            <p:strVal val="ppt_y"/>
                                          </p:val>
                                        </p:tav>
                                        <p:tav tm="100000">
                                          <p:val>
                                            <p:strVal val="0-ppt_h/2"/>
                                          </p:val>
                                        </p:tav>
                                      </p:tavLst>
                                    </p:anim>
                                    <p:set>
                                      <p:cBhvr>
                                        <p:cTn id="270" dur="1" fill="hold">
                                          <p:stCondLst>
                                            <p:cond delay="2999"/>
                                          </p:stCondLst>
                                        </p:cTn>
                                        <p:tgtEl>
                                          <p:spTgt spid="17"/>
                                        </p:tgtEl>
                                        <p:attrNameLst>
                                          <p:attrName>style.visibility</p:attrName>
                                        </p:attrNameLst>
                                      </p:cBhvr>
                                      <p:to>
                                        <p:strVal val="hidden"/>
                                      </p:to>
                                    </p:set>
                                  </p:childTnLst>
                                </p:cTn>
                              </p:par>
                              <p:par>
                                <p:cTn id="271" presetID="2" presetClass="exit" presetSubtype="1" fill="hold" nodeType="withEffect">
                                  <p:stCondLst>
                                    <p:cond delay="0"/>
                                  </p:stCondLst>
                                  <p:childTnLst>
                                    <p:anim calcmode="lin" valueType="num">
                                      <p:cBhvr additive="base">
                                        <p:cTn id="272" dur="3000"/>
                                        <p:tgtEl>
                                          <p:spTgt spid="18"/>
                                        </p:tgtEl>
                                        <p:attrNameLst>
                                          <p:attrName>ppt_x</p:attrName>
                                        </p:attrNameLst>
                                      </p:cBhvr>
                                      <p:tavLst>
                                        <p:tav tm="0">
                                          <p:val>
                                            <p:strVal val="ppt_x"/>
                                          </p:val>
                                        </p:tav>
                                        <p:tav tm="100000">
                                          <p:val>
                                            <p:strVal val="ppt_x"/>
                                          </p:val>
                                        </p:tav>
                                      </p:tavLst>
                                    </p:anim>
                                    <p:anim calcmode="lin" valueType="num">
                                      <p:cBhvr additive="base">
                                        <p:cTn id="273" dur="3000"/>
                                        <p:tgtEl>
                                          <p:spTgt spid="18"/>
                                        </p:tgtEl>
                                        <p:attrNameLst>
                                          <p:attrName>ppt_y</p:attrName>
                                        </p:attrNameLst>
                                      </p:cBhvr>
                                      <p:tavLst>
                                        <p:tav tm="0">
                                          <p:val>
                                            <p:strVal val="ppt_y"/>
                                          </p:val>
                                        </p:tav>
                                        <p:tav tm="100000">
                                          <p:val>
                                            <p:strVal val="0-ppt_h/2"/>
                                          </p:val>
                                        </p:tav>
                                      </p:tavLst>
                                    </p:anim>
                                    <p:set>
                                      <p:cBhvr>
                                        <p:cTn id="274" dur="1" fill="hold">
                                          <p:stCondLst>
                                            <p:cond delay="2999"/>
                                          </p:stCondLst>
                                        </p:cTn>
                                        <p:tgtEl>
                                          <p:spTgt spid="18"/>
                                        </p:tgtEl>
                                        <p:attrNameLst>
                                          <p:attrName>style.visibility</p:attrName>
                                        </p:attrNameLst>
                                      </p:cBhvr>
                                      <p:to>
                                        <p:strVal val="hidden"/>
                                      </p:to>
                                    </p:set>
                                  </p:childTnLst>
                                </p:cTn>
                              </p:par>
                              <p:par>
                                <p:cTn id="275" presetID="2" presetClass="exit" presetSubtype="1" fill="hold" nodeType="withEffect">
                                  <p:stCondLst>
                                    <p:cond delay="0"/>
                                  </p:stCondLst>
                                  <p:childTnLst>
                                    <p:anim calcmode="lin" valueType="num">
                                      <p:cBhvr additive="base">
                                        <p:cTn id="276" dur="3000"/>
                                        <p:tgtEl>
                                          <p:spTgt spid="19"/>
                                        </p:tgtEl>
                                        <p:attrNameLst>
                                          <p:attrName>ppt_x</p:attrName>
                                        </p:attrNameLst>
                                      </p:cBhvr>
                                      <p:tavLst>
                                        <p:tav tm="0">
                                          <p:val>
                                            <p:strVal val="ppt_x"/>
                                          </p:val>
                                        </p:tav>
                                        <p:tav tm="100000">
                                          <p:val>
                                            <p:strVal val="ppt_x"/>
                                          </p:val>
                                        </p:tav>
                                      </p:tavLst>
                                    </p:anim>
                                    <p:anim calcmode="lin" valueType="num">
                                      <p:cBhvr additive="base">
                                        <p:cTn id="277" dur="3000"/>
                                        <p:tgtEl>
                                          <p:spTgt spid="19"/>
                                        </p:tgtEl>
                                        <p:attrNameLst>
                                          <p:attrName>ppt_y</p:attrName>
                                        </p:attrNameLst>
                                      </p:cBhvr>
                                      <p:tavLst>
                                        <p:tav tm="0">
                                          <p:val>
                                            <p:strVal val="ppt_y"/>
                                          </p:val>
                                        </p:tav>
                                        <p:tav tm="100000">
                                          <p:val>
                                            <p:strVal val="0-ppt_h/2"/>
                                          </p:val>
                                        </p:tav>
                                      </p:tavLst>
                                    </p:anim>
                                    <p:set>
                                      <p:cBhvr>
                                        <p:cTn id="278" dur="1" fill="hold">
                                          <p:stCondLst>
                                            <p:cond delay="2999"/>
                                          </p:stCondLst>
                                        </p:cTn>
                                        <p:tgtEl>
                                          <p:spTgt spid="19"/>
                                        </p:tgtEl>
                                        <p:attrNameLst>
                                          <p:attrName>style.visibility</p:attrName>
                                        </p:attrNameLst>
                                      </p:cBhvr>
                                      <p:to>
                                        <p:strVal val="hidden"/>
                                      </p:to>
                                    </p:set>
                                  </p:childTnLst>
                                </p:cTn>
                              </p:par>
                              <p:par>
                                <p:cTn id="279" presetID="2" presetClass="exit" presetSubtype="1" fill="hold" nodeType="withEffect">
                                  <p:stCondLst>
                                    <p:cond delay="0"/>
                                  </p:stCondLst>
                                  <p:childTnLst>
                                    <p:anim calcmode="lin" valueType="num">
                                      <p:cBhvr additive="base">
                                        <p:cTn id="280" dur="3000"/>
                                        <p:tgtEl>
                                          <p:spTgt spid="20"/>
                                        </p:tgtEl>
                                        <p:attrNameLst>
                                          <p:attrName>ppt_x</p:attrName>
                                        </p:attrNameLst>
                                      </p:cBhvr>
                                      <p:tavLst>
                                        <p:tav tm="0">
                                          <p:val>
                                            <p:strVal val="ppt_x"/>
                                          </p:val>
                                        </p:tav>
                                        <p:tav tm="100000">
                                          <p:val>
                                            <p:strVal val="ppt_x"/>
                                          </p:val>
                                        </p:tav>
                                      </p:tavLst>
                                    </p:anim>
                                    <p:anim calcmode="lin" valueType="num">
                                      <p:cBhvr additive="base">
                                        <p:cTn id="281" dur="3000"/>
                                        <p:tgtEl>
                                          <p:spTgt spid="20"/>
                                        </p:tgtEl>
                                        <p:attrNameLst>
                                          <p:attrName>ppt_y</p:attrName>
                                        </p:attrNameLst>
                                      </p:cBhvr>
                                      <p:tavLst>
                                        <p:tav tm="0">
                                          <p:val>
                                            <p:strVal val="ppt_y"/>
                                          </p:val>
                                        </p:tav>
                                        <p:tav tm="100000">
                                          <p:val>
                                            <p:strVal val="0-ppt_h/2"/>
                                          </p:val>
                                        </p:tav>
                                      </p:tavLst>
                                    </p:anim>
                                    <p:set>
                                      <p:cBhvr>
                                        <p:cTn id="282" dur="1" fill="hold">
                                          <p:stCondLst>
                                            <p:cond delay="2999"/>
                                          </p:stCondLst>
                                        </p:cTn>
                                        <p:tgtEl>
                                          <p:spTgt spid="20"/>
                                        </p:tgtEl>
                                        <p:attrNameLst>
                                          <p:attrName>style.visibility</p:attrName>
                                        </p:attrNameLst>
                                      </p:cBhvr>
                                      <p:to>
                                        <p:strVal val="hidden"/>
                                      </p:to>
                                    </p:set>
                                  </p:childTnLst>
                                </p:cTn>
                              </p:par>
                              <p:par>
                                <p:cTn id="283" presetID="2" presetClass="exit" presetSubtype="1" fill="hold" nodeType="withEffect">
                                  <p:stCondLst>
                                    <p:cond delay="0"/>
                                  </p:stCondLst>
                                  <p:childTnLst>
                                    <p:anim calcmode="lin" valueType="num">
                                      <p:cBhvr additive="base">
                                        <p:cTn id="284" dur="3000"/>
                                        <p:tgtEl>
                                          <p:spTgt spid="21"/>
                                        </p:tgtEl>
                                        <p:attrNameLst>
                                          <p:attrName>ppt_x</p:attrName>
                                        </p:attrNameLst>
                                      </p:cBhvr>
                                      <p:tavLst>
                                        <p:tav tm="0">
                                          <p:val>
                                            <p:strVal val="ppt_x"/>
                                          </p:val>
                                        </p:tav>
                                        <p:tav tm="100000">
                                          <p:val>
                                            <p:strVal val="ppt_x"/>
                                          </p:val>
                                        </p:tav>
                                      </p:tavLst>
                                    </p:anim>
                                    <p:anim calcmode="lin" valueType="num">
                                      <p:cBhvr additive="base">
                                        <p:cTn id="285" dur="3000"/>
                                        <p:tgtEl>
                                          <p:spTgt spid="21"/>
                                        </p:tgtEl>
                                        <p:attrNameLst>
                                          <p:attrName>ppt_y</p:attrName>
                                        </p:attrNameLst>
                                      </p:cBhvr>
                                      <p:tavLst>
                                        <p:tav tm="0">
                                          <p:val>
                                            <p:strVal val="ppt_y"/>
                                          </p:val>
                                        </p:tav>
                                        <p:tav tm="100000">
                                          <p:val>
                                            <p:strVal val="0-ppt_h/2"/>
                                          </p:val>
                                        </p:tav>
                                      </p:tavLst>
                                    </p:anim>
                                    <p:set>
                                      <p:cBhvr>
                                        <p:cTn id="286" dur="1" fill="hold">
                                          <p:stCondLst>
                                            <p:cond delay="2999"/>
                                          </p:stCondLst>
                                        </p:cTn>
                                        <p:tgtEl>
                                          <p:spTgt spid="21"/>
                                        </p:tgtEl>
                                        <p:attrNameLst>
                                          <p:attrName>style.visibility</p:attrName>
                                        </p:attrNameLst>
                                      </p:cBhvr>
                                      <p:to>
                                        <p:strVal val="hidden"/>
                                      </p:to>
                                    </p:set>
                                  </p:childTnLst>
                                </p:cTn>
                              </p:par>
                              <p:par>
                                <p:cTn id="287" presetID="2" presetClass="exit" presetSubtype="1" fill="hold" nodeType="withEffect">
                                  <p:stCondLst>
                                    <p:cond delay="0"/>
                                  </p:stCondLst>
                                  <p:childTnLst>
                                    <p:anim calcmode="lin" valueType="num">
                                      <p:cBhvr additive="base">
                                        <p:cTn id="288" dur="3000"/>
                                        <p:tgtEl>
                                          <p:spTgt spid="22"/>
                                        </p:tgtEl>
                                        <p:attrNameLst>
                                          <p:attrName>ppt_x</p:attrName>
                                        </p:attrNameLst>
                                      </p:cBhvr>
                                      <p:tavLst>
                                        <p:tav tm="0">
                                          <p:val>
                                            <p:strVal val="ppt_x"/>
                                          </p:val>
                                        </p:tav>
                                        <p:tav tm="100000">
                                          <p:val>
                                            <p:strVal val="ppt_x"/>
                                          </p:val>
                                        </p:tav>
                                      </p:tavLst>
                                    </p:anim>
                                    <p:anim calcmode="lin" valueType="num">
                                      <p:cBhvr additive="base">
                                        <p:cTn id="289" dur="3000"/>
                                        <p:tgtEl>
                                          <p:spTgt spid="22"/>
                                        </p:tgtEl>
                                        <p:attrNameLst>
                                          <p:attrName>ppt_y</p:attrName>
                                        </p:attrNameLst>
                                      </p:cBhvr>
                                      <p:tavLst>
                                        <p:tav tm="0">
                                          <p:val>
                                            <p:strVal val="ppt_y"/>
                                          </p:val>
                                        </p:tav>
                                        <p:tav tm="100000">
                                          <p:val>
                                            <p:strVal val="0-ppt_h/2"/>
                                          </p:val>
                                        </p:tav>
                                      </p:tavLst>
                                    </p:anim>
                                    <p:set>
                                      <p:cBhvr>
                                        <p:cTn id="290" dur="1" fill="hold">
                                          <p:stCondLst>
                                            <p:cond delay="2999"/>
                                          </p:stCondLst>
                                        </p:cTn>
                                        <p:tgtEl>
                                          <p:spTgt spid="22"/>
                                        </p:tgtEl>
                                        <p:attrNameLst>
                                          <p:attrName>style.visibility</p:attrName>
                                        </p:attrNameLst>
                                      </p:cBhvr>
                                      <p:to>
                                        <p:strVal val="hidden"/>
                                      </p:to>
                                    </p:set>
                                  </p:childTnLst>
                                </p:cTn>
                              </p:par>
                              <p:par>
                                <p:cTn id="291" presetID="2" presetClass="exit" presetSubtype="1" fill="hold" nodeType="withEffect">
                                  <p:stCondLst>
                                    <p:cond delay="0"/>
                                  </p:stCondLst>
                                  <p:childTnLst>
                                    <p:anim calcmode="lin" valueType="num">
                                      <p:cBhvr additive="base">
                                        <p:cTn id="292" dur="3000"/>
                                        <p:tgtEl>
                                          <p:spTgt spid="23"/>
                                        </p:tgtEl>
                                        <p:attrNameLst>
                                          <p:attrName>ppt_x</p:attrName>
                                        </p:attrNameLst>
                                      </p:cBhvr>
                                      <p:tavLst>
                                        <p:tav tm="0">
                                          <p:val>
                                            <p:strVal val="ppt_x"/>
                                          </p:val>
                                        </p:tav>
                                        <p:tav tm="100000">
                                          <p:val>
                                            <p:strVal val="ppt_x"/>
                                          </p:val>
                                        </p:tav>
                                      </p:tavLst>
                                    </p:anim>
                                    <p:anim calcmode="lin" valueType="num">
                                      <p:cBhvr additive="base">
                                        <p:cTn id="293" dur="3000"/>
                                        <p:tgtEl>
                                          <p:spTgt spid="23"/>
                                        </p:tgtEl>
                                        <p:attrNameLst>
                                          <p:attrName>ppt_y</p:attrName>
                                        </p:attrNameLst>
                                      </p:cBhvr>
                                      <p:tavLst>
                                        <p:tav tm="0">
                                          <p:val>
                                            <p:strVal val="ppt_y"/>
                                          </p:val>
                                        </p:tav>
                                        <p:tav tm="100000">
                                          <p:val>
                                            <p:strVal val="0-ppt_h/2"/>
                                          </p:val>
                                        </p:tav>
                                      </p:tavLst>
                                    </p:anim>
                                    <p:set>
                                      <p:cBhvr>
                                        <p:cTn id="294" dur="1" fill="hold">
                                          <p:stCondLst>
                                            <p:cond delay="2999"/>
                                          </p:stCondLst>
                                        </p:cTn>
                                        <p:tgtEl>
                                          <p:spTgt spid="23"/>
                                        </p:tgtEl>
                                        <p:attrNameLst>
                                          <p:attrName>style.visibility</p:attrName>
                                        </p:attrNameLst>
                                      </p:cBhvr>
                                      <p:to>
                                        <p:strVal val="hidden"/>
                                      </p:to>
                                    </p:set>
                                  </p:childTnLst>
                                </p:cTn>
                              </p:par>
                              <p:par>
                                <p:cTn id="295" presetID="2" presetClass="exit" presetSubtype="1" fill="hold" nodeType="withEffect">
                                  <p:stCondLst>
                                    <p:cond delay="0"/>
                                  </p:stCondLst>
                                  <p:childTnLst>
                                    <p:anim calcmode="lin" valueType="num">
                                      <p:cBhvr additive="base">
                                        <p:cTn id="296" dur="3000"/>
                                        <p:tgtEl>
                                          <p:spTgt spid="24"/>
                                        </p:tgtEl>
                                        <p:attrNameLst>
                                          <p:attrName>ppt_x</p:attrName>
                                        </p:attrNameLst>
                                      </p:cBhvr>
                                      <p:tavLst>
                                        <p:tav tm="0">
                                          <p:val>
                                            <p:strVal val="ppt_x"/>
                                          </p:val>
                                        </p:tav>
                                        <p:tav tm="100000">
                                          <p:val>
                                            <p:strVal val="ppt_x"/>
                                          </p:val>
                                        </p:tav>
                                      </p:tavLst>
                                    </p:anim>
                                    <p:anim calcmode="lin" valueType="num">
                                      <p:cBhvr additive="base">
                                        <p:cTn id="297" dur="3000"/>
                                        <p:tgtEl>
                                          <p:spTgt spid="24"/>
                                        </p:tgtEl>
                                        <p:attrNameLst>
                                          <p:attrName>ppt_y</p:attrName>
                                        </p:attrNameLst>
                                      </p:cBhvr>
                                      <p:tavLst>
                                        <p:tav tm="0">
                                          <p:val>
                                            <p:strVal val="ppt_y"/>
                                          </p:val>
                                        </p:tav>
                                        <p:tav tm="100000">
                                          <p:val>
                                            <p:strVal val="0-ppt_h/2"/>
                                          </p:val>
                                        </p:tav>
                                      </p:tavLst>
                                    </p:anim>
                                    <p:set>
                                      <p:cBhvr>
                                        <p:cTn id="298" dur="1" fill="hold">
                                          <p:stCondLst>
                                            <p:cond delay="2999"/>
                                          </p:stCondLst>
                                        </p:cTn>
                                        <p:tgtEl>
                                          <p:spTgt spid="24"/>
                                        </p:tgtEl>
                                        <p:attrNameLst>
                                          <p:attrName>style.visibility</p:attrName>
                                        </p:attrNameLst>
                                      </p:cBhvr>
                                      <p:to>
                                        <p:strVal val="hidden"/>
                                      </p:to>
                                    </p:set>
                                  </p:childTnLst>
                                </p:cTn>
                              </p:par>
                              <p:par>
                                <p:cTn id="299" presetID="2" presetClass="exit" presetSubtype="1" fill="hold" nodeType="withEffect">
                                  <p:stCondLst>
                                    <p:cond delay="0"/>
                                  </p:stCondLst>
                                  <p:childTnLst>
                                    <p:anim calcmode="lin" valueType="num">
                                      <p:cBhvr additive="base">
                                        <p:cTn id="300" dur="3000"/>
                                        <p:tgtEl>
                                          <p:spTgt spid="25"/>
                                        </p:tgtEl>
                                        <p:attrNameLst>
                                          <p:attrName>ppt_x</p:attrName>
                                        </p:attrNameLst>
                                      </p:cBhvr>
                                      <p:tavLst>
                                        <p:tav tm="0">
                                          <p:val>
                                            <p:strVal val="ppt_x"/>
                                          </p:val>
                                        </p:tav>
                                        <p:tav tm="100000">
                                          <p:val>
                                            <p:strVal val="ppt_x"/>
                                          </p:val>
                                        </p:tav>
                                      </p:tavLst>
                                    </p:anim>
                                    <p:anim calcmode="lin" valueType="num">
                                      <p:cBhvr additive="base">
                                        <p:cTn id="301" dur="3000"/>
                                        <p:tgtEl>
                                          <p:spTgt spid="25"/>
                                        </p:tgtEl>
                                        <p:attrNameLst>
                                          <p:attrName>ppt_y</p:attrName>
                                        </p:attrNameLst>
                                      </p:cBhvr>
                                      <p:tavLst>
                                        <p:tav tm="0">
                                          <p:val>
                                            <p:strVal val="ppt_y"/>
                                          </p:val>
                                        </p:tav>
                                        <p:tav tm="100000">
                                          <p:val>
                                            <p:strVal val="0-ppt_h/2"/>
                                          </p:val>
                                        </p:tav>
                                      </p:tavLst>
                                    </p:anim>
                                    <p:set>
                                      <p:cBhvr>
                                        <p:cTn id="302" dur="1" fill="hold">
                                          <p:stCondLst>
                                            <p:cond delay="2999"/>
                                          </p:stCondLst>
                                        </p:cTn>
                                        <p:tgtEl>
                                          <p:spTgt spid="25"/>
                                        </p:tgtEl>
                                        <p:attrNameLst>
                                          <p:attrName>style.visibility</p:attrName>
                                        </p:attrNameLst>
                                      </p:cBhvr>
                                      <p:to>
                                        <p:strVal val="hidden"/>
                                      </p:to>
                                    </p:set>
                                  </p:childTnLst>
                                </p:cTn>
                              </p:par>
                              <p:par>
                                <p:cTn id="303" presetID="2" presetClass="exit" presetSubtype="1" fill="hold" nodeType="withEffect">
                                  <p:stCondLst>
                                    <p:cond delay="0"/>
                                  </p:stCondLst>
                                  <p:childTnLst>
                                    <p:anim calcmode="lin" valueType="num">
                                      <p:cBhvr additive="base">
                                        <p:cTn id="304" dur="3000"/>
                                        <p:tgtEl>
                                          <p:spTgt spid="26"/>
                                        </p:tgtEl>
                                        <p:attrNameLst>
                                          <p:attrName>ppt_x</p:attrName>
                                        </p:attrNameLst>
                                      </p:cBhvr>
                                      <p:tavLst>
                                        <p:tav tm="0">
                                          <p:val>
                                            <p:strVal val="ppt_x"/>
                                          </p:val>
                                        </p:tav>
                                        <p:tav tm="100000">
                                          <p:val>
                                            <p:strVal val="ppt_x"/>
                                          </p:val>
                                        </p:tav>
                                      </p:tavLst>
                                    </p:anim>
                                    <p:anim calcmode="lin" valueType="num">
                                      <p:cBhvr additive="base">
                                        <p:cTn id="305" dur="3000"/>
                                        <p:tgtEl>
                                          <p:spTgt spid="26"/>
                                        </p:tgtEl>
                                        <p:attrNameLst>
                                          <p:attrName>ppt_y</p:attrName>
                                        </p:attrNameLst>
                                      </p:cBhvr>
                                      <p:tavLst>
                                        <p:tav tm="0">
                                          <p:val>
                                            <p:strVal val="ppt_y"/>
                                          </p:val>
                                        </p:tav>
                                        <p:tav tm="100000">
                                          <p:val>
                                            <p:strVal val="0-ppt_h/2"/>
                                          </p:val>
                                        </p:tav>
                                      </p:tavLst>
                                    </p:anim>
                                    <p:set>
                                      <p:cBhvr>
                                        <p:cTn id="306" dur="1" fill="hold">
                                          <p:stCondLst>
                                            <p:cond delay="2999"/>
                                          </p:stCondLst>
                                        </p:cTn>
                                        <p:tgtEl>
                                          <p:spTgt spid="26"/>
                                        </p:tgtEl>
                                        <p:attrNameLst>
                                          <p:attrName>style.visibility</p:attrName>
                                        </p:attrNameLst>
                                      </p:cBhvr>
                                      <p:to>
                                        <p:strVal val="hidden"/>
                                      </p:to>
                                    </p:set>
                                  </p:childTnLst>
                                </p:cTn>
                              </p:par>
                              <p:par>
                                <p:cTn id="307" presetID="2" presetClass="exit" presetSubtype="1" fill="hold" nodeType="withEffect">
                                  <p:stCondLst>
                                    <p:cond delay="0"/>
                                  </p:stCondLst>
                                  <p:childTnLst>
                                    <p:anim calcmode="lin" valueType="num">
                                      <p:cBhvr additive="base">
                                        <p:cTn id="308" dur="3000"/>
                                        <p:tgtEl>
                                          <p:spTgt spid="27"/>
                                        </p:tgtEl>
                                        <p:attrNameLst>
                                          <p:attrName>ppt_x</p:attrName>
                                        </p:attrNameLst>
                                      </p:cBhvr>
                                      <p:tavLst>
                                        <p:tav tm="0">
                                          <p:val>
                                            <p:strVal val="ppt_x"/>
                                          </p:val>
                                        </p:tav>
                                        <p:tav tm="100000">
                                          <p:val>
                                            <p:strVal val="ppt_x"/>
                                          </p:val>
                                        </p:tav>
                                      </p:tavLst>
                                    </p:anim>
                                    <p:anim calcmode="lin" valueType="num">
                                      <p:cBhvr additive="base">
                                        <p:cTn id="309" dur="3000"/>
                                        <p:tgtEl>
                                          <p:spTgt spid="27"/>
                                        </p:tgtEl>
                                        <p:attrNameLst>
                                          <p:attrName>ppt_y</p:attrName>
                                        </p:attrNameLst>
                                      </p:cBhvr>
                                      <p:tavLst>
                                        <p:tav tm="0">
                                          <p:val>
                                            <p:strVal val="ppt_y"/>
                                          </p:val>
                                        </p:tav>
                                        <p:tav tm="100000">
                                          <p:val>
                                            <p:strVal val="0-ppt_h/2"/>
                                          </p:val>
                                        </p:tav>
                                      </p:tavLst>
                                    </p:anim>
                                    <p:set>
                                      <p:cBhvr>
                                        <p:cTn id="310" dur="1" fill="hold">
                                          <p:stCondLst>
                                            <p:cond delay="2999"/>
                                          </p:stCondLst>
                                        </p:cTn>
                                        <p:tgtEl>
                                          <p:spTgt spid="27"/>
                                        </p:tgtEl>
                                        <p:attrNameLst>
                                          <p:attrName>style.visibility</p:attrName>
                                        </p:attrNameLst>
                                      </p:cBhvr>
                                      <p:to>
                                        <p:strVal val="hidden"/>
                                      </p:to>
                                    </p:set>
                                  </p:childTnLst>
                                </p:cTn>
                              </p:par>
                              <p:par>
                                <p:cTn id="311" presetID="2" presetClass="exit" presetSubtype="1" fill="hold" nodeType="withEffect">
                                  <p:stCondLst>
                                    <p:cond delay="0"/>
                                  </p:stCondLst>
                                  <p:childTnLst>
                                    <p:anim calcmode="lin" valueType="num">
                                      <p:cBhvr additive="base">
                                        <p:cTn id="312" dur="3000"/>
                                        <p:tgtEl>
                                          <p:spTgt spid="28"/>
                                        </p:tgtEl>
                                        <p:attrNameLst>
                                          <p:attrName>ppt_x</p:attrName>
                                        </p:attrNameLst>
                                      </p:cBhvr>
                                      <p:tavLst>
                                        <p:tav tm="0">
                                          <p:val>
                                            <p:strVal val="ppt_x"/>
                                          </p:val>
                                        </p:tav>
                                        <p:tav tm="100000">
                                          <p:val>
                                            <p:strVal val="ppt_x"/>
                                          </p:val>
                                        </p:tav>
                                      </p:tavLst>
                                    </p:anim>
                                    <p:anim calcmode="lin" valueType="num">
                                      <p:cBhvr additive="base">
                                        <p:cTn id="313" dur="3000"/>
                                        <p:tgtEl>
                                          <p:spTgt spid="28"/>
                                        </p:tgtEl>
                                        <p:attrNameLst>
                                          <p:attrName>ppt_y</p:attrName>
                                        </p:attrNameLst>
                                      </p:cBhvr>
                                      <p:tavLst>
                                        <p:tav tm="0">
                                          <p:val>
                                            <p:strVal val="ppt_y"/>
                                          </p:val>
                                        </p:tav>
                                        <p:tav tm="100000">
                                          <p:val>
                                            <p:strVal val="0-ppt_h/2"/>
                                          </p:val>
                                        </p:tav>
                                      </p:tavLst>
                                    </p:anim>
                                    <p:set>
                                      <p:cBhvr>
                                        <p:cTn id="314" dur="1" fill="hold">
                                          <p:stCondLst>
                                            <p:cond delay="2999"/>
                                          </p:stCondLst>
                                        </p:cTn>
                                        <p:tgtEl>
                                          <p:spTgt spid="28"/>
                                        </p:tgtEl>
                                        <p:attrNameLst>
                                          <p:attrName>style.visibility</p:attrName>
                                        </p:attrNameLst>
                                      </p:cBhvr>
                                      <p:to>
                                        <p:strVal val="hidden"/>
                                      </p:to>
                                    </p:set>
                                  </p:childTnLst>
                                </p:cTn>
                              </p:par>
                              <p:par>
                                <p:cTn id="315" presetID="2" presetClass="exit" presetSubtype="1" fill="hold" nodeType="withEffect">
                                  <p:stCondLst>
                                    <p:cond delay="0"/>
                                  </p:stCondLst>
                                  <p:childTnLst>
                                    <p:anim calcmode="lin" valueType="num">
                                      <p:cBhvr additive="base">
                                        <p:cTn id="316" dur="3000"/>
                                        <p:tgtEl>
                                          <p:spTgt spid="29"/>
                                        </p:tgtEl>
                                        <p:attrNameLst>
                                          <p:attrName>ppt_x</p:attrName>
                                        </p:attrNameLst>
                                      </p:cBhvr>
                                      <p:tavLst>
                                        <p:tav tm="0">
                                          <p:val>
                                            <p:strVal val="ppt_x"/>
                                          </p:val>
                                        </p:tav>
                                        <p:tav tm="100000">
                                          <p:val>
                                            <p:strVal val="ppt_x"/>
                                          </p:val>
                                        </p:tav>
                                      </p:tavLst>
                                    </p:anim>
                                    <p:anim calcmode="lin" valueType="num">
                                      <p:cBhvr additive="base">
                                        <p:cTn id="317" dur="3000"/>
                                        <p:tgtEl>
                                          <p:spTgt spid="29"/>
                                        </p:tgtEl>
                                        <p:attrNameLst>
                                          <p:attrName>ppt_y</p:attrName>
                                        </p:attrNameLst>
                                      </p:cBhvr>
                                      <p:tavLst>
                                        <p:tav tm="0">
                                          <p:val>
                                            <p:strVal val="ppt_y"/>
                                          </p:val>
                                        </p:tav>
                                        <p:tav tm="100000">
                                          <p:val>
                                            <p:strVal val="0-ppt_h/2"/>
                                          </p:val>
                                        </p:tav>
                                      </p:tavLst>
                                    </p:anim>
                                    <p:set>
                                      <p:cBhvr>
                                        <p:cTn id="318" dur="1" fill="hold">
                                          <p:stCondLst>
                                            <p:cond delay="2999"/>
                                          </p:stCondLst>
                                        </p:cTn>
                                        <p:tgtEl>
                                          <p:spTgt spid="29"/>
                                        </p:tgtEl>
                                        <p:attrNameLst>
                                          <p:attrName>style.visibility</p:attrName>
                                        </p:attrNameLst>
                                      </p:cBhvr>
                                      <p:to>
                                        <p:strVal val="hidden"/>
                                      </p:to>
                                    </p:set>
                                  </p:childTnLst>
                                </p:cTn>
                              </p:par>
                              <p:par>
                                <p:cTn id="319" presetID="17" presetClass="entr" presetSubtype="4" fill="hold" nodeType="withEffect">
                                  <p:stCondLst>
                                    <p:cond delay="0"/>
                                  </p:stCondLst>
                                  <p:childTnLst>
                                    <p:set>
                                      <p:cBhvr>
                                        <p:cTn id="320" dur="1" fill="hold">
                                          <p:stCondLst>
                                            <p:cond delay="0"/>
                                          </p:stCondLst>
                                        </p:cTn>
                                        <p:tgtEl>
                                          <p:spTgt spid="2"/>
                                        </p:tgtEl>
                                        <p:attrNameLst>
                                          <p:attrName>style.visibility</p:attrName>
                                        </p:attrNameLst>
                                      </p:cBhvr>
                                      <p:to>
                                        <p:strVal val="visible"/>
                                      </p:to>
                                    </p:set>
                                    <p:anim calcmode="lin" valueType="num">
                                      <p:cBhvr>
                                        <p:cTn id="321" dur="3000" fill="hold"/>
                                        <p:tgtEl>
                                          <p:spTgt spid="2"/>
                                        </p:tgtEl>
                                        <p:attrNameLst>
                                          <p:attrName>ppt_x</p:attrName>
                                        </p:attrNameLst>
                                      </p:cBhvr>
                                      <p:tavLst>
                                        <p:tav tm="0">
                                          <p:val>
                                            <p:strVal val="#ppt_x"/>
                                          </p:val>
                                        </p:tav>
                                        <p:tav tm="100000">
                                          <p:val>
                                            <p:strVal val="#ppt_x"/>
                                          </p:val>
                                        </p:tav>
                                      </p:tavLst>
                                    </p:anim>
                                    <p:anim calcmode="lin" valueType="num">
                                      <p:cBhvr>
                                        <p:cTn id="322" dur="3000" fill="hold"/>
                                        <p:tgtEl>
                                          <p:spTgt spid="2"/>
                                        </p:tgtEl>
                                        <p:attrNameLst>
                                          <p:attrName>ppt_y</p:attrName>
                                        </p:attrNameLst>
                                      </p:cBhvr>
                                      <p:tavLst>
                                        <p:tav tm="0">
                                          <p:val>
                                            <p:strVal val="#ppt_y+#ppt_h/2"/>
                                          </p:val>
                                        </p:tav>
                                        <p:tav tm="100000">
                                          <p:val>
                                            <p:strVal val="#ppt_y"/>
                                          </p:val>
                                        </p:tav>
                                      </p:tavLst>
                                    </p:anim>
                                    <p:anim calcmode="lin" valueType="num">
                                      <p:cBhvr>
                                        <p:cTn id="323" dur="3000" fill="hold"/>
                                        <p:tgtEl>
                                          <p:spTgt spid="2"/>
                                        </p:tgtEl>
                                        <p:attrNameLst>
                                          <p:attrName>ppt_w</p:attrName>
                                        </p:attrNameLst>
                                      </p:cBhvr>
                                      <p:tavLst>
                                        <p:tav tm="0">
                                          <p:val>
                                            <p:strVal val="#ppt_w"/>
                                          </p:val>
                                        </p:tav>
                                        <p:tav tm="100000">
                                          <p:val>
                                            <p:strVal val="#ppt_w"/>
                                          </p:val>
                                        </p:tav>
                                      </p:tavLst>
                                    </p:anim>
                                    <p:anim calcmode="lin" valueType="num">
                                      <p:cBhvr>
                                        <p:cTn id="32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16200000" scaled="0"/>
        </a:gradFill>
        <a:effectLst/>
      </p:bgPr>
    </p:bg>
    <p:spTree>
      <p:nvGrpSpPr>
        <p:cNvPr id="1" name=""/>
        <p:cNvGrpSpPr/>
        <p:nvPr/>
      </p:nvGrpSpPr>
      <p:grpSpPr>
        <a:xfrm>
          <a:off x="0" y="0"/>
          <a:ext cx="0" cy="0"/>
          <a:chOff x="0" y="0"/>
          <a:chExt cx="0" cy="0"/>
        </a:xfrm>
      </p:grpSpPr>
      <p:pic>
        <p:nvPicPr>
          <p:cNvPr id="2" name="1 Imagen" descr="1(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143240" y="0"/>
            <a:ext cx="1428728" cy="1414441"/>
          </a:xfrm>
          <a:prstGeom prst="rect">
            <a:avLst/>
          </a:prstGeom>
          <a:effectLst>
            <a:reflection blurRad="6350" stA="50000" endA="295" endPos="92000" dist="101600" dir="5400000" sy="-100000" algn="bl" rotWithShape="0"/>
          </a:effectLst>
        </p:spPr>
      </p:pic>
      <p:pic>
        <p:nvPicPr>
          <p:cNvPr id="4" name="3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500562" y="0"/>
            <a:ext cx="1357290" cy="1285860"/>
          </a:xfrm>
          <a:prstGeom prst="rect">
            <a:avLst/>
          </a:prstGeom>
          <a:effectLst>
            <a:reflection blurRad="6350" stA="50000" endA="295" endPos="92000" dist="101600" dir="5400000" sy="-100000" algn="bl" rotWithShape="0"/>
          </a:effectLst>
        </p:spPr>
      </p:pic>
      <p:pic>
        <p:nvPicPr>
          <p:cNvPr id="5" name="4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143240" y="1214422"/>
            <a:ext cx="1428728" cy="1414441"/>
          </a:xfrm>
          <a:prstGeom prst="rect">
            <a:avLst/>
          </a:prstGeom>
          <a:effectLst>
            <a:reflection blurRad="6350" stA="50000" endA="295" endPos="92000" dist="101600" dir="5400000" sy="-100000" algn="bl" rotWithShape="0"/>
          </a:effectLst>
        </p:spPr>
      </p:pic>
      <p:pic>
        <p:nvPicPr>
          <p:cNvPr id="6" name="5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429124" y="1214422"/>
            <a:ext cx="1357290" cy="1285860"/>
          </a:xfrm>
          <a:prstGeom prst="rect">
            <a:avLst/>
          </a:prstGeom>
          <a:effectLst>
            <a:reflection blurRad="6350" stA="50000" endA="295" endPos="92000" dist="101600" dir="5400000" sy="-100000" algn="bl" rotWithShape="0"/>
          </a:effectLst>
        </p:spPr>
      </p:pic>
      <p:pic>
        <p:nvPicPr>
          <p:cNvPr id="7" name="6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500562" y="2571744"/>
            <a:ext cx="1357290" cy="1285860"/>
          </a:xfrm>
          <a:prstGeom prst="rect">
            <a:avLst/>
          </a:prstGeom>
          <a:effectLst>
            <a:reflection blurRad="6350" stA="50000" endA="295" endPos="92000" dist="101600" dir="5400000" sy="-100000" algn="bl" rotWithShape="0"/>
          </a:effectLst>
        </p:spPr>
      </p:pic>
      <p:pic>
        <p:nvPicPr>
          <p:cNvPr id="8" name="7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143240" y="2500306"/>
            <a:ext cx="1428728" cy="1414441"/>
          </a:xfrm>
          <a:prstGeom prst="rect">
            <a:avLst/>
          </a:prstGeom>
          <a:effectLst>
            <a:reflection blurRad="6350" stA="50000" endA="295" endPos="92000" dist="101600" dir="5400000" sy="-100000" algn="bl" rotWithShape="0"/>
          </a:effectLst>
        </p:spPr>
      </p:pic>
      <p:pic>
        <p:nvPicPr>
          <p:cNvPr id="9" name="8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flipH="1">
            <a:off x="4500562" y="3786190"/>
            <a:ext cx="1357290" cy="1285860"/>
          </a:xfrm>
          <a:prstGeom prst="rect">
            <a:avLst/>
          </a:prstGeom>
          <a:effectLst>
            <a:reflection blurRad="6350" stA="50000" endA="295" endPos="92000" dist="101600" dir="5400000" sy="-100000" algn="bl" rotWithShape="0"/>
          </a:effectLst>
        </p:spPr>
      </p:pic>
      <p:pic>
        <p:nvPicPr>
          <p:cNvPr id="10" name="9 Imagen" descr="rainbow-spiral-md.png"/>
          <p:cNvPicPr>
            <a:picLocks noChangeAspect="1"/>
          </p:cNvPicPr>
          <p:nvPr/>
        </p:nvPicPr>
        <p:blipFill>
          <a:blip r:embed="rId3">
            <a:duotone>
              <a:schemeClr val="bg2">
                <a:shade val="45000"/>
                <a:satMod val="135000"/>
              </a:schemeClr>
              <a:prstClr val="white"/>
            </a:duotone>
            <a:lum contrast="40000"/>
          </a:blip>
          <a:stretch>
            <a:fillRect/>
          </a:stretch>
        </p:blipFill>
        <p:spPr>
          <a:xfrm>
            <a:off x="3143240" y="3786190"/>
            <a:ext cx="1428728" cy="1414441"/>
          </a:xfrm>
          <a:prstGeom prst="rect">
            <a:avLst/>
          </a:prstGeom>
          <a:effectLst>
            <a:reflection blurRad="6350" stA="50000" endA="295" endPos="92000" dist="101600" dir="5400000" sy="-100000" algn="bl" rotWithShape="0"/>
          </a:effectLst>
        </p:spPr>
      </p:pic>
      <p:sp>
        <p:nvSpPr>
          <p:cNvPr id="11" name="10 Rectángulo"/>
          <p:cNvSpPr/>
          <p:nvPr/>
        </p:nvSpPr>
        <p:spPr>
          <a:xfrm>
            <a:off x="-285784" y="-142894"/>
            <a:ext cx="9715568" cy="6572296"/>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1+#ppt_w/2"/>
                                          </p:val>
                                        </p:tav>
                                        <p:tav tm="100000">
                                          <p:val>
                                            <p:strVal val="#ppt_x"/>
                                          </p:val>
                                        </p:tav>
                                      </p:tavLst>
                                    </p:anim>
                                    <p:anim calcmode="lin" valueType="num">
                                      <p:cBhvr additive="base">
                                        <p:cTn id="38" dur="2000" fill="hold"/>
                                        <p:tgtEl>
                                          <p:spTgt spid="9"/>
                                        </p:tgtEl>
                                        <p:attrNameLst>
                                          <p:attrName>ppt_y</p:attrName>
                                        </p:attrNameLst>
                                      </p:cBhvr>
                                      <p:tavLst>
                                        <p:tav tm="0">
                                          <p:val>
                                            <p:strVal val="0-#ppt_h/2"/>
                                          </p:val>
                                        </p:tav>
                                        <p:tav tm="100000">
                                          <p:val>
                                            <p:strVal val="#ppt_y"/>
                                          </p:val>
                                        </p:tav>
                                      </p:tavLst>
                                    </p:anim>
                                  </p:childTnLst>
                                </p:cTn>
                              </p:par>
                              <p:par>
                                <p:cTn id="39" presetID="8" presetClass="emph" presetSubtype="0" fill="hold"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nodeType="withEffect">
                                  <p:stCondLst>
                                    <p:cond delay="0"/>
                                  </p:stCondLst>
                                  <p:childTnLst>
                                    <p:animRot by="21600000">
                                      <p:cBhvr>
                                        <p:cTn id="44" dur="2000" fill="hold"/>
                                        <p:tgtEl>
                                          <p:spTgt spid="7"/>
                                        </p:tgtEl>
                                        <p:attrNameLst>
                                          <p:attrName>r</p:attrName>
                                        </p:attrNameLst>
                                      </p:cBhvr>
                                    </p:animRot>
                                  </p:childTnLst>
                                </p:cTn>
                              </p:par>
                              <p:par>
                                <p:cTn id="45" presetID="8" presetClass="emph" presetSubtype="0" fill="hold" nodeType="withEffect">
                                  <p:stCondLst>
                                    <p:cond delay="0"/>
                                  </p:stCondLst>
                                  <p:childTnLst>
                                    <p:animRot by="21600000">
                                      <p:cBhvr>
                                        <p:cTn id="46" dur="2000" fill="hold"/>
                                        <p:tgtEl>
                                          <p:spTgt spid="9"/>
                                        </p:tgtEl>
                                        <p:attrNameLst>
                                          <p:attrName>r</p:attrName>
                                        </p:attrNameLst>
                                      </p:cBhvr>
                                    </p:animRot>
                                  </p:childTnLst>
                                </p:cTn>
                              </p:par>
                              <p:par>
                                <p:cTn id="47" presetID="8" presetClass="emph" presetSubtype="0" fill="hold"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nodeType="withEffect">
                                  <p:stCondLst>
                                    <p:cond delay="0"/>
                                  </p:stCondLst>
                                  <p:childTnLst>
                                    <p:animRot by="-21600000">
                                      <p:cBhvr>
                                        <p:cTn id="52" dur="2000" fill="hold"/>
                                        <p:tgtEl>
                                          <p:spTgt spid="8"/>
                                        </p:tgtEl>
                                        <p:attrNameLst>
                                          <p:attrName>r</p:attrName>
                                        </p:attrNameLst>
                                      </p:cBhvr>
                                    </p:animRot>
                                  </p:childTnLst>
                                </p:cTn>
                              </p:par>
                              <p:par>
                                <p:cTn id="53" presetID="8" presetClass="emph" presetSubtype="0" fill="hold" nodeType="withEffect">
                                  <p:stCondLst>
                                    <p:cond delay="0"/>
                                  </p:stCondLst>
                                  <p:childTnLst>
                                    <p:animRot by="-21600000">
                                      <p:cBhvr>
                                        <p:cTn id="54" dur="2000" fill="hold"/>
                                        <p:tgtEl>
                                          <p:spTgt spid="10"/>
                                        </p:tgtEl>
                                        <p:attrNameLst>
                                          <p:attrName>r</p:attrName>
                                        </p:attrNameLst>
                                      </p:cBhvr>
                                    </p:animRot>
                                  </p:childTnLst>
                                </p:cTn>
                              </p:par>
                            </p:childTnLst>
                          </p:cTn>
                        </p:par>
                        <p:par>
                          <p:cTn id="55" fill="hold">
                            <p:stCondLst>
                              <p:cond delay="2000"/>
                            </p:stCondLst>
                            <p:childTnLst>
                              <p:par>
                                <p:cTn id="56" presetID="2" presetClass="exit" presetSubtype="4" fill="hold" nodeType="afterEffect">
                                  <p:stCondLst>
                                    <p:cond delay="0"/>
                                  </p:stCondLst>
                                  <p:childTnLst>
                                    <p:anim calcmode="lin" valueType="num">
                                      <p:cBhvr additive="base">
                                        <p:cTn id="57" dur="2000"/>
                                        <p:tgtEl>
                                          <p:spTgt spid="3"/>
                                        </p:tgtEl>
                                        <p:attrNameLst>
                                          <p:attrName>ppt_x</p:attrName>
                                        </p:attrNameLst>
                                      </p:cBhvr>
                                      <p:tavLst>
                                        <p:tav tm="0">
                                          <p:val>
                                            <p:strVal val="ppt_x"/>
                                          </p:val>
                                        </p:tav>
                                        <p:tav tm="100000">
                                          <p:val>
                                            <p:strVal val="ppt_x"/>
                                          </p:val>
                                        </p:tav>
                                      </p:tavLst>
                                    </p:anim>
                                    <p:anim calcmode="lin" valueType="num">
                                      <p:cBhvr additive="base">
                                        <p:cTn id="58" dur="2000"/>
                                        <p:tgtEl>
                                          <p:spTgt spid="3"/>
                                        </p:tgtEl>
                                        <p:attrNameLst>
                                          <p:attrName>ppt_y</p:attrName>
                                        </p:attrNameLst>
                                      </p:cBhvr>
                                      <p:tavLst>
                                        <p:tav tm="0">
                                          <p:val>
                                            <p:strVal val="ppt_y"/>
                                          </p:val>
                                        </p:tav>
                                        <p:tav tm="100000">
                                          <p:val>
                                            <p:strVal val="1+ppt_h/2"/>
                                          </p:val>
                                        </p:tav>
                                      </p:tavLst>
                                    </p:anim>
                                    <p:set>
                                      <p:cBhvr>
                                        <p:cTn id="59" dur="1" fill="hold">
                                          <p:stCondLst>
                                            <p:cond delay="1999"/>
                                          </p:stCondLst>
                                        </p:cTn>
                                        <p:tgtEl>
                                          <p:spTgt spid="3"/>
                                        </p:tgtEl>
                                        <p:attrNameLst>
                                          <p:attrName>style.visibility</p:attrName>
                                        </p:attrNameLst>
                                      </p:cBhvr>
                                      <p:to>
                                        <p:strVal val="hidden"/>
                                      </p:to>
                                    </p:set>
                                  </p:childTnLst>
                                </p:cTn>
                              </p:par>
                              <p:par>
                                <p:cTn id="60" presetID="2" presetClass="exit" presetSubtype="4" fill="hold"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ppt_x"/>
                                          </p:val>
                                        </p:tav>
                                      </p:tavLst>
                                    </p:anim>
                                    <p:anim calcmode="lin" valueType="num">
                                      <p:cBhvr additive="base">
                                        <p:cTn id="66" dur="2000"/>
                                        <p:tgtEl>
                                          <p:spTgt spid="8"/>
                                        </p:tgtEl>
                                        <p:attrNameLst>
                                          <p:attrName>ppt_y</p:attrName>
                                        </p:attrNameLst>
                                      </p:cBhvr>
                                      <p:tavLst>
                                        <p:tav tm="0">
                                          <p:val>
                                            <p:strVal val="ppt_y"/>
                                          </p:val>
                                        </p:tav>
                                        <p:tav tm="100000">
                                          <p:val>
                                            <p:strVal val="1+ppt_h/2"/>
                                          </p:val>
                                        </p:tav>
                                      </p:tavLst>
                                    </p:anim>
                                    <p:set>
                                      <p:cBhvr>
                                        <p:cTn id="67" dur="1" fill="hold">
                                          <p:stCondLst>
                                            <p:cond delay="1999"/>
                                          </p:stCondLst>
                                        </p:cTn>
                                        <p:tgtEl>
                                          <p:spTgt spid="8"/>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2000"/>
                                        <p:tgtEl>
                                          <p:spTgt spid="10"/>
                                        </p:tgtEl>
                                        <p:attrNameLst>
                                          <p:attrName>ppt_x</p:attrName>
                                        </p:attrNameLst>
                                      </p:cBhvr>
                                      <p:tavLst>
                                        <p:tav tm="0">
                                          <p:val>
                                            <p:strVal val="ppt_x"/>
                                          </p:val>
                                        </p:tav>
                                        <p:tav tm="100000">
                                          <p:val>
                                            <p:strVal val="ppt_x"/>
                                          </p:val>
                                        </p:tav>
                                      </p:tavLst>
                                    </p:anim>
                                    <p:anim calcmode="lin" valueType="num">
                                      <p:cBhvr additive="base">
                                        <p:cTn id="70" dur="2000"/>
                                        <p:tgtEl>
                                          <p:spTgt spid="10"/>
                                        </p:tgtEl>
                                        <p:attrNameLst>
                                          <p:attrName>ppt_y</p:attrName>
                                        </p:attrNameLst>
                                      </p:cBhvr>
                                      <p:tavLst>
                                        <p:tav tm="0">
                                          <p:val>
                                            <p:strVal val="ppt_y"/>
                                          </p:val>
                                        </p:tav>
                                        <p:tav tm="100000">
                                          <p:val>
                                            <p:strVal val="1+ppt_h/2"/>
                                          </p:val>
                                        </p:tav>
                                      </p:tavLst>
                                    </p:anim>
                                    <p:set>
                                      <p:cBhvr>
                                        <p:cTn id="71" dur="1" fill="hold">
                                          <p:stCondLst>
                                            <p:cond delay="1999"/>
                                          </p:stCondLst>
                                        </p:cTn>
                                        <p:tgtEl>
                                          <p:spTgt spid="10"/>
                                        </p:tgtEl>
                                        <p:attrNameLst>
                                          <p:attrName>style.visibility</p:attrName>
                                        </p:attrNameLst>
                                      </p:cBhvr>
                                      <p:to>
                                        <p:strVal val="hidden"/>
                                      </p:to>
                                    </p:set>
                                  </p:childTnLst>
                                </p:cTn>
                              </p:par>
                              <p:par>
                                <p:cTn id="72" presetID="8" presetClass="emph" presetSubtype="0" fill="hold" nodeType="withEffect">
                                  <p:stCondLst>
                                    <p:cond delay="0"/>
                                  </p:stCondLst>
                                  <p:childTnLst>
                                    <p:animRot by="21600000">
                                      <p:cBhvr>
                                        <p:cTn id="73" dur="2000" fill="hold"/>
                                        <p:tgtEl>
                                          <p:spTgt spid="3"/>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5"/>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10"/>
                                        </p:tgtEl>
                                        <p:attrNameLst>
                                          <p:attrName>r</p:attrName>
                                        </p:attrNameLst>
                                      </p:cBhvr>
                                    </p:animRot>
                                  </p:childTnLst>
                                </p:cTn>
                              </p:par>
                              <p:par>
                                <p:cTn id="80" presetID="2" presetClass="exit" presetSubtype="1" fill="hold" nodeType="with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ppt_x"/>
                                          </p:val>
                                        </p:tav>
                                      </p:tavLst>
                                    </p:anim>
                                    <p:anim calcmode="lin" valueType="num">
                                      <p:cBhvr additive="base">
                                        <p:cTn id="82" dur="2000"/>
                                        <p:tgtEl>
                                          <p:spTgt spid="4"/>
                                        </p:tgtEl>
                                        <p:attrNameLst>
                                          <p:attrName>ppt_y</p:attrName>
                                        </p:attrNameLst>
                                      </p:cBhvr>
                                      <p:tavLst>
                                        <p:tav tm="0">
                                          <p:val>
                                            <p:strVal val="ppt_y"/>
                                          </p:val>
                                        </p:tav>
                                        <p:tav tm="100000">
                                          <p:val>
                                            <p:strVal val="0-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ppt_x"/>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 fill="hold"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ppt_x"/>
                                          </p:val>
                                        </p:tav>
                                      </p:tavLst>
                                    </p:anim>
                                    <p:anim calcmode="lin" valueType="num">
                                      <p:cBhvr additive="base">
                                        <p:cTn id="90" dur="2000"/>
                                        <p:tgtEl>
                                          <p:spTgt spid="7"/>
                                        </p:tgtEl>
                                        <p:attrNameLst>
                                          <p:attrName>ppt_y</p:attrName>
                                        </p:attrNameLst>
                                      </p:cBhvr>
                                      <p:tavLst>
                                        <p:tav tm="0">
                                          <p:val>
                                            <p:strVal val="ppt_y"/>
                                          </p:val>
                                        </p:tav>
                                        <p:tav tm="100000">
                                          <p:val>
                                            <p:strVal val="0-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 fill="hold"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8" presetClass="emph" presetSubtype="0" fill="hold" nodeType="with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nodeType="withEffect">
                                  <p:stCondLst>
                                    <p:cond delay="0"/>
                                  </p:stCondLst>
                                  <p:childTnLst>
                                    <p:animRot by="-21600000">
                                      <p:cBhvr>
                                        <p:cTn id="99" dur="2000" fill="hold"/>
                                        <p:tgtEl>
                                          <p:spTgt spid="6"/>
                                        </p:tgtEl>
                                        <p:attrNameLst>
                                          <p:attrName>r</p:attrName>
                                        </p:attrNameLst>
                                      </p:cBhvr>
                                    </p:animRot>
                                  </p:childTnLst>
                                </p:cTn>
                              </p:par>
                              <p:par>
                                <p:cTn id="100" presetID="8" presetClass="emph" presetSubtype="0" fill="hold" nodeType="withEffect">
                                  <p:stCondLst>
                                    <p:cond delay="0"/>
                                  </p:stCondLst>
                                  <p:childTnLst>
                                    <p:animRot by="-21600000">
                                      <p:cBhvr>
                                        <p:cTn id="101" dur="2000" fill="hold"/>
                                        <p:tgtEl>
                                          <p:spTgt spid="7"/>
                                        </p:tgtEl>
                                        <p:attrNameLst>
                                          <p:attrName>r</p:attrName>
                                        </p:attrNameLst>
                                      </p:cBhvr>
                                    </p:animRot>
                                  </p:childTnLst>
                                </p:cTn>
                              </p:par>
                              <p:par>
                                <p:cTn id="102" presetID="8" presetClass="emph" presetSubtype="0" fill="hold" nodeType="withEffect">
                                  <p:stCondLst>
                                    <p:cond delay="0"/>
                                  </p:stCondLst>
                                  <p:childTnLst>
                                    <p:animRot by="-21600000">
                                      <p:cBhvr>
                                        <p:cTn id="103" dur="2000" fill="hold"/>
                                        <p:tgtEl>
                                          <p:spTgt spid="9"/>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4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Horizont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0058DA">
                <a:shade val="67500"/>
                <a:satMod val="115000"/>
              </a:srgbClr>
            </a:gs>
            <a:gs pos="100000">
              <a:srgbClr val="0058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4429124" y="0"/>
            <a:ext cx="1857388" cy="5143500"/>
          </a:xfrm>
          <a:prstGeom prst="moon">
            <a:avLst>
              <a:gd name="adj" fmla="val 1229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una"/>
          <p:cNvSpPr/>
          <p:nvPr/>
        </p:nvSpPr>
        <p:spPr>
          <a:xfrm flipH="1">
            <a:off x="2797956" y="0"/>
            <a:ext cx="1702606" cy="514350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flipH="1">
            <a:off x="2512204" y="357166"/>
            <a:ext cx="1702606" cy="460773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a:off x="4714876" y="285728"/>
            <a:ext cx="1857388" cy="4661330"/>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a:off x="5000628" y="714356"/>
            <a:ext cx="1857388" cy="4179123"/>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flipH="1">
            <a:off x="2226452" y="714356"/>
            <a:ext cx="1702606" cy="4125545"/>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flipH="1">
            <a:off x="1940700" y="1142984"/>
            <a:ext cx="1702606" cy="3589760"/>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flipH="1">
            <a:off x="1654948" y="1428736"/>
            <a:ext cx="1702606" cy="3107553"/>
          </a:xfrm>
          <a:prstGeom prst="moon">
            <a:avLst>
              <a:gd name="adj" fmla="val 13888"/>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a:off x="5298286" y="1214422"/>
            <a:ext cx="1702606" cy="3536181"/>
          </a:xfrm>
          <a:prstGeom prst="moon">
            <a:avLst>
              <a:gd name="adj" fmla="val 13219"/>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a:off x="5595945" y="1500174"/>
            <a:ext cx="1547823" cy="3107553"/>
          </a:xfrm>
          <a:prstGeom prst="moon">
            <a:avLst>
              <a:gd name="adj" fmla="val 12115"/>
            </a:avLst>
          </a:prstGeom>
          <a:gradFill flip="none" rotWithShape="1">
            <a:gsLst>
              <a:gs pos="0">
                <a:schemeClr val="bg1"/>
              </a:gs>
              <a:gs pos="50000">
                <a:srgbClr val="002A7E">
                  <a:shade val="67500"/>
                  <a:satMod val="115000"/>
                </a:srgbClr>
              </a:gs>
              <a:gs pos="100000">
                <a:srgbClr val="002A7E">
                  <a:shade val="100000"/>
                  <a:satMod val="115000"/>
                </a:srgb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3" name="12 Imagen" descr="cooltext247015877959007.png"/>
          <p:cNvPicPr>
            <a:picLocks noChangeAspect="1"/>
          </p:cNvPicPr>
          <p:nvPr/>
        </p:nvPicPr>
        <p:blipFill>
          <a:blip r:embed="rId3">
            <a:lum contrast="40000"/>
          </a:blip>
          <a:stretch>
            <a:fillRect/>
          </a:stretch>
        </p:blipFill>
        <p:spPr>
          <a:xfrm rot="19928730">
            <a:off x="5964495" y="3068085"/>
            <a:ext cx="1900493" cy="1242630"/>
          </a:xfrm>
          <a:prstGeom prst="rect">
            <a:avLst/>
          </a:prstGeom>
        </p:spPr>
      </p:pic>
      <p:sp>
        <p:nvSpPr>
          <p:cNvPr id="14" name="13 Rectángulo"/>
          <p:cNvSpPr/>
          <p:nvPr/>
        </p:nvSpPr>
        <p:spPr>
          <a:xfrm>
            <a:off x="-285784" y="-142894"/>
            <a:ext cx="9715568" cy="5572164"/>
          </a:xfrm>
          <a:prstGeom prst="rect">
            <a:avLst/>
          </a:prstGeom>
          <a:gradFill flip="none" rotWithShape="1">
            <a:gsLst>
              <a:gs pos="34000">
                <a:schemeClr val="accent6">
                  <a:lumMod val="75000"/>
                </a:schemeClr>
              </a:gs>
              <a:gs pos="20000">
                <a:srgbClr val="000040"/>
              </a:gs>
              <a:gs pos="50000">
                <a:srgbClr val="400040"/>
              </a:gs>
              <a:gs pos="75000">
                <a:srgbClr val="8F0040"/>
              </a:gs>
              <a:gs pos="89999">
                <a:srgbClr val="F27300"/>
              </a:gs>
              <a:gs pos="100000">
                <a:srgbClr val="FFBF00"/>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 presetClass="entr" presetSubtype="2" fill="hold" grpId="0" nodeType="withEffect">
                                  <p:stCondLst>
                                    <p:cond delay="0"/>
                                  </p:stCondLst>
                                  <p:iterate type="lt">
                                    <p:tmPct val="0"/>
                                  </p:iterate>
                                  <p:childTnLst>
                                    <p:set>
                                      <p:cBhvr>
                                        <p:cTn id="8" dur="1" fill="hold">
                                          <p:stCondLst>
                                            <p:cond delay="0"/>
                                          </p:stCondLst>
                                        </p:cTn>
                                        <p:tgtEl>
                                          <p:spTgt spid="4"/>
                                        </p:tgtEl>
                                        <p:attrNameLst>
                                          <p:attrName>style.visibility</p:attrName>
                                        </p:attrNameLst>
                                      </p:cBhvr>
                                      <p:to>
                                        <p:strVal val="visible"/>
                                      </p:to>
                                    </p:set>
                                    <p:anim calcmode="lin" valueType="num">
                                      <p:cBhvr additive="base">
                                        <p:cTn id="9" dur="3000" fill="hold"/>
                                        <p:tgtEl>
                                          <p:spTgt spid="4"/>
                                        </p:tgtEl>
                                        <p:attrNameLst>
                                          <p:attrName>ppt_x</p:attrName>
                                        </p:attrNameLst>
                                      </p:cBhvr>
                                      <p:tavLst>
                                        <p:tav tm="0">
                                          <p:val>
                                            <p:strVal val="1+#ppt_w/2"/>
                                          </p:val>
                                        </p:tav>
                                        <p:tav tm="100000">
                                          <p:val>
                                            <p:strVal val="#ppt_x"/>
                                          </p:val>
                                        </p:tav>
                                      </p:tavLst>
                                    </p:anim>
                                    <p:anim calcmode="lin" valueType="num">
                                      <p:cBhvr additive="base">
                                        <p:cTn id="10" dur="3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1+#ppt_w/2"/>
                                          </p:val>
                                        </p:tav>
                                        <p:tav tm="100000">
                                          <p:val>
                                            <p:strVal val="#ppt_x"/>
                                          </p:val>
                                        </p:tav>
                                      </p:tavLst>
                                    </p:anim>
                                    <p:anim calcmode="lin" valueType="num">
                                      <p:cBhvr additive="base">
                                        <p:cTn id="14" dur="3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iterate type="lt">
                                    <p:tmPct val="0"/>
                                  </p:iterate>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1+#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iterate type="lt">
                                    <p:tmPct val="0"/>
                                  </p:iterate>
                                  <p:childTnLst>
                                    <p:set>
                                      <p:cBhvr>
                                        <p:cTn id="20" dur="1" fill="hold">
                                          <p:stCondLst>
                                            <p:cond delay="0"/>
                                          </p:stCondLst>
                                        </p:cTn>
                                        <p:tgtEl>
                                          <p:spTgt spid="9"/>
                                        </p:tgtEl>
                                        <p:attrNameLst>
                                          <p:attrName>style.visibility</p:attrName>
                                        </p:attrNameLst>
                                      </p:cBhvr>
                                      <p:to>
                                        <p:strVal val="visible"/>
                                      </p:to>
                                    </p:set>
                                    <p:anim calcmode="lin" valueType="num">
                                      <p:cBhvr additive="base">
                                        <p:cTn id="21" dur="3000" fill="hold"/>
                                        <p:tgtEl>
                                          <p:spTgt spid="9"/>
                                        </p:tgtEl>
                                        <p:attrNameLst>
                                          <p:attrName>ppt_x</p:attrName>
                                        </p:attrNameLst>
                                      </p:cBhvr>
                                      <p:tavLst>
                                        <p:tav tm="0">
                                          <p:val>
                                            <p:strVal val="1+#ppt_w/2"/>
                                          </p:val>
                                        </p:tav>
                                        <p:tav tm="100000">
                                          <p:val>
                                            <p:strVal val="#ppt_x"/>
                                          </p:val>
                                        </p:tav>
                                      </p:tavLst>
                                    </p:anim>
                                    <p:anim calcmode="lin" valueType="num">
                                      <p:cBhvr additive="base">
                                        <p:cTn id="22" dur="3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iterate type="lt">
                                    <p:tmPct val="0"/>
                                  </p:iterate>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3000" fill="hold"/>
                                        <p:tgtEl>
                                          <p:spTgt spid="10"/>
                                        </p:tgtEl>
                                        <p:attrNameLst>
                                          <p:attrName>ppt_x</p:attrName>
                                        </p:attrNameLst>
                                      </p:cBhvr>
                                      <p:tavLst>
                                        <p:tav tm="0">
                                          <p:val>
                                            <p:strVal val="1+#ppt_w/2"/>
                                          </p:val>
                                        </p:tav>
                                        <p:tav tm="100000">
                                          <p:val>
                                            <p:strVal val="#ppt_x"/>
                                          </p:val>
                                        </p:tav>
                                      </p:tavLst>
                                    </p:anim>
                                    <p:anim calcmode="lin" valueType="num">
                                      <p:cBhvr additive="base">
                                        <p:cTn id="26" dur="3000" fill="hold"/>
                                        <p:tgtEl>
                                          <p:spTgt spid="10"/>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iterate type="lt">
                                    <p:tmPct val="0"/>
                                  </p:iterate>
                                  <p:childTnLst>
                                    <p:set>
                                      <p:cBhvr>
                                        <p:cTn id="28" dur="1" fill="hold">
                                          <p:stCondLst>
                                            <p:cond delay="0"/>
                                          </p:stCondLst>
                                        </p:cTn>
                                        <p:tgtEl>
                                          <p:spTgt spid="3"/>
                                        </p:tgtEl>
                                        <p:attrNameLst>
                                          <p:attrName>style.visibility</p:attrName>
                                        </p:attrNameLst>
                                      </p:cBhvr>
                                      <p:to>
                                        <p:strVal val="visible"/>
                                      </p:to>
                                    </p:set>
                                    <p:anim calcmode="lin" valueType="num">
                                      <p:cBhvr additive="base">
                                        <p:cTn id="29" dur="3000" fill="hold"/>
                                        <p:tgtEl>
                                          <p:spTgt spid="3"/>
                                        </p:tgtEl>
                                        <p:attrNameLst>
                                          <p:attrName>ppt_x</p:attrName>
                                        </p:attrNameLst>
                                      </p:cBhvr>
                                      <p:tavLst>
                                        <p:tav tm="0">
                                          <p:val>
                                            <p:strVal val="0-#ppt_w/2"/>
                                          </p:val>
                                        </p:tav>
                                        <p:tav tm="100000">
                                          <p:val>
                                            <p:strVal val="#ppt_x"/>
                                          </p:val>
                                        </p:tav>
                                      </p:tavLst>
                                    </p:anim>
                                    <p:anim calcmode="lin" valueType="num">
                                      <p:cBhvr additive="base">
                                        <p:cTn id="30" dur="3000" fill="hold"/>
                                        <p:tgtEl>
                                          <p:spTgt spid="3"/>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additive="base">
                                        <p:cTn id="33" dur="3000" fill="hold"/>
                                        <p:tgtEl>
                                          <p:spTgt spid="6"/>
                                        </p:tgtEl>
                                        <p:attrNameLst>
                                          <p:attrName>ppt_x</p:attrName>
                                        </p:attrNameLst>
                                      </p:cBhvr>
                                      <p:tavLst>
                                        <p:tav tm="0">
                                          <p:val>
                                            <p:strVal val="0-#ppt_w/2"/>
                                          </p:val>
                                        </p:tav>
                                        <p:tav tm="100000">
                                          <p:val>
                                            <p:strVal val="#ppt_x"/>
                                          </p:val>
                                        </p:tav>
                                      </p:tavLst>
                                    </p:anim>
                                    <p:anim calcmode="lin" valueType="num">
                                      <p:cBhvr additive="base">
                                        <p:cTn id="34" dur="3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0-#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iterate type="lt">
                                    <p:tmPct val="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0-#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iterate type="lt">
                                    <p:tmPct val="0"/>
                                  </p:iterate>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0-#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13" presetClass="entr" presetSubtype="16" fill="hold" grpId="1" nodeType="withEffect">
                                  <p:stCondLst>
                                    <p:cond delay="0"/>
                                  </p:stCondLst>
                                  <p:iterate type="lt">
                                    <p:tmPct val="0"/>
                                  </p:iterate>
                                  <p:childTnLst>
                                    <p:set>
                                      <p:cBhvr>
                                        <p:cTn id="48" dur="1" fill="hold">
                                          <p:stCondLst>
                                            <p:cond delay="0"/>
                                          </p:stCondLst>
                                        </p:cTn>
                                        <p:tgtEl>
                                          <p:spTgt spid="3"/>
                                        </p:tgtEl>
                                        <p:attrNameLst>
                                          <p:attrName>style.visibility</p:attrName>
                                        </p:attrNameLst>
                                      </p:cBhvr>
                                      <p:to>
                                        <p:strVal val="visible"/>
                                      </p:to>
                                    </p:set>
                                    <p:animEffect transition="in" filter="plus(in)">
                                      <p:cBhvr>
                                        <p:cTn id="49" dur="3000"/>
                                        <p:tgtEl>
                                          <p:spTgt spid="3"/>
                                        </p:tgtEl>
                                      </p:cBhvr>
                                    </p:animEffect>
                                  </p:childTnLst>
                                </p:cTn>
                              </p:par>
                              <p:par>
                                <p:cTn id="50" presetID="13" presetClass="entr" presetSubtype="16" fill="hold" grpId="1" nodeType="withEffect">
                                  <p:stCondLst>
                                    <p:cond delay="0"/>
                                  </p:stCondLst>
                                  <p:iterate type="lt">
                                    <p:tmPct val="0"/>
                                  </p:iterate>
                                  <p:childTnLst>
                                    <p:set>
                                      <p:cBhvr>
                                        <p:cTn id="51" dur="1" fill="hold">
                                          <p:stCondLst>
                                            <p:cond delay="0"/>
                                          </p:stCondLst>
                                        </p:cTn>
                                        <p:tgtEl>
                                          <p:spTgt spid="4"/>
                                        </p:tgtEl>
                                        <p:attrNameLst>
                                          <p:attrName>style.visibility</p:attrName>
                                        </p:attrNameLst>
                                      </p:cBhvr>
                                      <p:to>
                                        <p:strVal val="visible"/>
                                      </p:to>
                                    </p:set>
                                    <p:animEffect transition="in" filter="plus(in)">
                                      <p:cBhvr>
                                        <p:cTn id="52" dur="3000"/>
                                        <p:tgtEl>
                                          <p:spTgt spid="4"/>
                                        </p:tgtEl>
                                      </p:cBhvr>
                                    </p:animEffect>
                                  </p:childTnLst>
                                </p:cTn>
                              </p:par>
                              <p:par>
                                <p:cTn id="53" presetID="13" presetClass="entr" presetSubtype="16" fill="hold" grpId="1" nodeType="withEffect">
                                  <p:stCondLst>
                                    <p:cond delay="0"/>
                                  </p:stCondLst>
                                  <p:iterate type="lt">
                                    <p:tmPct val="0"/>
                                  </p:iterate>
                                  <p:childTnLst>
                                    <p:set>
                                      <p:cBhvr>
                                        <p:cTn id="54" dur="1" fill="hold">
                                          <p:stCondLst>
                                            <p:cond delay="0"/>
                                          </p:stCondLst>
                                        </p:cTn>
                                        <p:tgtEl>
                                          <p:spTgt spid="5"/>
                                        </p:tgtEl>
                                        <p:attrNameLst>
                                          <p:attrName>style.visibility</p:attrName>
                                        </p:attrNameLst>
                                      </p:cBhvr>
                                      <p:to>
                                        <p:strVal val="visible"/>
                                      </p:to>
                                    </p:set>
                                    <p:animEffect transition="in" filter="plus(in)">
                                      <p:cBhvr>
                                        <p:cTn id="55" dur="3000"/>
                                        <p:tgtEl>
                                          <p:spTgt spid="5"/>
                                        </p:tgtEl>
                                      </p:cBhvr>
                                    </p:animEffect>
                                  </p:childTnLst>
                                </p:cTn>
                              </p:par>
                              <p:par>
                                <p:cTn id="56" presetID="13" presetClass="entr" presetSubtype="16" fill="hold" grpId="1" nodeType="withEffect">
                                  <p:stCondLst>
                                    <p:cond delay="0"/>
                                  </p:stCondLst>
                                  <p:iterate type="lt">
                                    <p:tmPct val="0"/>
                                  </p:iterate>
                                  <p:childTnLst>
                                    <p:set>
                                      <p:cBhvr>
                                        <p:cTn id="57" dur="1" fill="hold">
                                          <p:stCondLst>
                                            <p:cond delay="0"/>
                                          </p:stCondLst>
                                        </p:cTn>
                                        <p:tgtEl>
                                          <p:spTgt spid="6"/>
                                        </p:tgtEl>
                                        <p:attrNameLst>
                                          <p:attrName>style.visibility</p:attrName>
                                        </p:attrNameLst>
                                      </p:cBhvr>
                                      <p:to>
                                        <p:strVal val="visible"/>
                                      </p:to>
                                    </p:set>
                                    <p:animEffect transition="in" filter="plus(in)">
                                      <p:cBhvr>
                                        <p:cTn id="58" dur="3000"/>
                                        <p:tgtEl>
                                          <p:spTgt spid="6"/>
                                        </p:tgtEl>
                                      </p:cBhvr>
                                    </p:animEffect>
                                  </p:childTnLst>
                                </p:cTn>
                              </p:par>
                              <p:par>
                                <p:cTn id="59" presetID="13" presetClass="entr" presetSubtype="16" fill="hold" grpId="1" nodeType="withEffect">
                                  <p:stCondLst>
                                    <p:cond delay="0"/>
                                  </p:stCondLst>
                                  <p:iterate type="lt">
                                    <p:tmPct val="0"/>
                                  </p:iterate>
                                  <p:childTnLst>
                                    <p:set>
                                      <p:cBhvr>
                                        <p:cTn id="60" dur="1" fill="hold">
                                          <p:stCondLst>
                                            <p:cond delay="0"/>
                                          </p:stCondLst>
                                        </p:cTn>
                                        <p:tgtEl>
                                          <p:spTgt spid="7"/>
                                        </p:tgtEl>
                                        <p:attrNameLst>
                                          <p:attrName>style.visibility</p:attrName>
                                        </p:attrNameLst>
                                      </p:cBhvr>
                                      <p:to>
                                        <p:strVal val="visible"/>
                                      </p:to>
                                    </p:set>
                                    <p:animEffect transition="in" filter="plus(in)">
                                      <p:cBhvr>
                                        <p:cTn id="61" dur="3000"/>
                                        <p:tgtEl>
                                          <p:spTgt spid="7"/>
                                        </p:tgtEl>
                                      </p:cBhvr>
                                    </p:animEffect>
                                  </p:childTnLst>
                                </p:cTn>
                              </p:par>
                              <p:par>
                                <p:cTn id="62" presetID="13" presetClass="entr" presetSubtype="16" fill="hold" grpId="1" nodeType="withEffect">
                                  <p:stCondLst>
                                    <p:cond delay="0"/>
                                  </p:stCondLst>
                                  <p:iterate type="lt">
                                    <p:tmPct val="0"/>
                                  </p:iterate>
                                  <p:childTnLst>
                                    <p:set>
                                      <p:cBhvr>
                                        <p:cTn id="63" dur="1" fill="hold">
                                          <p:stCondLst>
                                            <p:cond delay="0"/>
                                          </p:stCondLst>
                                        </p:cTn>
                                        <p:tgtEl>
                                          <p:spTgt spid="8"/>
                                        </p:tgtEl>
                                        <p:attrNameLst>
                                          <p:attrName>style.visibility</p:attrName>
                                        </p:attrNameLst>
                                      </p:cBhvr>
                                      <p:to>
                                        <p:strVal val="visible"/>
                                      </p:to>
                                    </p:set>
                                    <p:animEffect transition="in" filter="plus(in)">
                                      <p:cBhvr>
                                        <p:cTn id="64" dur="3000"/>
                                        <p:tgtEl>
                                          <p:spTgt spid="8"/>
                                        </p:tgtEl>
                                      </p:cBhvr>
                                    </p:animEffect>
                                  </p:childTnLst>
                                </p:cTn>
                              </p:par>
                              <p:par>
                                <p:cTn id="65" presetID="13" presetClass="entr" presetSubtype="16" fill="hold" grpId="1" nodeType="withEffect">
                                  <p:stCondLst>
                                    <p:cond delay="0"/>
                                  </p:stCondLst>
                                  <p:iterate type="lt">
                                    <p:tmPct val="0"/>
                                  </p:iterate>
                                  <p:childTnLst>
                                    <p:set>
                                      <p:cBhvr>
                                        <p:cTn id="66" dur="1" fill="hold">
                                          <p:stCondLst>
                                            <p:cond delay="0"/>
                                          </p:stCondLst>
                                        </p:cTn>
                                        <p:tgtEl>
                                          <p:spTgt spid="9"/>
                                        </p:tgtEl>
                                        <p:attrNameLst>
                                          <p:attrName>style.visibility</p:attrName>
                                        </p:attrNameLst>
                                      </p:cBhvr>
                                      <p:to>
                                        <p:strVal val="visible"/>
                                      </p:to>
                                    </p:set>
                                    <p:animEffect transition="in" filter="plus(in)">
                                      <p:cBhvr>
                                        <p:cTn id="67" dur="3000"/>
                                        <p:tgtEl>
                                          <p:spTgt spid="9"/>
                                        </p:tgtEl>
                                      </p:cBhvr>
                                    </p:animEffect>
                                  </p:childTnLst>
                                </p:cTn>
                              </p:par>
                              <p:par>
                                <p:cTn id="68" presetID="13" presetClass="entr" presetSubtype="16" fill="hold" grpId="1" nodeType="withEffect">
                                  <p:stCondLst>
                                    <p:cond delay="0"/>
                                  </p:stCondLst>
                                  <p:iterate type="lt">
                                    <p:tmPct val="0"/>
                                  </p:iterate>
                                  <p:childTnLst>
                                    <p:set>
                                      <p:cBhvr>
                                        <p:cTn id="69" dur="1" fill="hold">
                                          <p:stCondLst>
                                            <p:cond delay="0"/>
                                          </p:stCondLst>
                                        </p:cTn>
                                        <p:tgtEl>
                                          <p:spTgt spid="10"/>
                                        </p:tgtEl>
                                        <p:attrNameLst>
                                          <p:attrName>style.visibility</p:attrName>
                                        </p:attrNameLst>
                                      </p:cBhvr>
                                      <p:to>
                                        <p:strVal val="visible"/>
                                      </p:to>
                                    </p:set>
                                    <p:animEffect transition="in" filter="plus(in)">
                                      <p:cBhvr>
                                        <p:cTn id="70" dur="3000"/>
                                        <p:tgtEl>
                                          <p:spTgt spid="10"/>
                                        </p:tgtEl>
                                      </p:cBhvr>
                                    </p:animEffect>
                                  </p:childTnLst>
                                </p:cTn>
                              </p:par>
                              <p:par>
                                <p:cTn id="71" presetID="13" presetClass="entr" presetSubtype="16" fill="hold" grpId="1" nodeType="withEffect">
                                  <p:stCondLst>
                                    <p:cond delay="0"/>
                                  </p:stCondLst>
                                  <p:iterate type="lt">
                                    <p:tmPct val="0"/>
                                  </p:iterate>
                                  <p:childTnLst>
                                    <p:set>
                                      <p:cBhvr>
                                        <p:cTn id="72" dur="1" fill="hold">
                                          <p:stCondLst>
                                            <p:cond delay="0"/>
                                          </p:stCondLst>
                                        </p:cTn>
                                        <p:tgtEl>
                                          <p:spTgt spid="11"/>
                                        </p:tgtEl>
                                        <p:attrNameLst>
                                          <p:attrName>style.visibility</p:attrName>
                                        </p:attrNameLst>
                                      </p:cBhvr>
                                      <p:to>
                                        <p:strVal val="visible"/>
                                      </p:to>
                                    </p:set>
                                    <p:animEffect transition="in" filter="plus(in)">
                                      <p:cBhvr>
                                        <p:cTn id="73" dur="3000"/>
                                        <p:tgtEl>
                                          <p:spTgt spid="11"/>
                                        </p:tgtEl>
                                      </p:cBhvr>
                                    </p:animEffect>
                                  </p:childTnLst>
                                </p:cTn>
                              </p:par>
                              <p:par>
                                <p:cTn id="74" presetID="13" presetClass="entr" presetSubtype="16" fill="hold" grpId="1" nodeType="withEffect">
                                  <p:stCondLst>
                                    <p:cond delay="0"/>
                                  </p:stCondLst>
                                  <p:iterate type="lt">
                                    <p:tmPct val="0"/>
                                  </p:iterate>
                                  <p:childTnLst>
                                    <p:set>
                                      <p:cBhvr>
                                        <p:cTn id="75" dur="1" fill="hold">
                                          <p:stCondLst>
                                            <p:cond delay="0"/>
                                          </p:stCondLst>
                                        </p:cTn>
                                        <p:tgtEl>
                                          <p:spTgt spid="12"/>
                                        </p:tgtEl>
                                        <p:attrNameLst>
                                          <p:attrName>style.visibility</p:attrName>
                                        </p:attrNameLst>
                                      </p:cBhvr>
                                      <p:to>
                                        <p:strVal val="visible"/>
                                      </p:to>
                                    </p:set>
                                    <p:animEffect transition="in" filter="plus(in)">
                                      <p:cBhvr>
                                        <p:cTn id="76" dur="3000"/>
                                        <p:tgtEl>
                                          <p:spTgt spid="12"/>
                                        </p:tgtEl>
                                      </p:cBhvr>
                                    </p:animEffect>
                                  </p:childTnLst>
                                </p:cTn>
                              </p:par>
                              <p:par>
                                <p:cTn id="77" presetID="3" presetClass="exit" presetSubtype="10" fill="hold" grpId="2" nodeType="withEffect">
                                  <p:stCondLst>
                                    <p:cond delay="0"/>
                                  </p:stCondLst>
                                  <p:iterate type="lt">
                                    <p:tmPct val="0"/>
                                  </p:iterate>
                                  <p:childTnLst>
                                    <p:animEffect transition="out" filter="blinds(horizontal)">
                                      <p:cBhvr>
                                        <p:cTn id="78" dur="3000"/>
                                        <p:tgtEl>
                                          <p:spTgt spid="3"/>
                                        </p:tgtEl>
                                      </p:cBhvr>
                                    </p:animEffect>
                                    <p:set>
                                      <p:cBhvr>
                                        <p:cTn id="79" dur="1" fill="hold">
                                          <p:stCondLst>
                                            <p:cond delay="2999"/>
                                          </p:stCondLst>
                                        </p:cTn>
                                        <p:tgtEl>
                                          <p:spTgt spid="3"/>
                                        </p:tgtEl>
                                        <p:attrNameLst>
                                          <p:attrName>style.visibility</p:attrName>
                                        </p:attrNameLst>
                                      </p:cBhvr>
                                      <p:to>
                                        <p:strVal val="hidden"/>
                                      </p:to>
                                    </p:set>
                                  </p:childTnLst>
                                </p:cTn>
                              </p:par>
                              <p:par>
                                <p:cTn id="80" presetID="3" presetClass="exit" presetSubtype="10" fill="hold" grpId="2" nodeType="withEffect">
                                  <p:stCondLst>
                                    <p:cond delay="0"/>
                                  </p:stCondLst>
                                  <p:iterate type="lt">
                                    <p:tmPct val="0"/>
                                  </p:iterate>
                                  <p:childTnLst>
                                    <p:animEffect transition="out" filter="blinds(horizontal)">
                                      <p:cBhvr>
                                        <p:cTn id="81" dur="3000"/>
                                        <p:tgtEl>
                                          <p:spTgt spid="4"/>
                                        </p:tgtEl>
                                      </p:cBhvr>
                                    </p:animEffect>
                                    <p:set>
                                      <p:cBhvr>
                                        <p:cTn id="82" dur="1" fill="hold">
                                          <p:stCondLst>
                                            <p:cond delay="2999"/>
                                          </p:stCondLst>
                                        </p:cTn>
                                        <p:tgtEl>
                                          <p:spTgt spid="4"/>
                                        </p:tgtEl>
                                        <p:attrNameLst>
                                          <p:attrName>style.visibility</p:attrName>
                                        </p:attrNameLst>
                                      </p:cBhvr>
                                      <p:to>
                                        <p:strVal val="hidden"/>
                                      </p:to>
                                    </p:set>
                                  </p:childTnLst>
                                </p:cTn>
                              </p:par>
                              <p:par>
                                <p:cTn id="83" presetID="3" presetClass="exit" presetSubtype="10" fill="hold" grpId="2" nodeType="withEffect">
                                  <p:stCondLst>
                                    <p:cond delay="0"/>
                                  </p:stCondLst>
                                  <p:iterate type="lt">
                                    <p:tmPct val="0"/>
                                  </p:iterate>
                                  <p:childTnLst>
                                    <p:animEffect transition="out" filter="blinds(horizontal)">
                                      <p:cBhvr>
                                        <p:cTn id="84" dur="3000"/>
                                        <p:tgtEl>
                                          <p:spTgt spid="5"/>
                                        </p:tgtEl>
                                      </p:cBhvr>
                                    </p:animEffect>
                                    <p:set>
                                      <p:cBhvr>
                                        <p:cTn id="85" dur="1" fill="hold">
                                          <p:stCondLst>
                                            <p:cond delay="2999"/>
                                          </p:stCondLst>
                                        </p:cTn>
                                        <p:tgtEl>
                                          <p:spTgt spid="5"/>
                                        </p:tgtEl>
                                        <p:attrNameLst>
                                          <p:attrName>style.visibility</p:attrName>
                                        </p:attrNameLst>
                                      </p:cBhvr>
                                      <p:to>
                                        <p:strVal val="hidden"/>
                                      </p:to>
                                    </p:set>
                                  </p:childTnLst>
                                </p:cTn>
                              </p:par>
                              <p:par>
                                <p:cTn id="86" presetID="3" presetClass="exit" presetSubtype="10" fill="hold" grpId="2" nodeType="withEffect">
                                  <p:stCondLst>
                                    <p:cond delay="0"/>
                                  </p:stCondLst>
                                  <p:iterate type="lt">
                                    <p:tmPct val="0"/>
                                  </p:iterate>
                                  <p:childTnLst>
                                    <p:animEffect transition="out" filter="blinds(horizontal)">
                                      <p:cBhvr>
                                        <p:cTn id="87" dur="3000"/>
                                        <p:tgtEl>
                                          <p:spTgt spid="6"/>
                                        </p:tgtEl>
                                      </p:cBhvr>
                                    </p:animEffect>
                                    <p:set>
                                      <p:cBhvr>
                                        <p:cTn id="88" dur="1" fill="hold">
                                          <p:stCondLst>
                                            <p:cond delay="2999"/>
                                          </p:stCondLst>
                                        </p:cTn>
                                        <p:tgtEl>
                                          <p:spTgt spid="6"/>
                                        </p:tgtEl>
                                        <p:attrNameLst>
                                          <p:attrName>style.visibility</p:attrName>
                                        </p:attrNameLst>
                                      </p:cBhvr>
                                      <p:to>
                                        <p:strVal val="hidden"/>
                                      </p:to>
                                    </p:set>
                                  </p:childTnLst>
                                </p:cTn>
                              </p:par>
                              <p:par>
                                <p:cTn id="89" presetID="3" presetClass="exit" presetSubtype="10" fill="hold" grpId="2" nodeType="withEffect">
                                  <p:stCondLst>
                                    <p:cond delay="0"/>
                                  </p:stCondLst>
                                  <p:iterate type="lt">
                                    <p:tmPct val="0"/>
                                  </p:iterate>
                                  <p:childTnLst>
                                    <p:animEffect transition="out" filter="blinds(horizontal)">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 presetClass="exit" presetSubtype="10" fill="hold" grpId="2" nodeType="withEffect">
                                  <p:stCondLst>
                                    <p:cond delay="0"/>
                                  </p:stCondLst>
                                  <p:iterate type="lt">
                                    <p:tmPct val="0"/>
                                  </p:iterate>
                                  <p:childTnLst>
                                    <p:animEffect transition="out" filter="blinds(horizontal)">
                                      <p:cBhvr>
                                        <p:cTn id="93" dur="3000"/>
                                        <p:tgtEl>
                                          <p:spTgt spid="8"/>
                                        </p:tgtEl>
                                      </p:cBhvr>
                                    </p:animEffect>
                                    <p:set>
                                      <p:cBhvr>
                                        <p:cTn id="94" dur="1" fill="hold">
                                          <p:stCondLst>
                                            <p:cond delay="2999"/>
                                          </p:stCondLst>
                                        </p:cTn>
                                        <p:tgtEl>
                                          <p:spTgt spid="8"/>
                                        </p:tgtEl>
                                        <p:attrNameLst>
                                          <p:attrName>style.visibility</p:attrName>
                                        </p:attrNameLst>
                                      </p:cBhvr>
                                      <p:to>
                                        <p:strVal val="hidden"/>
                                      </p:to>
                                    </p:set>
                                  </p:childTnLst>
                                </p:cTn>
                              </p:par>
                              <p:par>
                                <p:cTn id="95" presetID="3" presetClass="exit" presetSubtype="10" fill="hold" grpId="2" nodeType="withEffect">
                                  <p:stCondLst>
                                    <p:cond delay="0"/>
                                  </p:stCondLst>
                                  <p:iterate type="lt">
                                    <p:tmPct val="0"/>
                                  </p:iterate>
                                  <p:childTnLst>
                                    <p:animEffect transition="out" filter="blinds(horizontal)">
                                      <p:cBhvr>
                                        <p:cTn id="96" dur="3000"/>
                                        <p:tgtEl>
                                          <p:spTgt spid="9"/>
                                        </p:tgtEl>
                                      </p:cBhvr>
                                    </p:animEffect>
                                    <p:set>
                                      <p:cBhvr>
                                        <p:cTn id="97" dur="1" fill="hold">
                                          <p:stCondLst>
                                            <p:cond delay="2999"/>
                                          </p:stCondLst>
                                        </p:cTn>
                                        <p:tgtEl>
                                          <p:spTgt spid="9"/>
                                        </p:tgtEl>
                                        <p:attrNameLst>
                                          <p:attrName>style.visibility</p:attrName>
                                        </p:attrNameLst>
                                      </p:cBhvr>
                                      <p:to>
                                        <p:strVal val="hidden"/>
                                      </p:to>
                                    </p:set>
                                  </p:childTnLst>
                                </p:cTn>
                              </p:par>
                              <p:par>
                                <p:cTn id="98" presetID="3" presetClass="exit" presetSubtype="10" fill="hold" grpId="2" nodeType="withEffect">
                                  <p:stCondLst>
                                    <p:cond delay="0"/>
                                  </p:stCondLst>
                                  <p:iterate type="lt">
                                    <p:tmPct val="0"/>
                                  </p:iterate>
                                  <p:childTnLst>
                                    <p:animEffect transition="out" filter="blinds(horizontal)">
                                      <p:cBhvr>
                                        <p:cTn id="99" dur="3000"/>
                                        <p:tgtEl>
                                          <p:spTgt spid="10"/>
                                        </p:tgtEl>
                                      </p:cBhvr>
                                    </p:animEffect>
                                    <p:set>
                                      <p:cBhvr>
                                        <p:cTn id="100" dur="1" fill="hold">
                                          <p:stCondLst>
                                            <p:cond delay="2999"/>
                                          </p:stCondLst>
                                        </p:cTn>
                                        <p:tgtEl>
                                          <p:spTgt spid="10"/>
                                        </p:tgtEl>
                                        <p:attrNameLst>
                                          <p:attrName>style.visibility</p:attrName>
                                        </p:attrNameLst>
                                      </p:cBhvr>
                                      <p:to>
                                        <p:strVal val="hidden"/>
                                      </p:to>
                                    </p:set>
                                  </p:childTnLst>
                                </p:cTn>
                              </p:par>
                              <p:par>
                                <p:cTn id="101" presetID="3" presetClass="exit" presetSubtype="10" fill="hold" grpId="2" nodeType="withEffect">
                                  <p:stCondLst>
                                    <p:cond delay="0"/>
                                  </p:stCondLst>
                                  <p:iterate type="lt">
                                    <p:tmPct val="0"/>
                                  </p:iterate>
                                  <p:childTnLst>
                                    <p:animEffect transition="out" filter="blinds(horizontal)">
                                      <p:cBhvr>
                                        <p:cTn id="102" dur="3000"/>
                                        <p:tgtEl>
                                          <p:spTgt spid="11"/>
                                        </p:tgtEl>
                                      </p:cBhvr>
                                    </p:animEffect>
                                    <p:set>
                                      <p:cBhvr>
                                        <p:cTn id="103" dur="1" fill="hold">
                                          <p:stCondLst>
                                            <p:cond delay="2999"/>
                                          </p:stCondLst>
                                        </p:cTn>
                                        <p:tgtEl>
                                          <p:spTgt spid="11"/>
                                        </p:tgtEl>
                                        <p:attrNameLst>
                                          <p:attrName>style.visibility</p:attrName>
                                        </p:attrNameLst>
                                      </p:cBhvr>
                                      <p:to>
                                        <p:strVal val="hidden"/>
                                      </p:to>
                                    </p:set>
                                  </p:childTnLst>
                                </p:cTn>
                              </p:par>
                              <p:par>
                                <p:cTn id="104" presetID="3" presetClass="exit" presetSubtype="10" fill="hold" grpId="2" nodeType="withEffect">
                                  <p:stCondLst>
                                    <p:cond delay="0"/>
                                  </p:stCondLst>
                                  <p:iterate type="lt">
                                    <p:tmPct val="0"/>
                                  </p:iterate>
                                  <p:childTnLst>
                                    <p:animEffect transition="out" filter="blinds(horizontal)">
                                      <p:cBhvr>
                                        <p:cTn id="105" dur="3000"/>
                                        <p:tgtEl>
                                          <p:spTgt spid="12"/>
                                        </p:tgtEl>
                                      </p:cBhvr>
                                    </p:animEffect>
                                    <p:set>
                                      <p:cBhvr>
                                        <p:cTn id="106" dur="1" fill="hold">
                                          <p:stCondLst>
                                            <p:cond delay="2999"/>
                                          </p:stCondLst>
                                        </p:cTn>
                                        <p:tgtEl>
                                          <p:spTgt spid="12"/>
                                        </p:tgtEl>
                                        <p:attrNameLst>
                                          <p:attrName>style.visibility</p:attrName>
                                        </p:attrNameLst>
                                      </p:cBhvr>
                                      <p:to>
                                        <p:strVal val="hidden"/>
                                      </p:to>
                                    </p:set>
                                  </p:childTnLst>
                                </p:cTn>
                              </p:par>
                              <p:par>
                                <p:cTn id="107" presetID="2" presetClass="exit" presetSubtype="2" fill="hold" grpId="3" nodeType="withEffect">
                                  <p:stCondLst>
                                    <p:cond delay="0"/>
                                  </p:stCondLst>
                                  <p:iterate type="lt">
                                    <p:tmPct val="0"/>
                                  </p:iterate>
                                  <p:childTnLst>
                                    <p:anim calcmode="lin" valueType="num">
                                      <p:cBhvr additive="base">
                                        <p:cTn id="108" dur="3000"/>
                                        <p:tgtEl>
                                          <p:spTgt spid="4"/>
                                        </p:tgtEl>
                                        <p:attrNameLst>
                                          <p:attrName>ppt_x</p:attrName>
                                        </p:attrNameLst>
                                      </p:cBhvr>
                                      <p:tavLst>
                                        <p:tav tm="0">
                                          <p:val>
                                            <p:strVal val="ppt_x"/>
                                          </p:val>
                                        </p:tav>
                                        <p:tav tm="100000">
                                          <p:val>
                                            <p:strVal val="1+ppt_w/2"/>
                                          </p:val>
                                        </p:tav>
                                      </p:tavLst>
                                    </p:anim>
                                    <p:anim calcmode="lin" valueType="num">
                                      <p:cBhvr additive="base">
                                        <p:cTn id="109" dur="3000"/>
                                        <p:tgtEl>
                                          <p:spTgt spid="4"/>
                                        </p:tgtEl>
                                        <p:attrNameLst>
                                          <p:attrName>ppt_y</p:attrName>
                                        </p:attrNameLst>
                                      </p:cBhvr>
                                      <p:tavLst>
                                        <p:tav tm="0">
                                          <p:val>
                                            <p:strVal val="ppt_y"/>
                                          </p:val>
                                        </p:tav>
                                        <p:tav tm="100000">
                                          <p:val>
                                            <p:strVal val="ppt_y"/>
                                          </p:val>
                                        </p:tav>
                                      </p:tavLst>
                                    </p:anim>
                                    <p:set>
                                      <p:cBhvr>
                                        <p:cTn id="110" dur="1" fill="hold">
                                          <p:stCondLst>
                                            <p:cond delay="2999"/>
                                          </p:stCondLst>
                                        </p:cTn>
                                        <p:tgtEl>
                                          <p:spTgt spid="4"/>
                                        </p:tgtEl>
                                        <p:attrNameLst>
                                          <p:attrName>style.visibility</p:attrName>
                                        </p:attrNameLst>
                                      </p:cBhvr>
                                      <p:to>
                                        <p:strVal val="hidden"/>
                                      </p:to>
                                    </p:set>
                                  </p:childTnLst>
                                </p:cTn>
                              </p:par>
                              <p:par>
                                <p:cTn id="111" presetID="2" presetClass="exit" presetSubtype="2" fill="hold" grpId="3" nodeType="withEffect">
                                  <p:stCondLst>
                                    <p:cond delay="0"/>
                                  </p:stCondLst>
                                  <p:iterate type="lt">
                                    <p:tmPct val="0"/>
                                  </p:iterate>
                                  <p:childTnLst>
                                    <p:anim calcmode="lin" valueType="num">
                                      <p:cBhvr additive="base">
                                        <p:cTn id="112" dur="3000"/>
                                        <p:tgtEl>
                                          <p:spTgt spid="5"/>
                                        </p:tgtEl>
                                        <p:attrNameLst>
                                          <p:attrName>ppt_x</p:attrName>
                                        </p:attrNameLst>
                                      </p:cBhvr>
                                      <p:tavLst>
                                        <p:tav tm="0">
                                          <p:val>
                                            <p:strVal val="ppt_x"/>
                                          </p:val>
                                        </p:tav>
                                        <p:tav tm="100000">
                                          <p:val>
                                            <p:strVal val="1+ppt_w/2"/>
                                          </p:val>
                                        </p:tav>
                                      </p:tavLst>
                                    </p:anim>
                                    <p:anim calcmode="lin" valueType="num">
                                      <p:cBhvr additive="base">
                                        <p:cTn id="113" dur="3000"/>
                                        <p:tgtEl>
                                          <p:spTgt spid="5"/>
                                        </p:tgtEl>
                                        <p:attrNameLst>
                                          <p:attrName>ppt_y</p:attrName>
                                        </p:attrNameLst>
                                      </p:cBhvr>
                                      <p:tavLst>
                                        <p:tav tm="0">
                                          <p:val>
                                            <p:strVal val="ppt_y"/>
                                          </p:val>
                                        </p:tav>
                                        <p:tav tm="100000">
                                          <p:val>
                                            <p:strVal val="ppt_y"/>
                                          </p:val>
                                        </p:tav>
                                      </p:tavLst>
                                    </p:anim>
                                    <p:set>
                                      <p:cBhvr>
                                        <p:cTn id="114" dur="1" fill="hold">
                                          <p:stCondLst>
                                            <p:cond delay="2999"/>
                                          </p:stCondLst>
                                        </p:cTn>
                                        <p:tgtEl>
                                          <p:spTgt spid="5"/>
                                        </p:tgtEl>
                                        <p:attrNameLst>
                                          <p:attrName>style.visibility</p:attrName>
                                        </p:attrNameLst>
                                      </p:cBhvr>
                                      <p:to>
                                        <p:strVal val="hidden"/>
                                      </p:to>
                                    </p:set>
                                  </p:childTnLst>
                                </p:cTn>
                              </p:par>
                              <p:par>
                                <p:cTn id="115" presetID="2" presetClass="exit" presetSubtype="2" fill="hold" grpId="3" nodeType="withEffect">
                                  <p:stCondLst>
                                    <p:cond delay="0"/>
                                  </p:stCondLst>
                                  <p:iterate type="lt">
                                    <p:tmPct val="0"/>
                                  </p:iterate>
                                  <p:childTnLst>
                                    <p:anim calcmode="lin" valueType="num">
                                      <p:cBhvr additive="base">
                                        <p:cTn id="116" dur="3000"/>
                                        <p:tgtEl>
                                          <p:spTgt spid="8"/>
                                        </p:tgtEl>
                                        <p:attrNameLst>
                                          <p:attrName>ppt_x</p:attrName>
                                        </p:attrNameLst>
                                      </p:cBhvr>
                                      <p:tavLst>
                                        <p:tav tm="0">
                                          <p:val>
                                            <p:strVal val="ppt_x"/>
                                          </p:val>
                                        </p:tav>
                                        <p:tav tm="100000">
                                          <p:val>
                                            <p:strVal val="1+ppt_w/2"/>
                                          </p:val>
                                        </p:tav>
                                      </p:tavLst>
                                    </p:anim>
                                    <p:anim calcmode="lin" valueType="num">
                                      <p:cBhvr additive="base">
                                        <p:cTn id="117" dur="3000"/>
                                        <p:tgtEl>
                                          <p:spTgt spid="8"/>
                                        </p:tgtEl>
                                        <p:attrNameLst>
                                          <p:attrName>ppt_y</p:attrName>
                                        </p:attrNameLst>
                                      </p:cBhvr>
                                      <p:tavLst>
                                        <p:tav tm="0">
                                          <p:val>
                                            <p:strVal val="ppt_y"/>
                                          </p:val>
                                        </p:tav>
                                        <p:tav tm="100000">
                                          <p:val>
                                            <p:strVal val="ppt_y"/>
                                          </p:val>
                                        </p:tav>
                                      </p:tavLst>
                                    </p:anim>
                                    <p:set>
                                      <p:cBhvr>
                                        <p:cTn id="118" dur="1" fill="hold">
                                          <p:stCondLst>
                                            <p:cond delay="2999"/>
                                          </p:stCondLst>
                                        </p:cTn>
                                        <p:tgtEl>
                                          <p:spTgt spid="8"/>
                                        </p:tgtEl>
                                        <p:attrNameLst>
                                          <p:attrName>style.visibility</p:attrName>
                                        </p:attrNameLst>
                                      </p:cBhvr>
                                      <p:to>
                                        <p:strVal val="hidden"/>
                                      </p:to>
                                    </p:set>
                                  </p:childTnLst>
                                </p:cTn>
                              </p:par>
                              <p:par>
                                <p:cTn id="119" presetID="2" presetClass="exit" presetSubtype="2" fill="hold" grpId="3" nodeType="withEffect">
                                  <p:stCondLst>
                                    <p:cond delay="0"/>
                                  </p:stCondLst>
                                  <p:iterate type="lt">
                                    <p:tmPct val="0"/>
                                  </p:iterate>
                                  <p:childTnLst>
                                    <p:anim calcmode="lin" valueType="num">
                                      <p:cBhvr additive="base">
                                        <p:cTn id="120" dur="3000"/>
                                        <p:tgtEl>
                                          <p:spTgt spid="9"/>
                                        </p:tgtEl>
                                        <p:attrNameLst>
                                          <p:attrName>ppt_x</p:attrName>
                                        </p:attrNameLst>
                                      </p:cBhvr>
                                      <p:tavLst>
                                        <p:tav tm="0">
                                          <p:val>
                                            <p:strVal val="ppt_x"/>
                                          </p:val>
                                        </p:tav>
                                        <p:tav tm="100000">
                                          <p:val>
                                            <p:strVal val="1+ppt_w/2"/>
                                          </p:val>
                                        </p:tav>
                                      </p:tavLst>
                                    </p:anim>
                                    <p:anim calcmode="lin" valueType="num">
                                      <p:cBhvr additive="base">
                                        <p:cTn id="121" dur="3000"/>
                                        <p:tgtEl>
                                          <p:spTgt spid="9"/>
                                        </p:tgtEl>
                                        <p:attrNameLst>
                                          <p:attrName>ppt_y</p:attrName>
                                        </p:attrNameLst>
                                      </p:cBhvr>
                                      <p:tavLst>
                                        <p:tav tm="0">
                                          <p:val>
                                            <p:strVal val="ppt_y"/>
                                          </p:val>
                                        </p:tav>
                                        <p:tav tm="100000">
                                          <p:val>
                                            <p:strVal val="ppt_y"/>
                                          </p:val>
                                        </p:tav>
                                      </p:tavLst>
                                    </p:anim>
                                    <p:set>
                                      <p:cBhvr>
                                        <p:cTn id="122" dur="1" fill="hold">
                                          <p:stCondLst>
                                            <p:cond delay="2999"/>
                                          </p:stCondLst>
                                        </p:cTn>
                                        <p:tgtEl>
                                          <p:spTgt spid="9"/>
                                        </p:tgtEl>
                                        <p:attrNameLst>
                                          <p:attrName>style.visibility</p:attrName>
                                        </p:attrNameLst>
                                      </p:cBhvr>
                                      <p:to>
                                        <p:strVal val="hidden"/>
                                      </p:to>
                                    </p:set>
                                  </p:childTnLst>
                                </p:cTn>
                              </p:par>
                              <p:par>
                                <p:cTn id="123" presetID="2" presetClass="exit" presetSubtype="2" fill="hold" grpId="3" nodeType="withEffect">
                                  <p:stCondLst>
                                    <p:cond delay="0"/>
                                  </p:stCondLst>
                                  <p:iterate type="lt">
                                    <p:tmPct val="0"/>
                                  </p:iterate>
                                  <p:childTnLst>
                                    <p:anim calcmode="lin" valueType="num">
                                      <p:cBhvr additive="base">
                                        <p:cTn id="124" dur="3000"/>
                                        <p:tgtEl>
                                          <p:spTgt spid="10"/>
                                        </p:tgtEl>
                                        <p:attrNameLst>
                                          <p:attrName>ppt_x</p:attrName>
                                        </p:attrNameLst>
                                      </p:cBhvr>
                                      <p:tavLst>
                                        <p:tav tm="0">
                                          <p:val>
                                            <p:strVal val="ppt_x"/>
                                          </p:val>
                                        </p:tav>
                                        <p:tav tm="100000">
                                          <p:val>
                                            <p:strVal val="1+ppt_w/2"/>
                                          </p:val>
                                        </p:tav>
                                      </p:tavLst>
                                    </p:anim>
                                    <p:anim calcmode="lin" valueType="num">
                                      <p:cBhvr additive="base">
                                        <p:cTn id="125" dur="3000"/>
                                        <p:tgtEl>
                                          <p:spTgt spid="10"/>
                                        </p:tgtEl>
                                        <p:attrNameLst>
                                          <p:attrName>ppt_y</p:attrName>
                                        </p:attrNameLst>
                                      </p:cBhvr>
                                      <p:tavLst>
                                        <p:tav tm="0">
                                          <p:val>
                                            <p:strVal val="ppt_y"/>
                                          </p:val>
                                        </p:tav>
                                        <p:tav tm="100000">
                                          <p:val>
                                            <p:strVal val="ppt_y"/>
                                          </p:val>
                                        </p:tav>
                                      </p:tavLst>
                                    </p:anim>
                                    <p:set>
                                      <p:cBhvr>
                                        <p:cTn id="126" dur="1" fill="hold">
                                          <p:stCondLst>
                                            <p:cond delay="2999"/>
                                          </p:stCondLst>
                                        </p:cTn>
                                        <p:tgtEl>
                                          <p:spTgt spid="10"/>
                                        </p:tgtEl>
                                        <p:attrNameLst>
                                          <p:attrName>style.visibility</p:attrName>
                                        </p:attrNameLst>
                                      </p:cBhvr>
                                      <p:to>
                                        <p:strVal val="hidden"/>
                                      </p:to>
                                    </p:set>
                                  </p:childTnLst>
                                </p:cTn>
                              </p:par>
                              <p:par>
                                <p:cTn id="127" presetID="2" presetClass="exit" presetSubtype="8" fill="hold" grpId="3" nodeType="withEffect">
                                  <p:stCondLst>
                                    <p:cond delay="0"/>
                                  </p:stCondLst>
                                  <p:iterate type="lt">
                                    <p:tmPct val="0"/>
                                  </p:iterate>
                                  <p:childTnLst>
                                    <p:anim calcmode="lin" valueType="num">
                                      <p:cBhvr additive="base">
                                        <p:cTn id="128" dur="3000"/>
                                        <p:tgtEl>
                                          <p:spTgt spid="3"/>
                                        </p:tgtEl>
                                        <p:attrNameLst>
                                          <p:attrName>ppt_x</p:attrName>
                                        </p:attrNameLst>
                                      </p:cBhvr>
                                      <p:tavLst>
                                        <p:tav tm="0">
                                          <p:val>
                                            <p:strVal val="ppt_x"/>
                                          </p:val>
                                        </p:tav>
                                        <p:tav tm="100000">
                                          <p:val>
                                            <p:strVal val="0-ppt_w/2"/>
                                          </p:val>
                                        </p:tav>
                                      </p:tavLst>
                                    </p:anim>
                                    <p:anim calcmode="lin" valueType="num">
                                      <p:cBhvr additive="base">
                                        <p:cTn id="129" dur="3000"/>
                                        <p:tgtEl>
                                          <p:spTgt spid="3"/>
                                        </p:tgtEl>
                                        <p:attrNameLst>
                                          <p:attrName>ppt_y</p:attrName>
                                        </p:attrNameLst>
                                      </p:cBhvr>
                                      <p:tavLst>
                                        <p:tav tm="0">
                                          <p:val>
                                            <p:strVal val="ppt_y"/>
                                          </p:val>
                                        </p:tav>
                                        <p:tav tm="100000">
                                          <p:val>
                                            <p:strVal val="ppt_y"/>
                                          </p:val>
                                        </p:tav>
                                      </p:tavLst>
                                    </p:anim>
                                    <p:set>
                                      <p:cBhvr>
                                        <p:cTn id="130" dur="1" fill="hold">
                                          <p:stCondLst>
                                            <p:cond delay="2999"/>
                                          </p:stCondLst>
                                        </p:cTn>
                                        <p:tgtEl>
                                          <p:spTgt spid="3"/>
                                        </p:tgtEl>
                                        <p:attrNameLst>
                                          <p:attrName>style.visibility</p:attrName>
                                        </p:attrNameLst>
                                      </p:cBhvr>
                                      <p:to>
                                        <p:strVal val="hidden"/>
                                      </p:to>
                                    </p:set>
                                  </p:childTnLst>
                                </p:cTn>
                              </p:par>
                              <p:par>
                                <p:cTn id="131" presetID="2" presetClass="exit" presetSubtype="8" fill="hold" grpId="3" nodeType="withEffect">
                                  <p:stCondLst>
                                    <p:cond delay="0"/>
                                  </p:stCondLst>
                                  <p:iterate type="lt">
                                    <p:tmPct val="0"/>
                                  </p:iterate>
                                  <p:childTnLst>
                                    <p:anim calcmode="lin" valueType="num">
                                      <p:cBhvr additive="base">
                                        <p:cTn id="132" dur="3000"/>
                                        <p:tgtEl>
                                          <p:spTgt spid="6"/>
                                        </p:tgtEl>
                                        <p:attrNameLst>
                                          <p:attrName>ppt_x</p:attrName>
                                        </p:attrNameLst>
                                      </p:cBhvr>
                                      <p:tavLst>
                                        <p:tav tm="0">
                                          <p:val>
                                            <p:strVal val="ppt_x"/>
                                          </p:val>
                                        </p:tav>
                                        <p:tav tm="100000">
                                          <p:val>
                                            <p:strVal val="0-ppt_w/2"/>
                                          </p:val>
                                        </p:tav>
                                      </p:tavLst>
                                    </p:anim>
                                    <p:anim calcmode="lin" valueType="num">
                                      <p:cBhvr additive="base">
                                        <p:cTn id="133" dur="3000"/>
                                        <p:tgtEl>
                                          <p:spTgt spid="6"/>
                                        </p:tgtEl>
                                        <p:attrNameLst>
                                          <p:attrName>ppt_y</p:attrName>
                                        </p:attrNameLst>
                                      </p:cBhvr>
                                      <p:tavLst>
                                        <p:tav tm="0">
                                          <p:val>
                                            <p:strVal val="ppt_y"/>
                                          </p:val>
                                        </p:tav>
                                        <p:tav tm="100000">
                                          <p:val>
                                            <p:strVal val="ppt_y"/>
                                          </p:val>
                                        </p:tav>
                                      </p:tavLst>
                                    </p:anim>
                                    <p:set>
                                      <p:cBhvr>
                                        <p:cTn id="134" dur="1" fill="hold">
                                          <p:stCondLst>
                                            <p:cond delay="2999"/>
                                          </p:stCondLst>
                                        </p:cTn>
                                        <p:tgtEl>
                                          <p:spTgt spid="6"/>
                                        </p:tgtEl>
                                        <p:attrNameLst>
                                          <p:attrName>style.visibility</p:attrName>
                                        </p:attrNameLst>
                                      </p:cBhvr>
                                      <p:to>
                                        <p:strVal val="hidden"/>
                                      </p:to>
                                    </p:set>
                                  </p:childTnLst>
                                </p:cTn>
                              </p:par>
                              <p:par>
                                <p:cTn id="135" presetID="2" presetClass="exit" presetSubtype="8" fill="hold" grpId="3" nodeType="withEffect">
                                  <p:stCondLst>
                                    <p:cond delay="0"/>
                                  </p:stCondLst>
                                  <p:iterate type="lt">
                                    <p:tmPct val="0"/>
                                  </p:iterate>
                                  <p:childTnLst>
                                    <p:anim calcmode="lin" valueType="num">
                                      <p:cBhvr additive="base">
                                        <p:cTn id="136" dur="3000"/>
                                        <p:tgtEl>
                                          <p:spTgt spid="7"/>
                                        </p:tgtEl>
                                        <p:attrNameLst>
                                          <p:attrName>ppt_x</p:attrName>
                                        </p:attrNameLst>
                                      </p:cBhvr>
                                      <p:tavLst>
                                        <p:tav tm="0">
                                          <p:val>
                                            <p:strVal val="ppt_x"/>
                                          </p:val>
                                        </p:tav>
                                        <p:tav tm="100000">
                                          <p:val>
                                            <p:strVal val="0-ppt_w/2"/>
                                          </p:val>
                                        </p:tav>
                                      </p:tavLst>
                                    </p:anim>
                                    <p:anim calcmode="lin" valueType="num">
                                      <p:cBhvr additive="base">
                                        <p:cTn id="137" dur="3000"/>
                                        <p:tgtEl>
                                          <p:spTgt spid="7"/>
                                        </p:tgtEl>
                                        <p:attrNameLst>
                                          <p:attrName>ppt_y</p:attrName>
                                        </p:attrNameLst>
                                      </p:cBhvr>
                                      <p:tavLst>
                                        <p:tav tm="0">
                                          <p:val>
                                            <p:strVal val="ppt_y"/>
                                          </p:val>
                                        </p:tav>
                                        <p:tav tm="100000">
                                          <p:val>
                                            <p:strVal val="ppt_y"/>
                                          </p:val>
                                        </p:tav>
                                      </p:tavLst>
                                    </p:anim>
                                    <p:set>
                                      <p:cBhvr>
                                        <p:cTn id="138" dur="1" fill="hold">
                                          <p:stCondLst>
                                            <p:cond delay="2999"/>
                                          </p:stCondLst>
                                        </p:cTn>
                                        <p:tgtEl>
                                          <p:spTgt spid="7"/>
                                        </p:tgtEl>
                                        <p:attrNameLst>
                                          <p:attrName>style.visibility</p:attrName>
                                        </p:attrNameLst>
                                      </p:cBhvr>
                                      <p:to>
                                        <p:strVal val="hidden"/>
                                      </p:to>
                                    </p:set>
                                  </p:childTnLst>
                                </p:cTn>
                              </p:par>
                              <p:par>
                                <p:cTn id="139" presetID="2" presetClass="exit" presetSubtype="8" fill="hold" grpId="3" nodeType="withEffect">
                                  <p:stCondLst>
                                    <p:cond delay="0"/>
                                  </p:stCondLst>
                                  <p:iterate type="lt">
                                    <p:tmPct val="0"/>
                                  </p:iterate>
                                  <p:childTnLst>
                                    <p:anim calcmode="lin" valueType="num">
                                      <p:cBhvr additive="base">
                                        <p:cTn id="140" dur="3000"/>
                                        <p:tgtEl>
                                          <p:spTgt spid="11"/>
                                        </p:tgtEl>
                                        <p:attrNameLst>
                                          <p:attrName>ppt_x</p:attrName>
                                        </p:attrNameLst>
                                      </p:cBhvr>
                                      <p:tavLst>
                                        <p:tav tm="0">
                                          <p:val>
                                            <p:strVal val="ppt_x"/>
                                          </p:val>
                                        </p:tav>
                                        <p:tav tm="100000">
                                          <p:val>
                                            <p:strVal val="0-ppt_w/2"/>
                                          </p:val>
                                        </p:tav>
                                      </p:tavLst>
                                    </p:anim>
                                    <p:anim calcmode="lin" valueType="num">
                                      <p:cBhvr additive="base">
                                        <p:cTn id="141" dur="3000"/>
                                        <p:tgtEl>
                                          <p:spTgt spid="11"/>
                                        </p:tgtEl>
                                        <p:attrNameLst>
                                          <p:attrName>ppt_y</p:attrName>
                                        </p:attrNameLst>
                                      </p:cBhvr>
                                      <p:tavLst>
                                        <p:tav tm="0">
                                          <p:val>
                                            <p:strVal val="ppt_y"/>
                                          </p:val>
                                        </p:tav>
                                        <p:tav tm="100000">
                                          <p:val>
                                            <p:strVal val="ppt_y"/>
                                          </p:val>
                                        </p:tav>
                                      </p:tavLst>
                                    </p:anim>
                                    <p:set>
                                      <p:cBhvr>
                                        <p:cTn id="142" dur="1" fill="hold">
                                          <p:stCondLst>
                                            <p:cond delay="2999"/>
                                          </p:stCondLst>
                                        </p:cTn>
                                        <p:tgtEl>
                                          <p:spTgt spid="11"/>
                                        </p:tgtEl>
                                        <p:attrNameLst>
                                          <p:attrName>style.visibility</p:attrName>
                                        </p:attrNameLst>
                                      </p:cBhvr>
                                      <p:to>
                                        <p:strVal val="hidden"/>
                                      </p:to>
                                    </p:set>
                                  </p:childTnLst>
                                </p:cTn>
                              </p:par>
                              <p:par>
                                <p:cTn id="143" presetID="2" presetClass="exit" presetSubtype="8" fill="hold" grpId="3" nodeType="withEffect">
                                  <p:stCondLst>
                                    <p:cond delay="0"/>
                                  </p:stCondLst>
                                  <p:iterate type="lt">
                                    <p:tmPct val="0"/>
                                  </p:iterate>
                                  <p:childTnLst>
                                    <p:anim calcmode="lin" valueType="num">
                                      <p:cBhvr additive="base">
                                        <p:cTn id="144" dur="3000"/>
                                        <p:tgtEl>
                                          <p:spTgt spid="12"/>
                                        </p:tgtEl>
                                        <p:attrNameLst>
                                          <p:attrName>ppt_x</p:attrName>
                                        </p:attrNameLst>
                                      </p:cBhvr>
                                      <p:tavLst>
                                        <p:tav tm="0">
                                          <p:val>
                                            <p:strVal val="ppt_x"/>
                                          </p:val>
                                        </p:tav>
                                        <p:tav tm="100000">
                                          <p:val>
                                            <p:strVal val="0-ppt_w/2"/>
                                          </p:val>
                                        </p:tav>
                                      </p:tavLst>
                                    </p:anim>
                                    <p:anim calcmode="lin" valueType="num">
                                      <p:cBhvr additive="base">
                                        <p:cTn id="145" dur="3000"/>
                                        <p:tgtEl>
                                          <p:spTgt spid="12"/>
                                        </p:tgtEl>
                                        <p:attrNameLst>
                                          <p:attrName>ppt_y</p:attrName>
                                        </p:attrNameLst>
                                      </p:cBhvr>
                                      <p:tavLst>
                                        <p:tav tm="0">
                                          <p:val>
                                            <p:strVal val="ppt_y"/>
                                          </p:val>
                                        </p:tav>
                                        <p:tav tm="100000">
                                          <p:val>
                                            <p:strVal val="ppt_y"/>
                                          </p:val>
                                        </p:tav>
                                      </p:tavLst>
                                    </p:anim>
                                    <p:set>
                                      <p:cBhvr>
                                        <p:cTn id="146" dur="1" fill="hold">
                                          <p:stCondLst>
                                            <p:cond delay="2999"/>
                                          </p:stCondLst>
                                        </p:cTn>
                                        <p:tgtEl>
                                          <p:spTgt spid="12"/>
                                        </p:tgtEl>
                                        <p:attrNameLst>
                                          <p:attrName>style.visibility</p:attrName>
                                        </p:attrNameLst>
                                      </p:cBhvr>
                                      <p:to>
                                        <p:strVal val="hidden"/>
                                      </p:to>
                                    </p:set>
                                  </p:childTnLst>
                                </p:cTn>
                              </p:par>
                              <p:par>
                                <p:cTn id="147" presetID="16" presetClass="entr" presetSubtype="37" fill="hold" nodeType="withEffect">
                                  <p:stCondLst>
                                    <p:cond delay="0"/>
                                  </p:stCondLst>
                                  <p:childTnLst>
                                    <p:set>
                                      <p:cBhvr>
                                        <p:cTn id="148" dur="1" fill="hold">
                                          <p:stCondLst>
                                            <p:cond delay="0"/>
                                          </p:stCondLst>
                                        </p:cTn>
                                        <p:tgtEl>
                                          <p:spTgt spid="2"/>
                                        </p:tgtEl>
                                        <p:attrNameLst>
                                          <p:attrName>style.visibility</p:attrName>
                                        </p:attrNameLst>
                                      </p:cBhvr>
                                      <p:to>
                                        <p:strVal val="visible"/>
                                      </p:to>
                                    </p:set>
                                    <p:animEffect transition="in" filter="barn(outVertical)">
                                      <p:cBhvr>
                                        <p:cTn id="149" dur="3000"/>
                                        <p:tgtEl>
                                          <p:spTgt spid="2"/>
                                        </p:tgtEl>
                                      </p:cBhvr>
                                    </p:animEffect>
                                  </p:childTnLst>
                                </p:cTn>
                              </p:par>
                              <p:par>
                                <p:cTn id="150" presetID="23" presetClass="entr" presetSubtype="288"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3000" fill="hold"/>
                                        <p:tgtEl>
                                          <p:spTgt spid="2"/>
                                        </p:tgtEl>
                                        <p:attrNameLst>
                                          <p:attrName>ppt_w</p:attrName>
                                        </p:attrNameLst>
                                      </p:cBhvr>
                                      <p:tavLst>
                                        <p:tav tm="0">
                                          <p:val>
                                            <p:strVal val="4/3*#ppt_w"/>
                                          </p:val>
                                        </p:tav>
                                        <p:tav tm="100000">
                                          <p:val>
                                            <p:strVal val="#ppt_w"/>
                                          </p:val>
                                        </p:tav>
                                      </p:tavLst>
                                    </p:anim>
                                    <p:anim calcmode="lin" valueType="num">
                                      <p:cBhvr>
                                        <p:cTn id="153" dur="3000" fill="hold"/>
                                        <p:tgtEl>
                                          <p:spTgt spid="2"/>
                                        </p:tgtEl>
                                        <p:attrNameLst>
                                          <p:attrName>ppt_h</p:attrName>
                                        </p:attrNameLst>
                                      </p:cBhvr>
                                      <p:tavLst>
                                        <p:tav tm="0">
                                          <p:val>
                                            <p:strVal val="4/3*#ppt_h"/>
                                          </p:val>
                                        </p:tav>
                                        <p:tav tm="100000">
                                          <p:val>
                                            <p:strVal val="#ppt_h"/>
                                          </p:val>
                                        </p:tav>
                                      </p:tavLst>
                                    </p:anim>
                                  </p:childTnLst>
                                </p:cTn>
                              </p:par>
                            </p:childTnLst>
                          </p:cTn>
                        </p:par>
                        <p:par>
                          <p:cTn id="154" fill="hold">
                            <p:stCondLst>
                              <p:cond delay="3000"/>
                            </p:stCondLst>
                            <p:childTnLst>
                              <p:par>
                                <p:cTn id="155" presetID="52" presetClass="entr" presetSubtype="0" fill="hold" nodeType="afterEffect">
                                  <p:stCondLst>
                                    <p:cond delay="0"/>
                                  </p:stCondLst>
                                  <p:childTnLst>
                                    <p:set>
                                      <p:cBhvr>
                                        <p:cTn id="156" dur="1" fill="hold">
                                          <p:stCondLst>
                                            <p:cond delay="0"/>
                                          </p:stCondLst>
                                        </p:cTn>
                                        <p:tgtEl>
                                          <p:spTgt spid="13"/>
                                        </p:tgtEl>
                                        <p:attrNameLst>
                                          <p:attrName>style.visibility</p:attrName>
                                        </p:attrNameLst>
                                      </p:cBhvr>
                                      <p:to>
                                        <p:strVal val="visible"/>
                                      </p:to>
                                    </p:set>
                                    <p:animScale>
                                      <p:cBhvr>
                                        <p:cTn id="157"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8" dur="2000" decel="50000" fill="hold">
                                          <p:stCondLst>
                                            <p:cond delay="0"/>
                                          </p:stCondLst>
                                        </p:cTn>
                                        <p:tgtEl>
                                          <p:spTgt spid="13"/>
                                        </p:tgtEl>
                                        <p:attrNameLst>
                                          <p:attrName>ppt_x</p:attrName>
                                          <p:attrName>ppt_y</p:attrName>
                                        </p:attrNameLst>
                                      </p:cBhvr>
                                    </p:animMotion>
                                    <p:animEffect transition="in" filter="fade">
                                      <p:cBhvr>
                                        <p:cTn id="159"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651</Words>
  <Application>Microsoft Office PowerPoint</Application>
  <PresentationFormat>Presentación en pantalla (16:9)</PresentationFormat>
  <Paragraphs>18</Paragraphs>
  <Slides>43</Slides>
  <Notes>1</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43</vt:i4>
      </vt:variant>
    </vt:vector>
  </HeadingPairs>
  <TitlesOfParts>
    <vt:vector size="49" baseType="lpstr">
      <vt:lpstr>Arial</vt:lpstr>
      <vt:lpstr>Calibri</vt:lpstr>
      <vt:lpstr>AR CENA</vt:lpstr>
      <vt:lpstr>Kristen ITC</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189</cp:revision>
  <dcterms:created xsi:type="dcterms:W3CDTF">2017-06-07T20:59:41Z</dcterms:created>
  <dcterms:modified xsi:type="dcterms:W3CDTF">2017-06-08T20:41:00Z</dcterms:modified>
</cp:coreProperties>
</file>