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3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77" r:id="rId12"/>
    <p:sldId id="266" r:id="rId13"/>
    <p:sldId id="267" r:id="rId14"/>
    <p:sldId id="268" r:id="rId15"/>
    <p:sldId id="269" r:id="rId16"/>
    <p:sldId id="270" r:id="rId17"/>
    <p:sldId id="272" r:id="rId18"/>
    <p:sldId id="279" r:id="rId19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4xaczv23ydq6mH+XLTMx0Q==" hashData="ApV6DtKJqfq6RbWNsiHTK6gQF1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</p:showPr>
  <p:clrMru>
    <a:srgbClr val="456800"/>
    <a:srgbClr val="48784A"/>
    <a:srgbClr val="790FE3"/>
    <a:srgbClr val="6B21FF"/>
    <a:srgbClr val="874BFF"/>
    <a:srgbClr val="9966FF"/>
    <a:srgbClr val="FFC1E0"/>
    <a:srgbClr val="A679FF"/>
    <a:srgbClr val="A87DFF"/>
    <a:srgbClr val="94B8E4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9" d="100"/>
          <a:sy n="59" d="100"/>
        </p:scale>
        <p:origin x="-96" y="-137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E51F1-81E7-43D3-8B34-183036F0535C}" type="datetimeFigureOut">
              <a:rPr lang="es-ES" smtClean="0"/>
              <a:pPr/>
              <a:t>13/02/2020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3C916-3B17-4991-BAEE-9A4E1E3B24A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E51F1-81E7-43D3-8B34-183036F0535C}" type="datetimeFigureOut">
              <a:rPr lang="es-ES" smtClean="0"/>
              <a:pPr/>
              <a:t>13/02/2020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3C916-3B17-4991-BAEE-9A4E1E3B24A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E51F1-81E7-43D3-8B34-183036F0535C}" type="datetimeFigureOut">
              <a:rPr lang="es-ES" smtClean="0"/>
              <a:pPr/>
              <a:t>13/02/2020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3C916-3B17-4991-BAEE-9A4E1E3B24A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E51F1-81E7-43D3-8B34-183036F0535C}" type="datetimeFigureOut">
              <a:rPr lang="es-ES" smtClean="0"/>
              <a:pPr/>
              <a:t>13/02/2020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3C916-3B17-4991-BAEE-9A4E1E3B24A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E51F1-81E7-43D3-8B34-183036F0535C}" type="datetimeFigureOut">
              <a:rPr lang="es-ES" smtClean="0"/>
              <a:pPr/>
              <a:t>13/02/2020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3C916-3B17-4991-BAEE-9A4E1E3B24A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E51F1-81E7-43D3-8B34-183036F0535C}" type="datetimeFigureOut">
              <a:rPr lang="es-ES" smtClean="0"/>
              <a:pPr/>
              <a:t>13/02/2020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3C916-3B17-4991-BAEE-9A4E1E3B24A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E51F1-81E7-43D3-8B34-183036F0535C}" type="datetimeFigureOut">
              <a:rPr lang="es-ES" smtClean="0"/>
              <a:pPr/>
              <a:t>13/02/2020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3C916-3B17-4991-BAEE-9A4E1E3B24A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E51F1-81E7-43D3-8B34-183036F0535C}" type="datetimeFigureOut">
              <a:rPr lang="es-ES" smtClean="0"/>
              <a:pPr/>
              <a:t>13/02/2020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3C916-3B17-4991-BAEE-9A4E1E3B24A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E51F1-81E7-43D3-8B34-183036F0535C}" type="datetimeFigureOut">
              <a:rPr lang="es-ES" smtClean="0"/>
              <a:pPr/>
              <a:t>13/02/2020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3C916-3B17-4991-BAEE-9A4E1E3B24A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E51F1-81E7-43D3-8B34-183036F0535C}" type="datetimeFigureOut">
              <a:rPr lang="es-ES" smtClean="0"/>
              <a:pPr/>
              <a:t>13/02/2020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3C916-3B17-4991-BAEE-9A4E1E3B24A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E51F1-81E7-43D3-8B34-183036F0535C}" type="datetimeFigureOut">
              <a:rPr lang="es-ES" smtClean="0"/>
              <a:pPr/>
              <a:t>13/02/2020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3C916-3B17-4991-BAEE-9A4E1E3B24A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Matura MT Script Capitals" pitchFamily="66" charset="0"/>
              </a:defRPr>
            </a:lvl1pPr>
          </a:lstStyle>
          <a:p>
            <a:fld id="{502E51F1-81E7-43D3-8B34-183036F0535C}" type="datetimeFigureOut">
              <a:rPr lang="es-ES" smtClean="0"/>
              <a:pPr/>
              <a:t>13/02/2020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Matura MT Script Capitals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Matura MT Script Capitals" pitchFamily="66" charset="0"/>
              </a:defRPr>
            </a:lvl1pPr>
          </a:lstStyle>
          <a:p>
            <a:fld id="{66E3C916-3B17-4991-BAEE-9A4E1E3B24A1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Matura MT Script Capitals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Matura MT Script Capitals" pitchFamily="66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Matura MT Script Capitals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Matura MT Script Capitals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Matura MT Script Capitals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Matura MT Script Capitals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" Type="http://schemas.openxmlformats.org/officeDocument/2006/relationships/audio" Target="../media/audio1.wav"/><Relationship Id="rId16" Type="http://schemas.openxmlformats.org/officeDocument/2006/relationships/image" Target="../media/image14.png"/><Relationship Id="rId20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19" Type="http://schemas.openxmlformats.org/officeDocument/2006/relationships/image" Target="../media/image17.png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2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3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5" Type="http://schemas.openxmlformats.org/officeDocument/2006/relationships/image" Target="../media/image18.jpeg"/><Relationship Id="rId4" Type="http://schemas.openxmlformats.org/officeDocument/2006/relationships/image" Target="../media/image48.gi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boletin.html" TargetMode="External"/><Relationship Id="rId13" Type="http://schemas.openxmlformats.org/officeDocument/2006/relationships/hyperlink" Target="https://twitter.com/mispps" TargetMode="External"/><Relationship Id="rId18" Type="http://schemas.openxmlformats.org/officeDocument/2006/relationships/image" Target="../media/image56.png"/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50.png"/><Relationship Id="rId12" Type="http://schemas.openxmlformats.org/officeDocument/2006/relationships/image" Target="../media/image53.png"/><Relationship Id="rId17" Type="http://schemas.openxmlformats.org/officeDocument/2006/relationships/hyperlink" Target="https://vk.com/mispps" TargetMode="External"/><Relationship Id="rId2" Type="http://schemas.openxmlformats.org/officeDocument/2006/relationships/audio" Target="file:///C:\Users\colacho\Desktop\Logo_exclusivo-mispps_archivos\sound001.wav" TargetMode="External"/><Relationship Id="rId16" Type="http://schemas.openxmlformats.org/officeDocument/2006/relationships/image" Target="../media/image55.png"/><Relationship Id="rId1" Type="http://schemas.openxmlformats.org/officeDocument/2006/relationships/tags" Target="../tags/tag2.xml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s://www.facebook.com/mispps" TargetMode="External"/><Relationship Id="rId5" Type="http://schemas.openxmlformats.org/officeDocument/2006/relationships/image" Target="../media/image49.png"/><Relationship Id="rId15" Type="http://schemas.openxmlformats.org/officeDocument/2006/relationships/hyperlink" Target="https://plus.google.com/+Mispps/" TargetMode="External"/><Relationship Id="rId10" Type="http://schemas.openxmlformats.org/officeDocument/2006/relationships/image" Target="../media/image52.png"/><Relationship Id="rId19" Type="http://schemas.openxmlformats.org/officeDocument/2006/relationships/image" Target="../media/image57.png"/><Relationship Id="rId4" Type="http://schemas.openxmlformats.org/officeDocument/2006/relationships/audio" Target="../media/audio2.wav"/><Relationship Id="rId9" Type="http://schemas.openxmlformats.org/officeDocument/2006/relationships/image" Target="../media/image51.png"/><Relationship Id="rId14" Type="http://schemas.openxmlformats.org/officeDocument/2006/relationships/image" Target="../media/image5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 descr="E:\PPS  EXCLUSIVOS\- El sabor de una mujer exquisita\Imágenes\Top Nina+PNG EDITAD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grpSp>
        <p:nvGrpSpPr>
          <p:cNvPr id="23" name="22 Grupo"/>
          <p:cNvGrpSpPr/>
          <p:nvPr/>
        </p:nvGrpSpPr>
        <p:grpSpPr>
          <a:xfrm>
            <a:off x="1547664" y="1851670"/>
            <a:ext cx="3184582" cy="1071637"/>
            <a:chOff x="2411760" y="1851670"/>
            <a:chExt cx="3184582" cy="1071637"/>
          </a:xfrm>
        </p:grpSpPr>
        <p:pic>
          <p:nvPicPr>
            <p:cNvPr id="1031" name="Picture 7" descr="E:\PPS  EXCLUSIVOS\- El sabor de una mujer exquisita\Imágenes\cooltext348808336758768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411760" y="1851670"/>
              <a:ext cx="3184582" cy="1071637"/>
            </a:xfrm>
            <a:prstGeom prst="rect">
              <a:avLst/>
            </a:prstGeom>
            <a:noFill/>
          </p:spPr>
        </p:pic>
        <p:pic>
          <p:nvPicPr>
            <p:cNvPr id="1035" name="Picture 11" descr="Rendered Image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411760" y="1851670"/>
              <a:ext cx="3168352" cy="1009650"/>
            </a:xfrm>
            <a:prstGeom prst="rect">
              <a:avLst/>
            </a:prstGeom>
            <a:noFill/>
          </p:spPr>
        </p:pic>
      </p:grpSp>
      <p:grpSp>
        <p:nvGrpSpPr>
          <p:cNvPr id="19" name="18 Grupo"/>
          <p:cNvGrpSpPr/>
          <p:nvPr/>
        </p:nvGrpSpPr>
        <p:grpSpPr>
          <a:xfrm>
            <a:off x="3779912" y="411510"/>
            <a:ext cx="2123055" cy="960430"/>
            <a:chOff x="1979712" y="411510"/>
            <a:chExt cx="2123055" cy="960430"/>
          </a:xfrm>
        </p:grpSpPr>
        <p:pic>
          <p:nvPicPr>
            <p:cNvPr id="1027" name="Picture 3" descr="E:\PPS  EXCLUSIVOS\- El sabor de una mujer exquisita\Imágenes\cooltext348808292789896.pn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1979712" y="411510"/>
              <a:ext cx="2123055" cy="960430"/>
            </a:xfrm>
            <a:prstGeom prst="rect">
              <a:avLst/>
            </a:prstGeom>
            <a:noFill/>
          </p:spPr>
        </p:pic>
        <p:pic>
          <p:nvPicPr>
            <p:cNvPr id="1039" name="Picture 15" descr="Rendered Image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1979712" y="411510"/>
              <a:ext cx="2114550" cy="899542"/>
            </a:xfrm>
            <a:prstGeom prst="rect">
              <a:avLst/>
            </a:prstGeom>
            <a:noFill/>
          </p:spPr>
        </p:pic>
      </p:grpSp>
      <p:grpSp>
        <p:nvGrpSpPr>
          <p:cNvPr id="18" name="17 Grupo"/>
          <p:cNvGrpSpPr/>
          <p:nvPr/>
        </p:nvGrpSpPr>
        <p:grpSpPr>
          <a:xfrm>
            <a:off x="611560" y="411510"/>
            <a:ext cx="1409700" cy="950320"/>
            <a:chOff x="611560" y="411510"/>
            <a:chExt cx="1409700" cy="950320"/>
          </a:xfrm>
        </p:grpSpPr>
        <p:pic>
          <p:nvPicPr>
            <p:cNvPr id="1026" name="Picture 2" descr="E:\PPS  EXCLUSIVOS\- El sabor de una mujer exquisita\Imágenes\cooltext348808192948465.png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611560" y="411510"/>
              <a:ext cx="1405260" cy="950320"/>
            </a:xfrm>
            <a:prstGeom prst="rect">
              <a:avLst/>
            </a:prstGeom>
            <a:noFill/>
          </p:spPr>
        </p:pic>
        <p:pic>
          <p:nvPicPr>
            <p:cNvPr id="1041" name="Picture 17" descr="Rendered Image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611560" y="411510"/>
              <a:ext cx="1409700" cy="864096"/>
            </a:xfrm>
            <a:prstGeom prst="rect">
              <a:avLst/>
            </a:prstGeom>
            <a:noFill/>
          </p:spPr>
        </p:pic>
      </p:grpSp>
      <p:grpSp>
        <p:nvGrpSpPr>
          <p:cNvPr id="20" name="19 Grupo"/>
          <p:cNvGrpSpPr/>
          <p:nvPr/>
        </p:nvGrpSpPr>
        <p:grpSpPr>
          <a:xfrm>
            <a:off x="1043608" y="1347614"/>
            <a:ext cx="869441" cy="697575"/>
            <a:chOff x="1043608" y="1347614"/>
            <a:chExt cx="869441" cy="697575"/>
          </a:xfrm>
        </p:grpSpPr>
        <p:pic>
          <p:nvPicPr>
            <p:cNvPr id="1028" name="Picture 4" descr="E:\PPS  EXCLUSIVOS\- El sabor de una mujer exquisita\Imágenes\cooltext348808308810042.png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1043608" y="1347614"/>
              <a:ext cx="869441" cy="697575"/>
            </a:xfrm>
            <a:prstGeom prst="rect">
              <a:avLst/>
            </a:prstGeom>
            <a:noFill/>
          </p:spPr>
        </p:pic>
        <p:pic>
          <p:nvPicPr>
            <p:cNvPr id="1043" name="Picture 19" descr="Rendered Image"/>
            <p:cNvPicPr>
              <a:picLocks noChangeAspect="1" noChangeArrowheads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1043608" y="1347614"/>
              <a:ext cx="847725" cy="648073"/>
            </a:xfrm>
            <a:prstGeom prst="rect">
              <a:avLst/>
            </a:prstGeom>
            <a:noFill/>
          </p:spPr>
        </p:pic>
      </p:grpSp>
      <p:grpSp>
        <p:nvGrpSpPr>
          <p:cNvPr id="21" name="20 Grupo"/>
          <p:cNvGrpSpPr/>
          <p:nvPr/>
        </p:nvGrpSpPr>
        <p:grpSpPr>
          <a:xfrm>
            <a:off x="1979712" y="1491630"/>
            <a:ext cx="1251324" cy="523128"/>
            <a:chOff x="1979712" y="1491630"/>
            <a:chExt cx="1251324" cy="523128"/>
          </a:xfrm>
        </p:grpSpPr>
        <p:pic>
          <p:nvPicPr>
            <p:cNvPr id="1029" name="Picture 5" descr="E:\PPS  EXCLUSIVOS\- El sabor de una mujer exquisita\Imágenes\cooltext348808320167140.png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1997642" y="1509269"/>
              <a:ext cx="1233394" cy="505489"/>
            </a:xfrm>
            <a:prstGeom prst="rect">
              <a:avLst/>
            </a:prstGeom>
            <a:noFill/>
          </p:spPr>
        </p:pic>
        <p:pic>
          <p:nvPicPr>
            <p:cNvPr id="1045" name="Picture 21" descr="Rendered Image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1979712" y="1491630"/>
              <a:ext cx="1228725" cy="504056"/>
            </a:xfrm>
            <a:prstGeom prst="rect">
              <a:avLst/>
            </a:prstGeom>
            <a:noFill/>
          </p:spPr>
        </p:pic>
      </p:grpSp>
      <p:grpSp>
        <p:nvGrpSpPr>
          <p:cNvPr id="22" name="21 Grupo"/>
          <p:cNvGrpSpPr/>
          <p:nvPr/>
        </p:nvGrpSpPr>
        <p:grpSpPr>
          <a:xfrm>
            <a:off x="3059832" y="1131590"/>
            <a:ext cx="2219325" cy="1051418"/>
            <a:chOff x="3059832" y="1059582"/>
            <a:chExt cx="2219325" cy="1051418"/>
          </a:xfrm>
        </p:grpSpPr>
        <p:pic>
          <p:nvPicPr>
            <p:cNvPr id="1030" name="Picture 6" descr="E:\PPS  EXCLUSIVOS\- El sabor de una mujer exquisita\Imágenes\cooltext348808328658465.png"/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3059832" y="1059582"/>
              <a:ext cx="2214043" cy="1051418"/>
            </a:xfrm>
            <a:prstGeom prst="rect">
              <a:avLst/>
            </a:prstGeom>
            <a:noFill/>
          </p:spPr>
        </p:pic>
        <p:pic>
          <p:nvPicPr>
            <p:cNvPr id="1047" name="Picture 23" descr="Rendered Image"/>
            <p:cNvPicPr>
              <a:picLocks noChangeAspect="1" noChangeArrowheads="1"/>
            </p:cNvPicPr>
            <p:nvPr/>
          </p:nvPicPr>
          <p:blipFill>
            <a:blip r:embed="rId16" cstate="print"/>
            <a:srcRect/>
            <a:stretch>
              <a:fillRect/>
            </a:stretch>
          </p:blipFill>
          <p:spPr bwMode="auto">
            <a:xfrm>
              <a:off x="3059832" y="1059582"/>
              <a:ext cx="2219325" cy="1008112"/>
            </a:xfrm>
            <a:prstGeom prst="rect">
              <a:avLst/>
            </a:prstGeom>
            <a:noFill/>
          </p:spPr>
        </p:pic>
      </p:grpSp>
      <p:grpSp>
        <p:nvGrpSpPr>
          <p:cNvPr id="27" name="26 Grupo"/>
          <p:cNvGrpSpPr/>
          <p:nvPr/>
        </p:nvGrpSpPr>
        <p:grpSpPr>
          <a:xfrm>
            <a:off x="1835696" y="411510"/>
            <a:ext cx="2181123" cy="921595"/>
            <a:chOff x="1835696" y="411510"/>
            <a:chExt cx="2181123" cy="921595"/>
          </a:xfrm>
        </p:grpSpPr>
        <p:pic>
          <p:nvPicPr>
            <p:cNvPr id="1051" name="Picture 27" descr="Rendered Image"/>
            <p:cNvPicPr>
              <a:picLocks noChangeAspect="1" noChangeArrowheads="1"/>
            </p:cNvPicPr>
            <p:nvPr/>
          </p:nvPicPr>
          <p:blipFill>
            <a:blip r:embed="rId17" cstate="print"/>
            <a:srcRect/>
            <a:stretch>
              <a:fillRect/>
            </a:stretch>
          </p:blipFill>
          <p:spPr bwMode="auto">
            <a:xfrm>
              <a:off x="1835696" y="411510"/>
              <a:ext cx="2160240" cy="921595"/>
            </a:xfrm>
            <a:prstGeom prst="rect">
              <a:avLst/>
            </a:prstGeom>
            <a:noFill/>
          </p:spPr>
        </p:pic>
        <p:pic>
          <p:nvPicPr>
            <p:cNvPr id="1049" name="Picture 25" descr="Rendered Image"/>
            <p:cNvPicPr>
              <a:picLocks noChangeAspect="1" noChangeArrowheads="1"/>
            </p:cNvPicPr>
            <p:nvPr/>
          </p:nvPicPr>
          <p:blipFill>
            <a:blip r:embed="rId18" cstate="print"/>
            <a:srcRect/>
            <a:stretch>
              <a:fillRect/>
            </a:stretch>
          </p:blipFill>
          <p:spPr bwMode="auto">
            <a:xfrm>
              <a:off x="1835697" y="411510"/>
              <a:ext cx="2181122" cy="864096"/>
            </a:xfrm>
            <a:prstGeom prst="rect">
              <a:avLst/>
            </a:prstGeom>
            <a:noFill/>
          </p:spPr>
        </p:pic>
      </p:grpSp>
      <p:sp>
        <p:nvSpPr>
          <p:cNvPr id="29" name="28 Elipse"/>
          <p:cNvSpPr/>
          <p:nvPr/>
        </p:nvSpPr>
        <p:spPr>
          <a:xfrm rot="5400000" flipV="1">
            <a:off x="-1366042" y="1365700"/>
            <a:ext cx="5143500" cy="2412104"/>
          </a:xfrm>
          <a:prstGeom prst="ellipse">
            <a:avLst/>
          </a:prstGeom>
          <a:blipFill dpi="0" rotWithShape="1">
            <a:blip r:embed="rId19" cstate="print"/>
            <a:srcRect/>
            <a:stretch>
              <a:fillRect/>
            </a:stretch>
          </a:blipFill>
          <a:ln w="6350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0" name="29 Elipse"/>
          <p:cNvSpPr/>
          <p:nvPr/>
        </p:nvSpPr>
        <p:spPr>
          <a:xfrm rot="10800000">
            <a:off x="1331565" y="3291830"/>
            <a:ext cx="6481107" cy="1851670"/>
          </a:xfrm>
          <a:prstGeom prst="ellipse">
            <a:avLst/>
          </a:prstGeom>
          <a:blipFill dpi="0" rotWithShape="1">
            <a:blip r:embed="rId19" cstate="print"/>
            <a:srcRect/>
            <a:stretch>
              <a:fillRect/>
            </a:stretch>
          </a:blipFill>
          <a:ln w="6350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1" name="30 Elipse"/>
          <p:cNvSpPr/>
          <p:nvPr/>
        </p:nvSpPr>
        <p:spPr>
          <a:xfrm>
            <a:off x="1331916" y="0"/>
            <a:ext cx="6481107" cy="1851670"/>
          </a:xfrm>
          <a:prstGeom prst="ellipse">
            <a:avLst/>
          </a:prstGeom>
          <a:blipFill dpi="0" rotWithShape="1">
            <a:blip r:embed="rId19" cstate="print"/>
            <a:srcRect/>
            <a:stretch>
              <a:fillRect/>
            </a:stretch>
          </a:blipFill>
          <a:ln w="6350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2" name="31 Elipse"/>
          <p:cNvSpPr/>
          <p:nvPr/>
        </p:nvSpPr>
        <p:spPr>
          <a:xfrm rot="5400000">
            <a:off x="5366370" y="1365873"/>
            <a:ext cx="5143500" cy="2411760"/>
          </a:xfrm>
          <a:prstGeom prst="ellipse">
            <a:avLst/>
          </a:prstGeom>
          <a:blipFill dpi="0" rotWithShape="1">
            <a:blip r:embed="rId19" cstate="print"/>
            <a:srcRect/>
            <a:stretch>
              <a:fillRect/>
            </a:stretch>
          </a:blipFill>
          <a:ln w="6350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000">
    <p:sndAc>
      <p:stSnd>
        <p:snd r:embed="rId2" name="Semino Rossi - Son todas bellas--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2" presetClass="exit" presetSubtype="2" fill="hold" grpId="2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1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4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8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53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70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70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7000"/>
                                        <p:tgtEl>
                                          <p:spTgt spid="17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6" presetClass="emph" presetSubtype="0" autoRev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54" dur="7000" fill="hold"/>
                                        <p:tgtEl>
                                          <p:spTgt spid="1740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15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5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5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5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5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5" presetClass="entr" presetSubtype="0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AFC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E:\PPS  EXCLUSIVOS\- El dulce sabor de una mujer exquisita\Imágenes\2-fotografías-de-spa-relajación-relax-masajes-aromas-esencias-aromáticas-velas-aceites-flores-%20(3)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28575"/>
            <a:ext cx="9156700" cy="520065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93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7D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66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3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3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" grpId="0" animBg="1"/>
      <p:bldP spid="3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50000"/>
            <a:lumOff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 descr="E:\PPS  EXCLUSIVOS\- El sabor de una mujer exquisita\Imágenes\3 - como_reaccionan_los_hombres_cuando_ven_a_una_mujer_guap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450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932040" y="195486"/>
            <a:ext cx="403244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Una mujer exquisita no es aquella que más hombres tiene a sus pies,</a:t>
            </a:r>
          </a:p>
        </p:txBody>
      </p:sp>
      <p:pic>
        <p:nvPicPr>
          <p:cNvPr id="4099" name="Picture 3" descr="E:\PPS  EXCLUSIVOS\- El dulce sabor de una mujer exquisita\Imágenes\4 - 9144a042c53820af351b9347fc837ba0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-4763"/>
            <a:ext cx="9143999" cy="515302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5536" y="339502"/>
            <a:ext cx="385192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rgbClr val="99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S</a:t>
            </a:r>
            <a:r>
              <a:rPr lang="es-ES" sz="2800" b="1" dirty="0" smtClean="0">
                <a:ln>
                  <a:solidFill>
                    <a:srgbClr val="99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i </a:t>
            </a:r>
            <a:r>
              <a:rPr lang="es-ES" sz="2800" b="1" dirty="0">
                <a:ln>
                  <a:solidFill>
                    <a:srgbClr val="99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no aquella que tiene uno solo que la hace realmente feliz.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489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31" name="Picture 11" descr="E:\PPS  EXCLUSIVOS\- El dulce sabor de una mujer exquisita\Imágenes\5 - 7TwR-22t-1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2700"/>
            <a:ext cx="9144000" cy="51689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220072" y="627534"/>
            <a:ext cx="3168352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Una mujer hermosa no es la más joven, ni la más flaca, ni la que tiene el cutis más terso o el cabello más llamativo,</a:t>
            </a:r>
          </a:p>
        </p:txBody>
      </p:sp>
      <p:pic>
        <p:nvPicPr>
          <p:cNvPr id="2052" name="Picture 4" descr="E:\PPS  EXCLUSIVOS\- El sabor de una mujer exquisita\Imágenes\TIUG-5n6-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5536" y="267494"/>
            <a:ext cx="435597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139700">
                    <a:srgbClr val="293909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E</a:t>
            </a:r>
            <a:r>
              <a:rPr lang="es-ES" sz="2800" b="1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139700">
                    <a:srgbClr val="293909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s </a:t>
            </a:r>
            <a:r>
              <a:rPr lang="es-ES" sz="2800" b="1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139700">
                    <a:srgbClr val="293909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aquella que con tan sólo una franca y abierta sonrisa y un buen consejo puede alegrarte la vida.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0" presetClass="entr" presetSubtype="0" decel="100000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>
                <a:lumMod val="65000"/>
              </a:schemeClr>
            </a:gs>
            <a:gs pos="50000">
              <a:schemeClr val="tx2">
                <a:lumMod val="40000"/>
                <a:lumOff val="60000"/>
              </a:schemeClr>
            </a:gs>
            <a:gs pos="100000">
              <a:schemeClr val="tx2">
                <a:lumMod val="60000"/>
                <a:lumOff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El sabor de una mujer exquisita\Imágenes\creative-job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3528" y="555526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Una mujer valiosa no es aquella que tiene más títulos, ni más cargos académicos,</a:t>
            </a:r>
          </a:p>
        </p:txBody>
      </p:sp>
      <p:sp>
        <p:nvSpPr>
          <p:cNvPr id="10" name="9 CuadroTexto"/>
          <p:cNvSpPr txBox="1"/>
          <p:nvPr/>
        </p:nvSpPr>
        <p:spPr>
          <a:xfrm>
            <a:off x="913836" y="4302691"/>
            <a:ext cx="13965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>
                <a:solidFill>
                  <a:srgbClr val="894DB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Ppsx Margarita</a:t>
            </a:r>
            <a:endParaRPr lang="es-ES" sz="1600" b="1" dirty="0">
              <a:solidFill>
                <a:srgbClr val="894DB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3076" name="Picture 4" descr="E:\PPS  EXCLUSIVOS\- El sabor de una mujer exquisita\Imágenes\istock-94159095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860032" y="411510"/>
            <a:ext cx="388843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chemeClr val="bg1">
                      <a:lumMod val="6500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E</a:t>
            </a:r>
            <a:r>
              <a:rPr lang="es-ES" sz="2800" b="1" dirty="0" smtClean="0">
                <a:ln>
                  <a:solidFill>
                    <a:schemeClr val="bg1">
                      <a:lumMod val="6500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s </a:t>
            </a:r>
            <a:r>
              <a:rPr lang="es-ES" sz="2800" b="1" dirty="0">
                <a:ln>
                  <a:solidFill>
                    <a:schemeClr val="bg1">
                      <a:lumMod val="6500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aquella que sacrifica su sueño temporalmente por hacer felices a los demás.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321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El dulce sabor de una mujer exquisita\Imágenes\1fe025e445e145f0caab4249f2f8ac27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5292080" y="3723878"/>
            <a:ext cx="352839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Una mujer exquisita no es la más ardiente</a:t>
            </a:r>
          </a:p>
        </p:txBody>
      </p:sp>
      <p:pic>
        <p:nvPicPr>
          <p:cNvPr id="4100" name="Picture 4" descr="E:\PPS  EXCLUSIVOS\- El sabor de una mujer exquisita\Imágenes\mutN-47S-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300192" y="1851670"/>
            <a:ext cx="2520280" cy="2290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(Aunque </a:t>
            </a:r>
            <a:r>
              <a:rPr lang="es-ES" sz="2800" b="1" dirty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si me preguntan a mí, todas las mujeres son muy ardientes</a:t>
            </a:r>
            <a:r>
              <a:rPr lang="es-ES" sz="2800" b="1" dirty="0" smtClean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...</a:t>
            </a:r>
            <a:endParaRPr lang="es-ES" sz="2800" b="1" dirty="0">
              <a:ln>
                <a:solidFill>
                  <a:srgbClr val="C0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6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" grpId="0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1000" b="-3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 descr="E:\PPS  EXCLUSIVOS\- El dulce sabor de una mujer exquisita\Imágenes\42386_1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113" y="-9525"/>
            <a:ext cx="9167813" cy="5153025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364088" y="195486"/>
            <a:ext cx="327585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Los que estamos fuera de foco somos los hombres)</a:t>
            </a:r>
            <a:endParaRPr lang="es-ES" sz="2800" dirty="0">
              <a:ln>
                <a:solidFill>
                  <a:schemeClr val="bg2">
                    <a:lumMod val="10000"/>
                  </a:schemeClr>
                </a:solidFill>
              </a:ln>
              <a:solidFill>
                <a:schemeClr val="bg1"/>
              </a:solidFill>
            </a:endParaRPr>
          </a:p>
        </p:txBody>
      </p:sp>
      <p:pic>
        <p:nvPicPr>
          <p:cNvPr id="13313" name="Picture 1" descr="E:\PPS  EXCLUSIVOS\- El dulce sabor de una mujer exquisita\Imágenes\fotomurales-pintura-de-flores-marrones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756592" y="-6350"/>
            <a:ext cx="9900592" cy="51498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0" y="339502"/>
            <a:ext cx="428396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S</a:t>
            </a:r>
            <a:r>
              <a:rPr lang="es-ES" sz="28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ino </a:t>
            </a:r>
            <a:r>
              <a:rPr lang="es-ES" sz="28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la que vibra al hacer el amor solamente con el hombre que ama.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28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74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33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33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33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E:\PPS  EXCLUSIVOS\- El sabor de una mujer exquisita\Imágenes\MC2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660232" y="483518"/>
            <a:ext cx="219573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rgbClr val="7D3B05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Una mujer interesante no es aquella que se siente halagada al ser admirada por su belleza y elegancia,</a:t>
            </a:r>
          </a:p>
        </p:txBody>
      </p:sp>
      <p:pic>
        <p:nvPicPr>
          <p:cNvPr id="15363" name="Picture 3" descr="E:\PPS  EXCLUSIVOS\- El sabor de una mujer exquisita\Imágenes\14 - edbde1bb726038ac0f7e304acec540f5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14288"/>
            <a:ext cx="915035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1520" y="555526"/>
            <a:ext cx="309634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rgbClr val="5C2C04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E</a:t>
            </a:r>
            <a:r>
              <a:rPr lang="es-ES" sz="2800" b="1" dirty="0" smtClean="0">
                <a:ln>
                  <a:solidFill>
                    <a:srgbClr val="5C2C04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s </a:t>
            </a:r>
            <a:r>
              <a:rPr lang="es-ES" sz="2800" b="1" dirty="0">
                <a:ln>
                  <a:solidFill>
                    <a:srgbClr val="5C2C04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aquella mujer firme de carácter que puede decir </a:t>
            </a:r>
            <a:r>
              <a:rPr lang="es-ES" sz="2800" b="1" dirty="0">
                <a:ln>
                  <a:solidFill>
                    <a:srgbClr val="5C2C04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NO.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34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CC"/>
            </a:gs>
            <a:gs pos="50000">
              <a:srgbClr val="CC6600"/>
            </a:gs>
            <a:gs pos="100000">
              <a:srgbClr val="8659F5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E:\PPS  EXCLUSIVOS\- El dulce sabor de una mujer exquisita\Imágenes\15 - ecaf79e529aaaae45dfc7a7542546dfc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115616" y="771550"/>
            <a:ext cx="25844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rgbClr val="7200C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Y un hombre... </a:t>
            </a:r>
          </a:p>
        </p:txBody>
      </p:sp>
      <p:pic>
        <p:nvPicPr>
          <p:cNvPr id="10244" name="Picture 4" descr="E:\PPS  EXCLUSIVOS\- El sabor de una mujer exquisita\Imágenes\Relacionamento-saudáveis-site-830x4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508104" y="411510"/>
            <a:ext cx="338437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Un hombre exquisito es aquel que valora </a:t>
            </a:r>
            <a:endParaRPr lang="es-ES" sz="2800" b="1" dirty="0" smtClean="0">
              <a:ln>
                <a:solidFill>
                  <a:srgbClr val="00206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  <a:p>
            <a:pPr algn="ctr"/>
            <a:r>
              <a:rPr lang="es-ES" sz="28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a </a:t>
            </a:r>
            <a:r>
              <a:rPr lang="es-ES" sz="2800" b="1" dirty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una mujer así...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56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0" presetClass="entr" presetSubtype="0" decel="10000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50000"/>
              </a:schemeClr>
            </a:gs>
            <a:gs pos="50000">
              <a:srgbClr val="4A0694"/>
            </a:gs>
            <a:gs pos="100000">
              <a:srgbClr val="9D54E6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E:\PPS  EXCLUSIVOS\- El dulce sabor de una mujer exquisita\Imágenes\d91cb7631e8c005c86cce797db3a8871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75856" y="339502"/>
            <a:ext cx="331236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rgbClr val="340058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Que se siente orgulloso de </a:t>
            </a:r>
            <a:r>
              <a:rPr lang="es-ES" sz="2800" b="1" dirty="0" smtClean="0">
                <a:ln>
                  <a:solidFill>
                    <a:srgbClr val="340058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tenerla como </a:t>
            </a:r>
            <a:r>
              <a:rPr lang="es-ES" sz="2800" b="1" dirty="0">
                <a:ln>
                  <a:solidFill>
                    <a:srgbClr val="340058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compañera.</a:t>
            </a:r>
          </a:p>
        </p:txBody>
      </p:sp>
      <p:sp>
        <p:nvSpPr>
          <p:cNvPr id="4" name="3 Rectángulo"/>
          <p:cNvSpPr/>
          <p:nvPr/>
        </p:nvSpPr>
        <p:spPr>
          <a:xfrm flipH="1">
            <a:off x="0" y="0"/>
            <a:ext cx="4572000" cy="5143500"/>
          </a:xfrm>
          <a:prstGeom prst="rect">
            <a:avLst/>
          </a:prstGeom>
          <a:gradFill>
            <a:gsLst>
              <a:gs pos="0">
                <a:srgbClr val="584371"/>
              </a:gs>
              <a:gs pos="50000">
                <a:srgbClr val="6408CA"/>
              </a:gs>
              <a:gs pos="100000">
                <a:srgbClr val="B47CEC"/>
              </a:gs>
            </a:gsLst>
            <a:lin ang="27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gradFill>
            <a:gsLst>
              <a:gs pos="0">
                <a:srgbClr val="584371"/>
              </a:gs>
              <a:gs pos="50000">
                <a:srgbClr val="6408CA"/>
              </a:gs>
              <a:gs pos="100000">
                <a:srgbClr val="B47CEC"/>
              </a:gs>
            </a:gsLst>
            <a:lin ang="27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3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7AE95"/>
            </a:gs>
            <a:gs pos="50000">
              <a:srgbClr val="F49B78"/>
            </a:gs>
            <a:gs pos="100000">
              <a:srgbClr val="CEB23A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E:\PPS  EXCLUSIVOS\- El dulce sabor de una mujer exquisita\Imágenes\fresia%20-%20flores%20amarillas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411510"/>
            <a:ext cx="4572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rgbClr val="5843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Que sabe tocarla como un músico virtuosísimo toca su amado instrumento.</a:t>
            </a:r>
          </a:p>
        </p:txBody>
      </p:sp>
      <p:sp>
        <p:nvSpPr>
          <p:cNvPr id="4" name="3 Triángulo isósceles"/>
          <p:cNvSpPr/>
          <p:nvPr/>
        </p:nvSpPr>
        <p:spPr>
          <a:xfrm>
            <a:off x="0" y="2571750"/>
            <a:ext cx="9144000" cy="2571750"/>
          </a:xfrm>
          <a:prstGeom prst="triangle">
            <a:avLst>
              <a:gd name="adj" fmla="val 50000"/>
            </a:avLst>
          </a:prstGeom>
          <a:solidFill>
            <a:srgbClr val="C7AE95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Triángulo isósceles"/>
          <p:cNvSpPr/>
          <p:nvPr/>
        </p:nvSpPr>
        <p:spPr>
          <a:xfrm flipV="1">
            <a:off x="0" y="0"/>
            <a:ext cx="9144000" cy="2571750"/>
          </a:xfrm>
          <a:prstGeom prst="triangle">
            <a:avLst>
              <a:gd name="adj" fmla="val 50000"/>
            </a:avLst>
          </a:prstGeom>
          <a:solidFill>
            <a:srgbClr val="C7AE95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Triángulo isósceles"/>
          <p:cNvSpPr/>
          <p:nvPr/>
        </p:nvSpPr>
        <p:spPr>
          <a:xfrm rot="5400000">
            <a:off x="-285750" y="285750"/>
            <a:ext cx="5143500" cy="4572000"/>
          </a:xfrm>
          <a:prstGeom prst="triangle">
            <a:avLst>
              <a:gd name="adj" fmla="val 50261"/>
            </a:avLst>
          </a:prstGeom>
          <a:solidFill>
            <a:srgbClr val="C7AE95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Triángulo isósceles"/>
          <p:cNvSpPr/>
          <p:nvPr/>
        </p:nvSpPr>
        <p:spPr>
          <a:xfrm rot="5400000" flipV="1">
            <a:off x="4286250" y="285750"/>
            <a:ext cx="5143500" cy="4572000"/>
          </a:xfrm>
          <a:prstGeom prst="triangle">
            <a:avLst>
              <a:gd name="adj" fmla="val 50000"/>
            </a:avLst>
          </a:prstGeom>
          <a:solidFill>
            <a:srgbClr val="C7AE95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54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4" dur="6000" fill="hold"/>
                                        <p:tgtEl>
                                          <p:spTgt spid="921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E7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75" y="7938"/>
            <a:ext cx="9112250" cy="512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395536" y="339502"/>
            <a:ext cx="345638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rgbClr val="5C2C04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Que lucha a su lado compartiendo todos sus roles, desde lavar platos y atender tripones,</a:t>
            </a:r>
          </a:p>
        </p:txBody>
      </p:sp>
      <p:pic>
        <p:nvPicPr>
          <p:cNvPr id="7172" name="Picture 4" descr="E:\PPS  EXCLUSIVOS\- El sabor de una mujer exquisita\Imágenes\massage-in-bangalore-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670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012160" y="339502"/>
            <a:ext cx="288032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rgbClr val="3B1C03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H</a:t>
            </a:r>
            <a:r>
              <a:rPr lang="es-ES" sz="2800" b="1" dirty="0" smtClean="0">
                <a:ln>
                  <a:solidFill>
                    <a:srgbClr val="3B1C03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asta </a:t>
            </a:r>
            <a:r>
              <a:rPr lang="es-ES" sz="2800" b="1" dirty="0">
                <a:ln>
                  <a:solidFill>
                    <a:srgbClr val="3B1C03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devolverle los masajes y cuidados que ella le prodigó antes.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53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56800"/>
            </a:gs>
            <a:gs pos="50000">
              <a:schemeClr val="accent3">
                <a:lumMod val="75000"/>
              </a:schemeClr>
            </a:gs>
            <a:gs pos="100000">
              <a:schemeClr val="bg1">
                <a:lumMod val="50000"/>
              </a:schemeClr>
            </a:gs>
          </a:gsLst>
          <a:lin ang="78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El dulce sabor de una mujer exquisita\Imágenes\arx1228783121d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051720" y="555526"/>
            <a:ext cx="3316869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rgbClr val="0026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La verdad, </a:t>
            </a:r>
            <a:endParaRPr lang="es-ES" sz="2800" b="1" dirty="0" smtClean="0">
              <a:ln>
                <a:solidFill>
                  <a:srgbClr val="002600"/>
                </a:solidFill>
              </a:ln>
              <a:solidFill>
                <a:schemeClr val="bg1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  <a:p>
            <a:pPr algn="ctr"/>
            <a:r>
              <a:rPr lang="es-ES" sz="2800" b="1" dirty="0" smtClean="0">
                <a:ln>
                  <a:solidFill>
                    <a:srgbClr val="0026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compañeros </a:t>
            </a:r>
            <a:r>
              <a:rPr lang="es-ES" sz="2800" b="1" dirty="0">
                <a:ln>
                  <a:solidFill>
                    <a:srgbClr val="0026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hombres,</a:t>
            </a:r>
          </a:p>
        </p:txBody>
      </p:sp>
      <p:pic>
        <p:nvPicPr>
          <p:cNvPr id="7171" name="Picture 3" descr="E:\PPS  EXCLUSIVOS\- El dulce sabor de una mujer exquisita\Imágenes\22 - 94e8ceb3aa7db9f897c0974879260352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689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115616" y="1275606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rgbClr val="A4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E</a:t>
            </a:r>
            <a:r>
              <a:rPr lang="es-ES" sz="2800" b="1" dirty="0" smtClean="0">
                <a:ln>
                  <a:solidFill>
                    <a:srgbClr val="A4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s </a:t>
            </a:r>
            <a:r>
              <a:rPr lang="es-ES" sz="2800" b="1" dirty="0">
                <a:ln>
                  <a:solidFill>
                    <a:srgbClr val="A4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que las mujeres en eso de ser Muy Machas nos llevan gran recorrido...</a:t>
            </a: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40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925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E:\PPS  EXCLUSIVOS\- El dulce sabor de una mujer exquisita\Imágenes\maxresdefaul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220072" y="339502"/>
            <a:ext cx="365415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rgbClr val="9E1E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¡Qué tontos hemos </a:t>
            </a:r>
            <a:r>
              <a:rPr lang="es-ES" sz="2800" b="1" dirty="0" smtClean="0">
                <a:ln>
                  <a:solidFill>
                    <a:srgbClr val="9E1E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sido, y somos, </a:t>
            </a:r>
            <a:r>
              <a:rPr lang="es-ES" sz="2800" b="1" dirty="0">
                <a:ln>
                  <a:solidFill>
                    <a:srgbClr val="9E1E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cuando valoramos el regalo solamente por la vistosidad de su empaque...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BE82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A46F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855A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68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6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El dulce sabor de una mujer exquisita\Imágenes\24 - Gardens_Dogs_Lawn_Trees_476736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113" y="-12700"/>
            <a:ext cx="9167813" cy="51689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44008" y="1203598"/>
            <a:ext cx="396044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rgbClr val="0026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¡Tonto y mil veces tonto el hombre que come mierda en la calle,</a:t>
            </a:r>
          </a:p>
        </p:txBody>
      </p:sp>
      <p:pic>
        <p:nvPicPr>
          <p:cNvPr id="1026" name="Picture 2" descr="E:\PPS  EXCLUSIVOS\- El dulce sabor de una mujer exquisita\Imágenes\25 - cas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pic>
        <p:nvPicPr>
          <p:cNvPr id="2050" name="Picture 2" descr="E:\PPS  EXCLUSIVOS\- El dulce sabor de una mujer exquisita\Imágenes\casa+png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635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7544" y="1419622"/>
            <a:ext cx="2309539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rgbClr val="0026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T</a:t>
            </a:r>
            <a:r>
              <a:rPr lang="es-ES" sz="2800" b="1" dirty="0" smtClean="0">
                <a:ln>
                  <a:solidFill>
                    <a:srgbClr val="0026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eniendo </a:t>
            </a:r>
            <a:r>
              <a:rPr lang="es-ES" sz="2800" b="1" dirty="0">
                <a:ln>
                  <a:solidFill>
                    <a:srgbClr val="0026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un exquisitito manjar en casa!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39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El dulce sabor de una mujer exquisita\Imágenes\27 - 47c46c14407608b08df0bafa44985b2f+51bacb5366998a238be3077b28bb249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7463" y="-19050"/>
            <a:ext cx="9180513" cy="51816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95536" y="2211710"/>
            <a:ext cx="2083455" cy="461665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rgbClr val="9966FF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Febrero 2020</a:t>
            </a:r>
            <a:endParaRPr lang="es-ES" sz="2400" b="1" dirty="0">
              <a:ln>
                <a:solidFill>
                  <a:srgbClr val="9966FF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95536" y="555526"/>
            <a:ext cx="3701654" cy="830997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rgbClr val="9966FF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Música</a:t>
            </a:r>
            <a:r>
              <a:rPr lang="es-ES" sz="2400" b="1" dirty="0" smtClean="0">
                <a:ln>
                  <a:solidFill>
                    <a:srgbClr val="9966FF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: Son todas bellas</a:t>
            </a:r>
          </a:p>
          <a:p>
            <a:r>
              <a:rPr lang="es-ES" sz="2400" b="1" dirty="0" smtClean="0">
                <a:ln>
                  <a:solidFill>
                    <a:srgbClr val="9966FF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            </a:t>
            </a:r>
            <a:r>
              <a:rPr lang="es-ES" sz="2400" b="1" dirty="0" err="1" smtClean="0">
                <a:ln>
                  <a:solidFill>
                    <a:srgbClr val="9966FF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Semino</a:t>
            </a:r>
            <a:r>
              <a:rPr lang="es-ES" sz="2400" b="1" dirty="0" smtClean="0">
                <a:ln>
                  <a:solidFill>
                    <a:srgbClr val="9966FF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</a:t>
            </a:r>
            <a:r>
              <a:rPr lang="es-ES" sz="2400" b="1" dirty="0" err="1" smtClean="0">
                <a:ln>
                  <a:solidFill>
                    <a:srgbClr val="9966FF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Rossi</a:t>
            </a:r>
            <a:endParaRPr lang="es-ES" sz="2400" b="1" dirty="0">
              <a:ln>
                <a:solidFill>
                  <a:srgbClr val="9966FF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51520" y="3651870"/>
            <a:ext cx="3384376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rgbClr val="9966FF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Autor: Gabriel García Márquez</a:t>
            </a:r>
            <a:endParaRPr lang="es-ES" sz="2400" b="1" dirty="0">
              <a:ln>
                <a:solidFill>
                  <a:srgbClr val="9966FF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grpSp>
        <p:nvGrpSpPr>
          <p:cNvPr id="9" name="13 Grupo"/>
          <p:cNvGrpSpPr>
            <a:grpSpLocks/>
          </p:cNvGrpSpPr>
          <p:nvPr/>
        </p:nvGrpSpPr>
        <p:grpSpPr bwMode="auto">
          <a:xfrm flipH="1">
            <a:off x="7524328" y="2859783"/>
            <a:ext cx="1244350" cy="1855242"/>
            <a:chOff x="6948264" y="2205038"/>
            <a:chExt cx="1763959" cy="1497174"/>
          </a:xfrm>
        </p:grpSpPr>
        <p:pic>
          <p:nvPicPr>
            <p:cNvPr id="10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158061" y="2205038"/>
              <a:ext cx="1554162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1" name="15 Rectángulo"/>
            <p:cNvSpPr>
              <a:spLocks noChangeArrowheads="1"/>
            </p:cNvSpPr>
            <p:nvPr/>
          </p:nvSpPr>
          <p:spPr bwMode="auto">
            <a:xfrm>
              <a:off x="6948264" y="3429000"/>
              <a:ext cx="1676982" cy="273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s-ES" sz="1600" dirty="0">
                  <a:ln w="3175">
                    <a:solidFill>
                      <a:srgbClr val="790FE3"/>
                    </a:solidFill>
                  </a:ln>
                  <a:solidFill>
                    <a:schemeClr val="bg1"/>
                  </a:solidFill>
                  <a:latin typeface="Matura MT Script Capitals" pitchFamily="66" charset="0"/>
                  <a:cs typeface="Arial" charset="0"/>
                </a:rPr>
                <a:t>Margarita</a:t>
              </a:r>
            </a:p>
          </p:txBody>
        </p:sp>
      </p:grpSp>
      <p:sp>
        <p:nvSpPr>
          <p:cNvPr id="12" name="11 Rectángulo"/>
          <p:cNvSpPr/>
          <p:nvPr/>
        </p:nvSpPr>
        <p:spPr>
          <a:xfrm>
            <a:off x="0" y="0"/>
            <a:ext cx="914400" cy="5143500"/>
          </a:xfrm>
          <a:prstGeom prst="rect">
            <a:avLst/>
          </a:prstGeom>
          <a:solidFill>
            <a:srgbClr val="B28BFF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928662" y="0"/>
            <a:ext cx="914400" cy="5143500"/>
          </a:xfrm>
          <a:prstGeom prst="rect">
            <a:avLst/>
          </a:prstGeom>
          <a:solidFill>
            <a:srgbClr val="FFC1E0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1857356" y="0"/>
            <a:ext cx="914400" cy="5143500"/>
          </a:xfrm>
          <a:prstGeom prst="rect">
            <a:avLst/>
          </a:prstGeom>
          <a:solidFill>
            <a:srgbClr val="94B8E4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786050" y="0"/>
            <a:ext cx="914400" cy="5143500"/>
          </a:xfrm>
          <a:prstGeom prst="rect">
            <a:avLst/>
          </a:prstGeom>
          <a:solidFill>
            <a:srgbClr val="B28BFF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714776" y="0"/>
            <a:ext cx="914400" cy="5143500"/>
          </a:xfrm>
          <a:prstGeom prst="rect">
            <a:avLst/>
          </a:prstGeom>
          <a:solidFill>
            <a:srgbClr val="FFC1E0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643438" y="0"/>
            <a:ext cx="914400" cy="5143500"/>
          </a:xfrm>
          <a:prstGeom prst="rect">
            <a:avLst/>
          </a:prstGeom>
          <a:solidFill>
            <a:srgbClr val="94B8E4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5572132" y="0"/>
            <a:ext cx="914400" cy="5143500"/>
          </a:xfrm>
          <a:prstGeom prst="rect">
            <a:avLst/>
          </a:prstGeom>
          <a:solidFill>
            <a:srgbClr val="B28BFF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500826" y="0"/>
            <a:ext cx="914400" cy="5143500"/>
          </a:xfrm>
          <a:prstGeom prst="rect">
            <a:avLst/>
          </a:prstGeom>
          <a:solidFill>
            <a:srgbClr val="FFC1E0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7300938" y="0"/>
            <a:ext cx="914400" cy="5143500"/>
          </a:xfrm>
          <a:prstGeom prst="rect">
            <a:avLst/>
          </a:prstGeom>
          <a:solidFill>
            <a:srgbClr val="94B8E4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8229600" y="0"/>
            <a:ext cx="914400" cy="5143500"/>
          </a:xfrm>
          <a:prstGeom prst="rect">
            <a:avLst/>
          </a:prstGeom>
          <a:solidFill>
            <a:srgbClr val="B28BFF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5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5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52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0" presetClass="entr" presetSubtype="0" fill="hold" nodeType="withEffect">
                                  <p:stCondLst>
                                    <p:cond delay="17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4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2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2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6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5"/>
          </p:cNvPr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7"/>
          </p:cNvPr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Tm="5093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2384</TotalTime>
  <Words>360</Words>
  <Application>Microsoft Office PowerPoint</Application>
  <PresentationFormat>Presentación en pantalla (16:9)</PresentationFormat>
  <Paragraphs>34</Paragraphs>
  <Slides>17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1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31</cp:revision>
  <dcterms:created xsi:type="dcterms:W3CDTF">2020-01-21T21:45:41Z</dcterms:created>
  <dcterms:modified xsi:type="dcterms:W3CDTF">2020-02-13T23:39:46Z</dcterms:modified>
</cp:coreProperties>
</file>