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302" r:id="rId3"/>
    <p:sldId id="294" r:id="rId4"/>
    <p:sldId id="276" r:id="rId5"/>
    <p:sldId id="283" r:id="rId6"/>
    <p:sldId id="295" r:id="rId7"/>
    <p:sldId id="274" r:id="rId8"/>
    <p:sldId id="272" r:id="rId9"/>
    <p:sldId id="296" r:id="rId10"/>
    <p:sldId id="285" r:id="rId11"/>
    <p:sldId id="265" r:id="rId12"/>
    <p:sldId id="297" r:id="rId13"/>
    <p:sldId id="266" r:id="rId14"/>
    <p:sldId id="279" r:id="rId15"/>
    <p:sldId id="298" r:id="rId16"/>
    <p:sldId id="262" r:id="rId17"/>
    <p:sldId id="260" r:id="rId18"/>
    <p:sldId id="299" r:id="rId19"/>
    <p:sldId id="287" r:id="rId20"/>
    <p:sldId id="259" r:id="rId21"/>
    <p:sldId id="300" r:id="rId22"/>
    <p:sldId id="292" r:id="rId23"/>
    <p:sldId id="280" r:id="rId24"/>
    <p:sldId id="301" r:id="rId25"/>
    <p:sldId id="291" r:id="rId26"/>
    <p:sldId id="293" r:id="rId2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76XnzYb1TX+hiYcLKRaFQ" hashData="jRfnlF3qv+/6m4HMQRTyEfgFe2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00"/>
    <a:srgbClr val="006600"/>
    <a:srgbClr val="CC9900"/>
    <a:srgbClr val="663300"/>
    <a:srgbClr val="FF6600"/>
    <a:srgbClr val="996633"/>
    <a:srgbClr val="CC6600"/>
    <a:srgbClr val="6F4007"/>
    <a:srgbClr val="FF8C1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30" d="100"/>
          <a:sy n="130" d="100"/>
        </p:scale>
        <p:origin x="-990" y="-2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D08DCE-FC5C-4469-B63E-613670F58212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3B24A-3998-46B8-9E0C-5D82F5D90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3B24A-3998-46B8-9E0C-5D82F5D9014E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3B24A-3998-46B8-9E0C-5D82F5D9014E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93D44-4CEB-4636-9A30-58A6949E7CA6}" type="datetimeFigureOut">
              <a:rPr lang="es-ES" smtClean="0"/>
              <a:pPr/>
              <a:t>06/08/2016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0c601b19e1da9ef5f56ab54215a034b6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6888"/>
            <a:ext cx="9144000" cy="5136612"/>
          </a:xfrm>
        </p:spPr>
      </p:pic>
      <p:sp>
        <p:nvSpPr>
          <p:cNvPr id="5" name="4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7660" name="Picture 12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0" y="4429138"/>
            <a:ext cx="2214546" cy="457200"/>
          </a:xfrm>
          <a:prstGeom prst="rect">
            <a:avLst/>
          </a:prstGeom>
          <a:noFill/>
        </p:spPr>
      </p:pic>
      <p:pic>
        <p:nvPicPr>
          <p:cNvPr id="28" name="27 Imagen" descr="g-gif-update.php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214296"/>
            <a:ext cx="883033" cy="714380"/>
          </a:xfrm>
          <a:prstGeom prst="rect">
            <a:avLst/>
          </a:prstGeom>
        </p:spPr>
      </p:pic>
      <p:pic>
        <p:nvPicPr>
          <p:cNvPr id="29" name="28 Imagen" descr="g-gif-update.php1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857488" y="214296"/>
            <a:ext cx="1571636" cy="742381"/>
          </a:xfrm>
          <a:prstGeom prst="rect">
            <a:avLst/>
          </a:prstGeom>
        </p:spPr>
      </p:pic>
      <p:pic>
        <p:nvPicPr>
          <p:cNvPr id="30" name="29 Imagen" descr="g-gif-update.phpD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000100" y="2928940"/>
            <a:ext cx="1571636" cy="632650"/>
          </a:xfrm>
          <a:prstGeom prst="rect">
            <a:avLst/>
          </a:prstGeom>
        </p:spPr>
      </p:pic>
      <p:pic>
        <p:nvPicPr>
          <p:cNvPr id="31" name="30 Imagen" descr="g-gif-update.phpR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86051" y="2914068"/>
            <a:ext cx="3429024" cy="657813"/>
          </a:xfrm>
          <a:prstGeom prst="rect">
            <a:avLst/>
          </a:prstGeom>
        </p:spPr>
      </p:pic>
      <p:pic>
        <p:nvPicPr>
          <p:cNvPr id="32" name="31 Imagen" descr="g-gif-update.phpFG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429388" y="2883299"/>
            <a:ext cx="1000132" cy="638973"/>
          </a:xfrm>
          <a:prstGeom prst="rect">
            <a:avLst/>
          </a:prstGeom>
        </p:spPr>
      </p:pic>
      <p:sp>
        <p:nvSpPr>
          <p:cNvPr id="3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pic>
        <p:nvPicPr>
          <p:cNvPr id="35" name="34 Imagen" descr="g-gif-update.phpBGX.gif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CC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86116" y="3857635"/>
            <a:ext cx="2433501" cy="785818"/>
          </a:xfrm>
          <a:prstGeom prst="rect">
            <a:avLst/>
          </a:prstGeom>
        </p:spPr>
      </p:pic>
      <p:pic>
        <p:nvPicPr>
          <p:cNvPr id="23" name="3 Marcador de contenido" descr="0c601b19e1da9ef5f56ab54215a034b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88"/>
            <a:ext cx="9144000" cy="5136612"/>
          </a:xfrm>
          <a:prstGeom prst="rect">
            <a:avLst/>
          </a:prstGeom>
        </p:spPr>
      </p:pic>
    </p:spTree>
  </p:cSld>
  <p:clrMapOvr>
    <a:masterClrMapping/>
  </p:clrMapOvr>
  <p:transition spd="slow" advTm="28000">
    <p:split/>
    <p:sndAc>
      <p:stSnd loop="1">
        <p:snd r:embed="rId2" name="Saxo-Ambiental_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000"/>
                            </p:stCondLst>
                            <p:childTnLst>
                              <p:par>
                                <p:cTn id="13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43" y="0"/>
            <a:ext cx="7426423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85984" y="1071552"/>
            <a:ext cx="5123517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existe un día más hermoso que el día de hoy"</a:t>
            </a:r>
          </a:p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estoy vivo. ..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Ayer </a:t>
            </a:r>
            <a:r>
              <a:rPr lang="es-PE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fuí</a:t>
            </a: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Mañana seré …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 Hoy soy !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suma de muchísimos ayeres forma mi pasado.</a:t>
            </a:r>
          </a:p>
          <a:p>
            <a:pPr algn="ctr"/>
            <a:endParaRPr lang="es-PE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Forma en L"/>
          <p:cNvSpPr/>
          <p:nvPr/>
        </p:nvSpPr>
        <p:spPr>
          <a:xfrm rot="3198415">
            <a:off x="462249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1160863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solidFill>
            <a:srgbClr val="CCCC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1855531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2568141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3284290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3929001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solidFill>
            <a:schemeClr val="accent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rot="3198415">
            <a:off x="4550464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3198415">
            <a:off x="5193405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3198415">
            <a:off x="5836348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en L"/>
          <p:cNvSpPr/>
          <p:nvPr/>
        </p:nvSpPr>
        <p:spPr>
          <a:xfrm rot="3198415">
            <a:off x="6513474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solidFill>
            <a:schemeClr val="accent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en L"/>
          <p:cNvSpPr/>
          <p:nvPr/>
        </p:nvSpPr>
        <p:spPr>
          <a:xfrm rot="3198415">
            <a:off x="7100750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4" name="13 Triángulo isósceles"/>
          <p:cNvSpPr/>
          <p:nvPr/>
        </p:nvSpPr>
        <p:spPr>
          <a:xfrm>
            <a:off x="0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1500166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928958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429124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6000792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500958" y="1571618"/>
            <a:ext cx="1643042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4429124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7572396" y="2643188"/>
            <a:ext cx="1571604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6000760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2928926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1500166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0" y="2696766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43" y="0"/>
            <a:ext cx="74264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43174" y="1643056"/>
            <a:ext cx="39290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pasado se compone de recuerdos alegres y tristes... Algunos están fotografiados y ahora son cartulinas donde me veo pequeño, donde mis padres siguen siendo recién casados y donde mi ciudad parece otra.</a:t>
            </a:r>
          </a:p>
          <a:p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14"/>
            <a:ext cx="9144000" cy="51234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142894"/>
            <a:ext cx="9715568" cy="628654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  <p:bldP spid="6" grpId="1" animBg="1"/>
      <p:bldP spid="6" grpId="2" animBg="1"/>
      <p:bldP spid="6" grpId="3" animBg="1"/>
      <p:bldP spid="7" grpId="1" animBg="1"/>
      <p:bldP spid="7" grpId="2" animBg="1"/>
      <p:bldP spid="7" grpId="3" animBg="1"/>
      <p:bldP spid="8" grpId="1" animBg="1"/>
      <p:bldP spid="8" grpId="2" animBg="1"/>
      <p:bldP spid="8" grpId="3" animBg="1"/>
      <p:bldP spid="9" grpId="1" animBg="1"/>
      <p:bldP spid="9" grpId="2" animBg="1"/>
      <p:bldP spid="9" grpId="3" animBg="1"/>
      <p:bldP spid="10" grpId="1" animBg="1"/>
      <p:bldP spid="10" grpId="2" animBg="1"/>
      <p:bldP spid="10" grpId="3" animBg="1"/>
      <p:bldP spid="11" grpId="1" animBg="1"/>
      <p:bldP spid="11" grpId="2" animBg="1"/>
      <p:bldP spid="11" grpId="3" animBg="1"/>
      <p:bldP spid="12" grpId="1" animBg="1"/>
      <p:bldP spid="12" grpId="2" animBg="1"/>
      <p:bldP spid="12" grpId="3" animBg="1"/>
      <p:bldP spid="13" grpId="1" animBg="1"/>
      <p:bldP spid="13" grpId="2" animBg="1"/>
      <p:bldP spid="13" grpId="3" animBg="1"/>
      <p:bldP spid="14" grpId="1" animBg="1"/>
      <p:bldP spid="14" grpId="2" animBg="1"/>
      <p:bldP spid="14" grpId="3" animBg="1"/>
      <p:bldP spid="15" grpId="1" animBg="1"/>
      <p:bldP spid="15" grpId="2" animBg="1"/>
      <p:bldP spid="15" grpId="3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26"/>
            <a:ext cx="9144000" cy="51334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Onda"/>
          <p:cNvSpPr/>
          <p:nvPr/>
        </p:nvSpPr>
        <p:spPr>
          <a:xfrm>
            <a:off x="2214546" y="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2214546" y="964395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214546" y="185737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285984" y="2786064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285984" y="3804055"/>
            <a:ext cx="2143140" cy="1339445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0"/>
            <a:ext cx="2155166" cy="1241349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335890" flipH="1">
            <a:off x="4473175" y="868747"/>
            <a:ext cx="2208858" cy="1232783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335890" flipH="1">
            <a:off x="4475515" y="1866688"/>
            <a:ext cx="2153980" cy="129162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335890" flipH="1">
            <a:off x="4544692" y="2793427"/>
            <a:ext cx="2100724" cy="1230695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335890" flipH="1">
            <a:off x="4548759" y="3724184"/>
            <a:ext cx="2153323" cy="1338654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142894"/>
            <a:ext cx="9715568" cy="635798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43" y="0"/>
            <a:ext cx="74264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43174" y="1571618"/>
            <a:ext cx="35004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día de ayer pudo haber sido un hermoso día...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puedo avanzar mirando constantemente hacia atrás,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correría el riesgo de no ver los rostros de los que marchan a mi lado</a:t>
            </a:r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9"/>
            <a:ext cx="9144000" cy="51384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2599103" y="2373435"/>
            <a:ext cx="1785950" cy="1643074"/>
          </a:xfrm>
          <a:prstGeom prst="teardrop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825694">
            <a:off x="2682233" y="1449076"/>
            <a:ext cx="1531859" cy="1714512"/>
          </a:xfrm>
          <a:prstGeom prst="teardrop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810660">
            <a:off x="3736360" y="648558"/>
            <a:ext cx="1600883" cy="1714512"/>
          </a:xfrm>
          <a:prstGeom prst="teardrop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016180">
            <a:off x="4635627" y="1449292"/>
            <a:ext cx="1785950" cy="1801290"/>
          </a:xfrm>
          <a:prstGeom prst="teardrop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4870340">
            <a:off x="4681022" y="1985760"/>
            <a:ext cx="1644954" cy="1804431"/>
          </a:xfrm>
          <a:prstGeom prst="teardrop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603308">
            <a:off x="3664484" y="2794532"/>
            <a:ext cx="1712118" cy="1714512"/>
          </a:xfrm>
          <a:prstGeom prst="teardrop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effectLst/>
        </p:spPr>
      </p:pic>
      <p:sp>
        <p:nvSpPr>
          <p:cNvPr id="6" name="5 Cheurón"/>
          <p:cNvSpPr/>
          <p:nvPr/>
        </p:nvSpPr>
        <p:spPr>
          <a:xfrm>
            <a:off x="1" y="1232288"/>
            <a:ext cx="4786314" cy="2786082"/>
          </a:xfrm>
          <a:prstGeom prst="chevron">
            <a:avLst>
              <a:gd name="adj" fmla="val 113602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00563" y="1285866"/>
            <a:ext cx="4643438" cy="2678925"/>
          </a:xfrm>
          <a:prstGeom prst="chevron">
            <a:avLst>
              <a:gd name="adj" fmla="val 115027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" y="1232288"/>
            <a:ext cx="3755376" cy="2786082"/>
          </a:xfrm>
          <a:prstGeom prst="chevron">
            <a:avLst>
              <a:gd name="adj" fmla="val 90685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88877" y="1285866"/>
            <a:ext cx="3555125" cy="2678925"/>
          </a:xfrm>
          <a:prstGeom prst="chevron">
            <a:avLst>
              <a:gd name="adj" fmla="val 9051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232288"/>
            <a:ext cx="2945345" cy="2786082"/>
          </a:xfrm>
          <a:prstGeom prst="chevron">
            <a:avLst>
              <a:gd name="adj" fmla="val 90652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386973" y="1285866"/>
            <a:ext cx="2757028" cy="2678925"/>
          </a:xfrm>
          <a:prstGeom prst="chevron">
            <a:avLst>
              <a:gd name="adj" fmla="val 89049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" y="1285866"/>
            <a:ext cx="2135414" cy="2786082"/>
          </a:xfrm>
          <a:prstGeom prst="chevron">
            <a:avLst>
              <a:gd name="adj" fmla="val 89073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112515" y="1285866"/>
            <a:ext cx="2031486" cy="2678925"/>
          </a:xfrm>
          <a:prstGeom prst="chevron">
            <a:avLst>
              <a:gd name="adj" fmla="val 88717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692949" y="1232288"/>
            <a:ext cx="1451052" cy="2678925"/>
          </a:xfrm>
          <a:prstGeom prst="chevron">
            <a:avLst>
              <a:gd name="adj" fmla="val 85564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1285866"/>
            <a:ext cx="1546325" cy="2786082"/>
          </a:xfrm>
          <a:prstGeom prst="chevron">
            <a:avLst>
              <a:gd name="adj" fmla="val 86790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43" y="0"/>
            <a:ext cx="74264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43174" y="1285866"/>
            <a:ext cx="36433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el día de mañana amanezca aún más hermoso...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puedo avanzar mirando sólo el horizonte,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correría el riesgo de no ver el paisaje que se abre a mi alrededor</a:t>
            </a:r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2509"/>
            <a:ext cx="9144000" cy="513848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edio marco"/>
          <p:cNvSpPr/>
          <p:nvPr/>
        </p:nvSpPr>
        <p:spPr>
          <a:xfrm rot="13621734">
            <a:off x="2598245" y="-1977814"/>
            <a:ext cx="3735156" cy="3840245"/>
          </a:xfrm>
          <a:prstGeom prst="halfFrame">
            <a:avLst>
              <a:gd name="adj1" fmla="val 5998"/>
              <a:gd name="adj2" fmla="val 5977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3570980" flipH="1" flipV="1">
            <a:off x="2471245" y="3252949"/>
            <a:ext cx="3496749" cy="3772871"/>
          </a:xfrm>
          <a:prstGeom prst="halfFrame">
            <a:avLst>
              <a:gd name="adj1" fmla="val 7588"/>
              <a:gd name="adj2" fmla="val 8090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3621734">
            <a:off x="3109088" y="-1638786"/>
            <a:ext cx="2831985" cy="3095752"/>
          </a:xfrm>
          <a:prstGeom prst="halfFrame">
            <a:avLst>
              <a:gd name="adj1" fmla="val 8250"/>
              <a:gd name="adj2" fmla="val 7465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3570980" flipH="1" flipV="1">
            <a:off x="2992514" y="3787276"/>
            <a:ext cx="2546570" cy="2714829"/>
          </a:xfrm>
          <a:prstGeom prst="halfFrame">
            <a:avLst>
              <a:gd name="adj1" fmla="val 9469"/>
              <a:gd name="adj2" fmla="val 9455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3621734">
            <a:off x="3767562" y="-967294"/>
            <a:ext cx="1610856" cy="1893868"/>
          </a:xfrm>
          <a:prstGeom prst="halfFrame">
            <a:avLst>
              <a:gd name="adj1" fmla="val 15866"/>
              <a:gd name="adj2" fmla="val 15993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3570980" flipH="1" flipV="1">
            <a:off x="3564514" y="4320886"/>
            <a:ext cx="1585069" cy="1634892"/>
          </a:xfrm>
          <a:prstGeom prst="halfFrame">
            <a:avLst>
              <a:gd name="adj1" fmla="val 14903"/>
              <a:gd name="adj2" fmla="val 13520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4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6" name="5 Franja diagonal"/>
          <p:cNvSpPr/>
          <p:nvPr/>
        </p:nvSpPr>
        <p:spPr>
          <a:xfrm flipH="1" flipV="1">
            <a:off x="2341308" y="1035788"/>
            <a:ext cx="2286016" cy="1660934"/>
          </a:xfrm>
          <a:prstGeom prst="diagStripe">
            <a:avLst>
              <a:gd name="adj" fmla="val 9142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21385935">
            <a:off x="4618126" y="2641508"/>
            <a:ext cx="2290400" cy="1553777"/>
          </a:xfrm>
          <a:prstGeom prst="diagStripe">
            <a:avLst>
              <a:gd name="adj" fmla="val 9184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602506" flipH="1" flipV="1">
            <a:off x="5055961" y="821466"/>
            <a:ext cx="1285866" cy="2143140"/>
          </a:xfrm>
          <a:prstGeom prst="diagStripe">
            <a:avLst>
              <a:gd name="adj" fmla="val 8998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2823515" y="2357391"/>
            <a:ext cx="1393041" cy="2071702"/>
          </a:xfrm>
          <a:prstGeom prst="diagStripe">
            <a:avLst>
              <a:gd name="adj" fmla="val 9144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2198432" y="875053"/>
            <a:ext cx="2286016" cy="1660934"/>
          </a:xfrm>
          <a:prstGeom prst="diagStripe">
            <a:avLst>
              <a:gd name="adj" fmla="val 9019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21385935">
            <a:off x="4832440" y="2802242"/>
            <a:ext cx="2290400" cy="1553777"/>
          </a:xfrm>
          <a:prstGeom prst="diagStripe">
            <a:avLst>
              <a:gd name="adj" fmla="val 8937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206974" flipH="1" flipV="1">
            <a:off x="5096540" y="704574"/>
            <a:ext cx="1607355" cy="2143140"/>
          </a:xfrm>
          <a:prstGeom prst="diagStripe">
            <a:avLst>
              <a:gd name="adj" fmla="val 9136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2671709" y="2402040"/>
            <a:ext cx="1553777" cy="2357454"/>
          </a:xfrm>
          <a:prstGeom prst="diagStripe">
            <a:avLst>
              <a:gd name="adj" fmla="val 93184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 flipV="1">
            <a:off x="2055556" y="714317"/>
            <a:ext cx="2286016" cy="1660934"/>
          </a:xfrm>
          <a:prstGeom prst="diagStripe">
            <a:avLst>
              <a:gd name="adj" fmla="val 9204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385935">
            <a:off x="5046755" y="2962978"/>
            <a:ext cx="2290400" cy="1553777"/>
          </a:xfrm>
          <a:prstGeom prst="diagStripe">
            <a:avLst>
              <a:gd name="adj" fmla="val 90772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175613" flipH="1" flipV="1">
            <a:off x="5247258" y="656877"/>
            <a:ext cx="1607355" cy="2143140"/>
          </a:xfrm>
          <a:prstGeom prst="diagStripe">
            <a:avLst>
              <a:gd name="adj" fmla="val 9275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2528832" y="2562776"/>
            <a:ext cx="1553777" cy="2357454"/>
          </a:xfrm>
          <a:prstGeom prst="diagStripe">
            <a:avLst>
              <a:gd name="adj" fmla="val 9260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 flipV="1">
            <a:off x="1841242" y="660739"/>
            <a:ext cx="2286016" cy="1553777"/>
          </a:xfrm>
          <a:prstGeom prst="diagStripe">
            <a:avLst>
              <a:gd name="adj" fmla="val 93383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21385935">
            <a:off x="5261068" y="3123714"/>
            <a:ext cx="2290400" cy="1553777"/>
          </a:xfrm>
          <a:prstGeom prst="diagStripe">
            <a:avLst>
              <a:gd name="adj" fmla="val 9073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5172888" flipH="1" flipV="1">
            <a:off x="5320810" y="551306"/>
            <a:ext cx="1607355" cy="2143140"/>
          </a:xfrm>
          <a:prstGeom prst="diagStripe">
            <a:avLst>
              <a:gd name="adj" fmla="val 92764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400000">
            <a:off x="2314519" y="2669933"/>
            <a:ext cx="1553777" cy="2357454"/>
          </a:xfrm>
          <a:prstGeom prst="diagStripe">
            <a:avLst>
              <a:gd name="adj" fmla="val 9144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21268914" flipH="1" flipV="1">
            <a:off x="2567883" y="1378117"/>
            <a:ext cx="2147477" cy="1295673"/>
          </a:xfrm>
          <a:prstGeom prst="diagStripe">
            <a:avLst>
              <a:gd name="adj" fmla="val 9110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5174622" flipH="1" flipV="1">
            <a:off x="5452498" y="455453"/>
            <a:ext cx="1630770" cy="2143141"/>
          </a:xfrm>
          <a:prstGeom prst="diagStripe">
            <a:avLst>
              <a:gd name="adj" fmla="val 9131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21232753">
            <a:off x="4531127" y="2614323"/>
            <a:ext cx="2047320" cy="1236567"/>
          </a:xfrm>
          <a:prstGeom prst="diagStripe">
            <a:avLst>
              <a:gd name="adj" fmla="val 9035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5768762">
            <a:off x="2211895" y="2646644"/>
            <a:ext cx="1400859" cy="2671927"/>
          </a:xfrm>
          <a:prstGeom prst="diagStripe">
            <a:avLst>
              <a:gd name="adj" fmla="val 9065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43" y="0"/>
            <a:ext cx="74264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571736" y="1428742"/>
            <a:ext cx="36433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eso, yo prefiero el día de hoy.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gusta pisarlo con fuerza, gozar su solo estremecerme con su frío.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sentir como cada instante me dice “¡Presente!”</a:t>
            </a:r>
          </a:p>
          <a:p>
            <a:pPr algn="ctr"/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025"/>
            <a:ext cx="9144000" cy="5128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6" name="15 Triángulo isósceles"/>
          <p:cNvSpPr/>
          <p:nvPr/>
        </p:nvSpPr>
        <p:spPr>
          <a:xfrm>
            <a:off x="0" y="171449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1500166" y="171449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928958" y="171449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429124" y="171449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6000792" y="171449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500958" y="1714494"/>
            <a:ext cx="1643042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4429124" y="278606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7572396" y="2786064"/>
            <a:ext cx="1571604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6000760" y="278606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2928926" y="278606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1500166" y="2786064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0" y="2839642"/>
            <a:ext cx="1500166" cy="910835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2714612" y="214297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2000" b="1" dirty="0" smtClean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97"/>
            <a:ext cx="9144000" cy="51185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1" y="1214428"/>
            <a:ext cx="4786314" cy="2786082"/>
          </a:xfrm>
          <a:prstGeom prst="chevron">
            <a:avLst>
              <a:gd name="adj" fmla="val 113602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00563" y="1268006"/>
            <a:ext cx="4643438" cy="2678925"/>
          </a:xfrm>
          <a:prstGeom prst="chevron">
            <a:avLst>
              <a:gd name="adj" fmla="val 115027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" y="1214428"/>
            <a:ext cx="3755376" cy="2786082"/>
          </a:xfrm>
          <a:prstGeom prst="chevron">
            <a:avLst>
              <a:gd name="adj" fmla="val 90685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88877" y="1268006"/>
            <a:ext cx="3555125" cy="2678925"/>
          </a:xfrm>
          <a:prstGeom prst="chevron">
            <a:avLst>
              <a:gd name="adj" fmla="val 90518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214428"/>
            <a:ext cx="2945345" cy="2786082"/>
          </a:xfrm>
          <a:prstGeom prst="chevron">
            <a:avLst>
              <a:gd name="adj" fmla="val 90652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386973" y="1268006"/>
            <a:ext cx="2757028" cy="2678925"/>
          </a:xfrm>
          <a:prstGeom prst="chevron">
            <a:avLst>
              <a:gd name="adj" fmla="val 89049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" y="1268006"/>
            <a:ext cx="2135414" cy="2786082"/>
          </a:xfrm>
          <a:prstGeom prst="chevron">
            <a:avLst>
              <a:gd name="adj" fmla="val 89073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112515" y="1268006"/>
            <a:ext cx="2031486" cy="2678925"/>
          </a:xfrm>
          <a:prstGeom prst="chevron">
            <a:avLst>
              <a:gd name="adj" fmla="val 88717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692949" y="1214428"/>
            <a:ext cx="1451052" cy="2678925"/>
          </a:xfrm>
          <a:prstGeom prst="chevron">
            <a:avLst>
              <a:gd name="adj" fmla="val 85564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1268006"/>
            <a:ext cx="1546325" cy="2786082"/>
          </a:xfrm>
          <a:prstGeom prst="chevron">
            <a:avLst>
              <a:gd name="adj" fmla="val 86790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72494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85918" y="1071552"/>
            <a:ext cx="47149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que el presente es muy breve, que pronto pasará, pero más tarde me será imposible modificarlo, ni pasarlo en limpio. </a:t>
            </a:r>
          </a:p>
          <a:p>
            <a:pPr algn="ctr"/>
            <a:endParaRPr lang="es-PE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presente se vive en este breve instante. Tampoco puedo planificar demasiado el día de mañana, pues es un tiempo que todavía no existe</a:t>
            </a:r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2497"/>
            <a:ext cx="9144000" cy="511850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Forma en L"/>
          <p:cNvSpPr/>
          <p:nvPr/>
        </p:nvSpPr>
        <p:spPr>
          <a:xfrm rot="3198415">
            <a:off x="675524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1374138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solidFill>
            <a:srgbClr val="CCCC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2068806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2781416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3497565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4142276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4763739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5406680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rot="3198415">
            <a:off x="6049623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3198415">
            <a:off x="6726749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3198415">
            <a:off x="7314025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74264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571736" y="1500180"/>
            <a:ext cx="381386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eso, hoy te digo que te quiero...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hoy cuando te escucho,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pido disculpas por mis errores,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te ayudo si me necesitas,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comparto lo que tengo,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hoy salgo adelante sin guardarme</a:t>
            </a:r>
          </a:p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palabras para mañana.</a:t>
            </a:r>
          </a:p>
          <a:p>
            <a:pPr algn="ctr"/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4818" name="Picture 2" descr="Photograph Morning by Vladko Štefanič on 500px"/>
          <p:cNvPicPr>
            <a:picLocks noChangeAspect="1" noChangeArrowheads="1"/>
          </p:cNvPicPr>
          <p:nvPr/>
        </p:nvPicPr>
        <p:blipFill>
          <a:blip r:embed="rId2"/>
          <a:srcRect l="3846" t="7674" r="3204" b="683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Franja diagonal"/>
          <p:cNvSpPr/>
          <p:nvPr/>
        </p:nvSpPr>
        <p:spPr>
          <a:xfrm flipH="1" flipV="1">
            <a:off x="2412746" y="964350"/>
            <a:ext cx="2286016" cy="1660934"/>
          </a:xfrm>
          <a:prstGeom prst="diagStripe">
            <a:avLst>
              <a:gd name="adj" fmla="val 9142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21385935">
            <a:off x="4689564" y="2570070"/>
            <a:ext cx="2290400" cy="1553777"/>
          </a:xfrm>
          <a:prstGeom prst="diagStripe">
            <a:avLst>
              <a:gd name="adj" fmla="val 91841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602506" flipH="1" flipV="1">
            <a:off x="5127399" y="750028"/>
            <a:ext cx="1285866" cy="2143140"/>
          </a:xfrm>
          <a:prstGeom prst="diagStripe">
            <a:avLst>
              <a:gd name="adj" fmla="val 8998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2894953" y="2285953"/>
            <a:ext cx="1393041" cy="2071702"/>
          </a:xfrm>
          <a:prstGeom prst="diagStripe">
            <a:avLst>
              <a:gd name="adj" fmla="val 91447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2269870" y="803615"/>
            <a:ext cx="2286016" cy="1660934"/>
          </a:xfrm>
          <a:prstGeom prst="diagStripe">
            <a:avLst>
              <a:gd name="adj" fmla="val 9019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21385935">
            <a:off x="4903878" y="2730804"/>
            <a:ext cx="2290400" cy="1553777"/>
          </a:xfrm>
          <a:prstGeom prst="diagStripe">
            <a:avLst>
              <a:gd name="adj" fmla="val 8937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206974" flipH="1" flipV="1">
            <a:off x="5167978" y="633136"/>
            <a:ext cx="1607355" cy="2143140"/>
          </a:xfrm>
          <a:prstGeom prst="diagStripe">
            <a:avLst>
              <a:gd name="adj" fmla="val 9136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2743147" y="2330602"/>
            <a:ext cx="1553777" cy="2357454"/>
          </a:xfrm>
          <a:prstGeom prst="diagStripe">
            <a:avLst>
              <a:gd name="adj" fmla="val 93184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 flipV="1">
            <a:off x="2126994" y="642879"/>
            <a:ext cx="2286016" cy="1660934"/>
          </a:xfrm>
          <a:prstGeom prst="diagStripe">
            <a:avLst>
              <a:gd name="adj" fmla="val 92045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385935">
            <a:off x="5118193" y="2891540"/>
            <a:ext cx="2290400" cy="1553777"/>
          </a:xfrm>
          <a:prstGeom prst="diagStripe">
            <a:avLst>
              <a:gd name="adj" fmla="val 90772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175613" flipH="1" flipV="1">
            <a:off x="5318696" y="585439"/>
            <a:ext cx="1607355" cy="2143140"/>
          </a:xfrm>
          <a:prstGeom prst="diagStripe">
            <a:avLst>
              <a:gd name="adj" fmla="val 92750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2600270" y="2491338"/>
            <a:ext cx="1553777" cy="2357454"/>
          </a:xfrm>
          <a:prstGeom prst="diagStripe">
            <a:avLst>
              <a:gd name="adj" fmla="val 92605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 flipV="1">
            <a:off x="1912680" y="589301"/>
            <a:ext cx="2286016" cy="1553777"/>
          </a:xfrm>
          <a:prstGeom prst="diagStripe">
            <a:avLst>
              <a:gd name="adj" fmla="val 93383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21385935">
            <a:off x="5332506" y="3052276"/>
            <a:ext cx="2290400" cy="1553777"/>
          </a:xfrm>
          <a:prstGeom prst="diagStripe">
            <a:avLst>
              <a:gd name="adj" fmla="val 90731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5172888" flipH="1" flipV="1">
            <a:off x="5392248" y="479868"/>
            <a:ext cx="1607355" cy="2143140"/>
          </a:xfrm>
          <a:prstGeom prst="diagStripe">
            <a:avLst>
              <a:gd name="adj" fmla="val 92764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400000">
            <a:off x="2385957" y="2598495"/>
            <a:ext cx="1553777" cy="2357454"/>
          </a:xfrm>
          <a:prstGeom prst="diagStripe">
            <a:avLst>
              <a:gd name="adj" fmla="val 9144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21268914" flipH="1" flipV="1">
            <a:off x="2639321" y="1306679"/>
            <a:ext cx="2147477" cy="1295673"/>
          </a:xfrm>
          <a:prstGeom prst="diagStripe">
            <a:avLst>
              <a:gd name="adj" fmla="val 9110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5174622" flipH="1" flipV="1">
            <a:off x="5523936" y="384015"/>
            <a:ext cx="1630770" cy="2143141"/>
          </a:xfrm>
          <a:prstGeom prst="diagStripe">
            <a:avLst>
              <a:gd name="adj" fmla="val 91310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21232753">
            <a:off x="4602565" y="2542885"/>
            <a:ext cx="2047320" cy="1236567"/>
          </a:xfrm>
          <a:prstGeom prst="diagStripe">
            <a:avLst>
              <a:gd name="adj" fmla="val 90357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5768762">
            <a:off x="2283333" y="2575206"/>
            <a:ext cx="1400859" cy="2671927"/>
          </a:xfrm>
          <a:prstGeom prst="diagStripe">
            <a:avLst>
              <a:gd name="adj" fmla="val 9065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5128475"/>
          </a:xfrm>
        </p:spPr>
      </p:pic>
      <p:sp>
        <p:nvSpPr>
          <p:cNvPr id="15" name="14 Medio marco"/>
          <p:cNvSpPr/>
          <p:nvPr/>
        </p:nvSpPr>
        <p:spPr>
          <a:xfrm rot="13621734">
            <a:off x="2598245" y="-1977814"/>
            <a:ext cx="3735156" cy="3840245"/>
          </a:xfrm>
          <a:prstGeom prst="halfFrame">
            <a:avLst>
              <a:gd name="adj1" fmla="val 5998"/>
              <a:gd name="adj2" fmla="val 597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3570980" flipH="1" flipV="1">
            <a:off x="2471245" y="3252949"/>
            <a:ext cx="3496749" cy="3772871"/>
          </a:xfrm>
          <a:prstGeom prst="halfFrame">
            <a:avLst>
              <a:gd name="adj1" fmla="val 7588"/>
              <a:gd name="adj2" fmla="val 8090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rot="13621734">
            <a:off x="3109088" y="-1638786"/>
            <a:ext cx="2831985" cy="3095752"/>
          </a:xfrm>
          <a:prstGeom prst="halfFrame">
            <a:avLst>
              <a:gd name="adj1" fmla="val 8250"/>
              <a:gd name="adj2" fmla="val 7465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rot="13570980" flipH="1" flipV="1">
            <a:off x="2992514" y="3787276"/>
            <a:ext cx="2546570" cy="2714829"/>
          </a:xfrm>
          <a:prstGeom prst="halfFrame">
            <a:avLst>
              <a:gd name="adj1" fmla="val 9469"/>
              <a:gd name="adj2" fmla="val 9455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rot="13621734">
            <a:off x="3767562" y="-967294"/>
            <a:ext cx="1610856" cy="1893868"/>
          </a:xfrm>
          <a:prstGeom prst="halfFrame">
            <a:avLst>
              <a:gd name="adj1" fmla="val 15866"/>
              <a:gd name="adj2" fmla="val 15993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rot="13570980" flipH="1" flipV="1">
            <a:off x="3564514" y="4320886"/>
            <a:ext cx="1585069" cy="1634892"/>
          </a:xfrm>
          <a:prstGeom prst="halfFrame">
            <a:avLst>
              <a:gd name="adj1" fmla="val 14903"/>
              <a:gd name="adj2" fmla="val 13520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" name="5 Imagen" descr="SmUyWdSE3wgWx35C8YnpMHRkjLI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43" y="0"/>
            <a:ext cx="74264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489" y="1714494"/>
            <a:ext cx="35004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hoy respiro, transpiro, veo, pienso, oigo, </a:t>
            </a:r>
            <a:b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sufro, huelo, lloro, trabajo, toco, río y amo. </a:t>
            </a:r>
          </a:p>
          <a:p>
            <a:pPr algn="ctr"/>
            <a:r>
              <a:rPr lang="es-PE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¡Como tú!</a:t>
            </a:r>
          </a:p>
          <a:p>
            <a:pPr algn="ctr"/>
            <a:endParaRPr lang="es-PE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4500576"/>
            <a:ext cx="19287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9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del texto : desconocido </a:t>
            </a:r>
            <a:endParaRPr lang="es-PE" sz="9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142894"/>
            <a:ext cx="9715568" cy="564360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34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Paralelogramo"/>
          <p:cNvSpPr/>
          <p:nvPr/>
        </p:nvSpPr>
        <p:spPr>
          <a:xfrm>
            <a:off x="3071802" y="0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929190" y="0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3071802" y="321453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929190" y="321453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071802" y="642924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929190" y="642924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071802" y="964377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929190" y="964377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071802" y="1339481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929190" y="1339481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071802" y="1660934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929190" y="1660934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071802" y="1982405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929190" y="1982405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3071802" y="2303858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4929190" y="2303858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3143240" y="2625329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5072066" y="2625347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3143240" y="2946800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5072066" y="2946800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143240" y="3268271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5072066" y="3268271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3143240" y="3589741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5072066" y="3589724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3143240" y="3964791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5072066" y="3964827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3214678" y="4286280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072066" y="4286280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3214678" y="4607751"/>
            <a:ext cx="1216152" cy="6858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5072066" y="4607751"/>
            <a:ext cx="1274654" cy="6858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99647">
            <a:off x="976350" y="3161095"/>
            <a:ext cx="2076450" cy="1362075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-214346" y="-142894"/>
            <a:ext cx="9715568" cy="607223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6000"/>
                            </p:stCondLst>
                            <p:childTnLst>
                              <p:par>
                                <p:cTn id="40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DIA MAS HERMOSO ES -HOY-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DIA MAS HERMOSO ES -HOY-</Template>
  <TotalTime>0</TotalTime>
  <Words>105</Words>
  <Application>Microsoft Office PowerPoint</Application>
  <PresentationFormat>Presentación en pantalla (16:9)</PresentationFormat>
  <Paragraphs>21</Paragraphs>
  <Slides>25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EL DIA MAS HERMOSO ES -HOY-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32</cp:revision>
  <dcterms:created xsi:type="dcterms:W3CDTF">2016-08-06T19:27:35Z</dcterms:created>
  <dcterms:modified xsi:type="dcterms:W3CDTF">2016-08-06T20:11:32Z</dcterms:modified>
</cp:coreProperties>
</file>