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8"/>
  </p:notesMasterIdLst>
  <p:sldIdLst>
    <p:sldId id="256" r:id="rId3"/>
    <p:sldId id="278" r:id="rId4"/>
    <p:sldId id="257" r:id="rId5"/>
    <p:sldId id="258" r:id="rId6"/>
    <p:sldId id="279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70" r:id="rId18"/>
    <p:sldId id="271" r:id="rId19"/>
    <p:sldId id="281" r:id="rId20"/>
    <p:sldId id="272" r:id="rId21"/>
    <p:sldId id="273" r:id="rId22"/>
    <p:sldId id="274" r:id="rId23"/>
    <p:sldId id="275" r:id="rId24"/>
    <p:sldId id="276" r:id="rId25"/>
    <p:sldId id="282" r:id="rId26"/>
    <p:sldId id="283" r:id="rId2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ZnFdetoKq5K7i3tr4BELA==" hashData="euv3c8SwT5nE3YlbVTIzNirOED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006666"/>
    <a:srgbClr val="00FF00"/>
    <a:srgbClr val="FF5050"/>
    <a:srgbClr val="FFFF99"/>
    <a:srgbClr val="6C3600"/>
    <a:srgbClr val="8F5515"/>
    <a:srgbClr val="996633"/>
    <a:srgbClr val="0000FF"/>
    <a:srgbClr val="0099FF"/>
    <a:srgbClr val="CC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08" y="-8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EE1239-CD1D-4859-A244-C87048FBF010}" type="datetimeFigureOut">
              <a:rPr lang="es-ES" smtClean="0"/>
              <a:pPr/>
              <a:t>17/11/2013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1370E7-1C74-4FF2-95F4-40CA1FF609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 err="1" smtClean="0"/>
              <a:t>Ppsx</a:t>
            </a:r>
            <a:r>
              <a:rPr lang="es-ES" dirty="0" smtClean="0"/>
              <a:t> Margarita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1370E7-1C74-4FF2-95F4-40CA1FF60929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Nadie </a:t>
            </a:r>
            <a:r>
              <a:rPr lang="es-ES" dirty="0" err="1" smtClean="0"/>
              <a:t>vivira</a:t>
            </a:r>
            <a:r>
              <a:rPr lang="es-ES" dirty="0" smtClean="0"/>
              <a:t> para trabajar, pero todos trabajaremos para vivir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1370E7-1C74-4FF2-95F4-40CA1FF60929}" type="slidenum">
              <a:rPr lang="es-ES" smtClean="0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1370E7-1C74-4FF2-95F4-40CA1FF60929}" type="slidenum">
              <a:rPr lang="es-ES" smtClean="0"/>
              <a:pPr/>
              <a:t>11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Nadie será considerado héroe ni tonto por hacer lo que cree justo en lugar</a:t>
            </a:r>
            <a:r>
              <a:rPr lang="es-ES" baseline="0" dirty="0" smtClean="0"/>
              <a:t> de hacer lo que más le conviene.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1370E7-1C74-4FF2-95F4-40CA1FF60929}" type="slidenum">
              <a:rPr lang="es-ES" smtClean="0"/>
              <a:pPr/>
              <a:t>12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Hay otro mundo posible latiendo en este mundo que es …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1370E7-1C74-4FF2-95F4-40CA1FF60929}" type="slidenum">
              <a:rPr lang="es-ES" smtClean="0"/>
              <a:pPr/>
              <a:t>24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EE94C-179B-4579-BC47-89259F880ECD}" type="datetimeFigureOut">
              <a:rPr lang="es-ES" smtClean="0"/>
              <a:pPr/>
              <a:t>17/11/2013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6CFE4-D9F0-49AF-839C-3C611E3F77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EE94C-179B-4579-BC47-89259F880ECD}" type="datetimeFigureOut">
              <a:rPr lang="es-ES" smtClean="0"/>
              <a:pPr/>
              <a:t>17/11/2013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6CFE4-D9F0-49AF-839C-3C611E3F77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EE94C-179B-4579-BC47-89259F880ECD}" type="datetimeFigureOut">
              <a:rPr lang="es-ES" smtClean="0"/>
              <a:pPr/>
              <a:t>17/11/2013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6CFE4-D9F0-49AF-839C-3C611E3F77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EE94C-179B-4579-BC47-89259F880ECD}" type="datetimeFigureOut">
              <a:rPr lang="es-ES" smtClean="0"/>
              <a:pPr/>
              <a:t>17/11/2013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6CFE4-D9F0-49AF-839C-3C611E3F77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EE94C-179B-4579-BC47-89259F880ECD}" type="datetimeFigureOut">
              <a:rPr lang="es-ES" smtClean="0"/>
              <a:pPr/>
              <a:t>17/11/2013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6CFE4-D9F0-49AF-839C-3C611E3F77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EE94C-179B-4579-BC47-89259F880ECD}" type="datetimeFigureOut">
              <a:rPr lang="es-ES" smtClean="0"/>
              <a:pPr/>
              <a:t>17/11/2013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6CFE4-D9F0-49AF-839C-3C611E3F77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EE94C-179B-4579-BC47-89259F880ECD}" type="datetimeFigureOut">
              <a:rPr lang="es-ES" smtClean="0"/>
              <a:pPr/>
              <a:t>17/11/2013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6CFE4-D9F0-49AF-839C-3C611E3F77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EE94C-179B-4579-BC47-89259F880ECD}" type="datetimeFigureOut">
              <a:rPr lang="es-ES" smtClean="0"/>
              <a:pPr/>
              <a:t>17/11/2013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6CFE4-D9F0-49AF-839C-3C611E3F77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EE94C-179B-4579-BC47-89259F880ECD}" type="datetimeFigureOut">
              <a:rPr lang="es-ES" smtClean="0"/>
              <a:pPr/>
              <a:t>17/11/2013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6CFE4-D9F0-49AF-839C-3C611E3F77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EE94C-179B-4579-BC47-89259F880ECD}" type="datetimeFigureOut">
              <a:rPr lang="es-ES" smtClean="0"/>
              <a:pPr/>
              <a:t>17/11/2013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6CFE4-D9F0-49AF-839C-3C611E3F77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EE94C-179B-4579-BC47-89259F880ECD}" type="datetimeFigureOut">
              <a:rPr lang="es-ES" smtClean="0"/>
              <a:pPr/>
              <a:t>17/11/2013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6CFE4-D9F0-49AF-839C-3C611E3F77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776205-B301-404D-AF96-2F0C7A8E47D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D6CEE94C-179B-4579-BC47-89259F880ECD}" type="datetimeFigureOut">
              <a:rPr lang="es-ES" smtClean="0"/>
              <a:pPr/>
              <a:t>17/11/2013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E066CFE4-D9F0-49AF-839C-3C611E3F77D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Harrington" pitchFamily="8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6F0C174-7678-497E-B1B8-77D2B3CA49B0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3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9.gif"/><Relationship Id="rId4" Type="http://schemas.openxmlformats.org/officeDocument/2006/relationships/image" Target="../media/image58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0.png"/><Relationship Id="rId7" Type="http://schemas.openxmlformats.org/officeDocument/2006/relationships/image" Target="../media/image6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Margarita M\Pictures\Nueva carpeta\El derecho al delirio\Mudskippers_Outlook_by_timemi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43174" y="285728"/>
            <a:ext cx="6124575" cy="6286500"/>
          </a:xfrm>
          <a:prstGeom prst="flowChartOr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3 Rectángulo"/>
          <p:cNvSpPr/>
          <p:nvPr/>
        </p:nvSpPr>
        <p:spPr>
          <a:xfrm>
            <a:off x="928662" y="428604"/>
            <a:ext cx="728667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7200" b="1" dirty="0">
                <a:ln>
                  <a:solidFill>
                    <a:srgbClr val="00FF00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Matura MT Script Capitals" pitchFamily="66" charset="0"/>
              </a:rPr>
              <a:t>El </a:t>
            </a:r>
            <a:endParaRPr lang="es-ES" sz="7200" b="1" dirty="0" smtClean="0">
              <a:ln>
                <a:solidFill>
                  <a:srgbClr val="00FF00"/>
                </a:solidFill>
              </a:ln>
              <a:blipFill>
                <a:blip r:embed="rId6"/>
                <a:stretch>
                  <a:fillRect/>
                </a:stretch>
              </a:blipFill>
              <a:latin typeface="Matura MT Script Capitals" pitchFamily="66" charset="0"/>
            </a:endParaRPr>
          </a:p>
          <a:p>
            <a:r>
              <a:rPr lang="es-ES" sz="7200" b="1" dirty="0" smtClean="0">
                <a:ln>
                  <a:solidFill>
                    <a:srgbClr val="00FF00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Matura MT Script Capitals" pitchFamily="66" charset="0"/>
              </a:rPr>
              <a:t>  Derecho </a:t>
            </a:r>
          </a:p>
          <a:p>
            <a:r>
              <a:rPr lang="es-ES" sz="7200" b="1" dirty="0" smtClean="0">
                <a:ln>
                  <a:solidFill>
                    <a:srgbClr val="00FF00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Matura MT Script Capitals" pitchFamily="66" charset="0"/>
              </a:rPr>
              <a:t>           al </a:t>
            </a:r>
          </a:p>
          <a:p>
            <a:r>
              <a:rPr lang="es-ES" sz="7200" b="1" dirty="0" smtClean="0">
                <a:ln>
                  <a:solidFill>
                    <a:srgbClr val="00FF00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Matura MT Script Capitals" pitchFamily="66" charset="0"/>
              </a:rPr>
              <a:t>            Delirio</a:t>
            </a:r>
            <a:endParaRPr lang="es-ES" sz="7200" b="1" dirty="0">
              <a:ln>
                <a:solidFill>
                  <a:srgbClr val="00FF00"/>
                </a:solidFill>
              </a:ln>
              <a:blipFill>
                <a:blip r:embed="rId6"/>
                <a:stretch>
                  <a:fillRect/>
                </a:stretch>
              </a:blipFill>
              <a:latin typeface="Matura MT Script Capitals" pitchFamily="66" charset="0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714348" y="6000768"/>
            <a:ext cx="252665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b="1" dirty="0">
                <a:solidFill>
                  <a:srgbClr val="C1BE52"/>
                </a:solidFill>
                <a:latin typeface="Kunstler Script" pitchFamily="66" charset="0"/>
              </a:rPr>
              <a:t>Eduardo Galeano</a:t>
            </a:r>
            <a:endParaRPr lang="es-ES" sz="3600" dirty="0">
              <a:solidFill>
                <a:srgbClr val="C1BE52"/>
              </a:solidFill>
              <a:latin typeface="Kunstler Script" pitchFamily="66" charset="0"/>
            </a:endParaRPr>
          </a:p>
        </p:txBody>
      </p:sp>
      <p:sp>
        <p:nvSpPr>
          <p:cNvPr id="23" name="22 Abrir llave"/>
          <p:cNvSpPr/>
          <p:nvPr/>
        </p:nvSpPr>
        <p:spPr>
          <a:xfrm rot="10800000">
            <a:off x="0" y="0"/>
            <a:ext cx="4572000" cy="6858000"/>
          </a:xfrm>
          <a:prstGeom prst="leftBrace">
            <a:avLst>
              <a:gd name="adj1" fmla="val 37484"/>
              <a:gd name="adj2" fmla="val 50021"/>
            </a:avLst>
          </a:prstGeom>
          <a:solidFill>
            <a:srgbClr val="CD6209">
              <a:alpha val="49804"/>
            </a:srgb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s-ES" dirty="0"/>
          </a:p>
        </p:txBody>
      </p:sp>
      <p:sp>
        <p:nvSpPr>
          <p:cNvPr id="24" name="23 Abrir llave"/>
          <p:cNvSpPr/>
          <p:nvPr/>
        </p:nvSpPr>
        <p:spPr>
          <a:xfrm rot="10800000" flipH="1">
            <a:off x="4572000" y="3"/>
            <a:ext cx="4572000" cy="6857997"/>
          </a:xfrm>
          <a:prstGeom prst="leftBrace">
            <a:avLst>
              <a:gd name="adj1" fmla="val 37483"/>
              <a:gd name="adj2" fmla="val 50022"/>
            </a:avLst>
          </a:prstGeom>
          <a:solidFill>
            <a:srgbClr val="CD6209">
              <a:alpha val="49804"/>
            </a:srgb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Abrir llave"/>
          <p:cNvSpPr/>
          <p:nvPr/>
        </p:nvSpPr>
        <p:spPr>
          <a:xfrm rot="5400000">
            <a:off x="2857500" y="571500"/>
            <a:ext cx="3429000" cy="9144000"/>
          </a:xfrm>
          <a:prstGeom prst="leftBrace">
            <a:avLst>
              <a:gd name="adj1" fmla="val 66383"/>
              <a:gd name="adj2" fmla="val 49787"/>
            </a:avLst>
          </a:prstGeom>
          <a:solidFill>
            <a:srgbClr val="125A47">
              <a:alpha val="50196"/>
            </a:srgb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Abrir llave"/>
          <p:cNvSpPr/>
          <p:nvPr/>
        </p:nvSpPr>
        <p:spPr>
          <a:xfrm rot="5400000" flipH="1">
            <a:off x="2857500" y="-2857500"/>
            <a:ext cx="3429000" cy="9144000"/>
          </a:xfrm>
          <a:prstGeom prst="leftBrace">
            <a:avLst>
              <a:gd name="adj1" fmla="val 66383"/>
              <a:gd name="adj2" fmla="val 49787"/>
            </a:avLst>
          </a:prstGeom>
          <a:solidFill>
            <a:srgbClr val="125A47">
              <a:alpha val="50196"/>
            </a:srgb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s-ES" dirty="0"/>
          </a:p>
        </p:txBody>
      </p:sp>
    </p:spTree>
  </p:cSld>
  <p:clrMapOvr>
    <a:masterClrMapping/>
  </p:clrMapOvr>
  <p:transition spd="slow" advClick="0" advTm="20935">
    <p:sndAc>
      <p:stSnd loop="1">
        <p:snd r:embed="rId3" name="Andre Rieu - Adagio (Violin Concerto No3)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30" dur="10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33" dur="10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4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6" dur="10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4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9" dur="10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3" dur="10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6" presetClass="entr" presetSubtype="0" fill="hold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0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1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52" presetClass="entr" presetSubtype="0" fill="hold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23" presetClass="exit" presetSubtype="32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3" grpId="1" animBg="1"/>
      <p:bldP spid="24" grpId="0" animBg="1"/>
      <p:bldP spid="24" grpId="1" animBg="1"/>
      <p:bldP spid="26" grpId="0" animBg="1"/>
      <p:bldP spid="26" grpId="1" animBg="1"/>
      <p:bldP spid="25" grpId="0" animBg="1"/>
      <p:bldP spid="25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1361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argarita M\Pictures\Nueva carpeta\El derecho al delirio\El derecho al delirio\fondo00000018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500166" y="1500174"/>
            <a:ext cx="614366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ln>
                  <a:solidFill>
                    <a:srgbClr val="5C3D1E"/>
                  </a:solidFill>
                </a:ln>
                <a:solidFill>
                  <a:schemeClr val="accent6">
                    <a:lumMod val="50000"/>
                  </a:schemeClr>
                </a:solidFill>
                <a:effectLst/>
                <a:latin typeface="Harrington" pitchFamily="82" charset="0"/>
              </a:rPr>
              <a:t>Aunque no podemos adivinar el tiempo que será, sí tenemos, al menos, el derecho de imaginar el que queremos que sea. </a:t>
            </a:r>
          </a:p>
          <a:p>
            <a:r>
              <a:rPr lang="es-ES" sz="2400" b="1" i="1" dirty="0" smtClean="0">
                <a:ln>
                  <a:solidFill>
                    <a:srgbClr val="5C3D1E"/>
                  </a:solidFill>
                </a:ln>
                <a:solidFill>
                  <a:schemeClr val="accent6">
                    <a:lumMod val="50000"/>
                  </a:schemeClr>
                </a:solidFill>
                <a:effectLst/>
                <a:latin typeface="Harrington" pitchFamily="82" charset="0"/>
              </a:rPr>
              <a:t>En 1948 y 1976 las Naciones Unidas proclamaron extensas listas de derechos humanos; pero la inmensa mayoría no tiene más que el derecho de ver, oír y callar. </a:t>
            </a:r>
          </a:p>
          <a:p>
            <a:r>
              <a:rPr lang="es-ES" sz="2400" b="1" i="1" dirty="0" smtClean="0">
                <a:ln>
                  <a:solidFill>
                    <a:srgbClr val="5C3D1E"/>
                  </a:solidFill>
                </a:ln>
                <a:solidFill>
                  <a:schemeClr val="accent6">
                    <a:lumMod val="50000"/>
                  </a:schemeClr>
                </a:solidFill>
                <a:effectLst/>
                <a:latin typeface="Harrington" pitchFamily="82" charset="0"/>
              </a:rPr>
              <a:t>¿Qué tal si empezamos a ejercer el jamás proclamado derecho de soñar? ¿Qué tal si deliramos por un ratito?</a:t>
            </a:r>
            <a:endParaRPr lang="es-ES" sz="2400" b="1" i="1" dirty="0">
              <a:ln>
                <a:solidFill>
                  <a:srgbClr val="5C3D1E"/>
                </a:solidFill>
              </a:ln>
              <a:solidFill>
                <a:schemeClr val="accent6">
                  <a:lumMod val="50000"/>
                </a:schemeClr>
              </a:solidFill>
              <a:effectLst/>
              <a:latin typeface="Harrington" pitchFamily="82" charset="0"/>
            </a:endParaRPr>
          </a:p>
        </p:txBody>
      </p:sp>
    </p:spTree>
  </p:cSld>
  <p:clrMapOvr>
    <a:masterClrMapping/>
  </p:clrMapOvr>
  <p:transition spd="med" advClick="0" advTm="20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Margarita M\Pictures\Nueva carpeta\El derecho al delirio\El derecho al delirio\wallpapers-homemade-7500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pic>
        <p:nvPicPr>
          <p:cNvPr id="2050" name="Picture 2" descr="C:\Users\Margarita M\Pictures\Nueva carpeta\2\wallpapers-homemade-75001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71736" y="5572140"/>
            <a:ext cx="61436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solidFill>
                  <a:srgbClr val="FFFF00"/>
                </a:solidFill>
                <a:latin typeface="Harrington" pitchFamily="82" charset="0"/>
              </a:rPr>
              <a:t>¿Que tal </a:t>
            </a:r>
            <a:r>
              <a:rPr lang="es-ES" sz="2400" b="1" i="1" dirty="0">
                <a:solidFill>
                  <a:srgbClr val="FFFF00"/>
                </a:solidFill>
                <a:latin typeface="Harrington" pitchFamily="82" charset="0"/>
              </a:rPr>
              <a:t>si clavamos los ojos más allá de la infamia para adivinar otro mundo </a:t>
            </a:r>
            <a:r>
              <a:rPr lang="es-ES" sz="2400" b="1" i="1" dirty="0" smtClean="0">
                <a:solidFill>
                  <a:srgbClr val="FFFF00"/>
                </a:solidFill>
                <a:latin typeface="Harrington" pitchFamily="82" charset="0"/>
              </a:rPr>
              <a:t>posible?.</a:t>
            </a:r>
            <a:r>
              <a:rPr lang="es-ES" sz="2400" b="1" i="1" dirty="0">
                <a:solidFill>
                  <a:srgbClr val="FFFF00"/>
                </a:solidFill>
                <a:latin typeface="Harrington" pitchFamily="82" charset="0"/>
              </a:rPr>
              <a:t> </a:t>
            </a:r>
            <a:endParaRPr lang="es-ES" sz="2400" b="1" dirty="0">
              <a:solidFill>
                <a:srgbClr val="FFFF00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Click="0" advTm="14336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argarita M\Pictures\Nueva carpeta\El derecho al delirio\El derecho al delirio\montaje-mujer-al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00034" y="428604"/>
            <a:ext cx="80010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>
                <a:solidFill>
                  <a:schemeClr val="bg2">
                    <a:lumMod val="10000"/>
                  </a:schemeClr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El aire estará limpio de todo veneno que no provenga de los miedos humanos y de las humanas </a:t>
            </a:r>
            <a:r>
              <a:rPr lang="es-ES" sz="2400" b="1" i="1" dirty="0" smtClean="0">
                <a:solidFill>
                  <a:schemeClr val="bg2">
                    <a:lumMod val="10000"/>
                  </a:schemeClr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pasiones.</a:t>
            </a:r>
            <a:endParaRPr lang="es-ES" sz="2400" b="1" dirty="0">
              <a:solidFill>
                <a:schemeClr val="bg2">
                  <a:lumMod val="10000"/>
                </a:schemeClr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</a:effectLst>
              <a:latin typeface="Harrington" pitchFamily="82" charset="0"/>
            </a:endParaRPr>
          </a:p>
        </p:txBody>
      </p:sp>
      <p:pic>
        <p:nvPicPr>
          <p:cNvPr id="3076" name="Picture 4" descr="C:\Users\Margarita M\Pictures\Nueva carpeta\El derecho al delirio\perros aplastando coh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071934" y="5715016"/>
            <a:ext cx="46434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>
                <a:solidFill>
                  <a:schemeClr val="bg1"/>
                </a:solidFill>
                <a:latin typeface="Harrington" pitchFamily="82" charset="0"/>
              </a:rPr>
              <a:t>E</a:t>
            </a:r>
            <a:r>
              <a:rPr lang="es-ES" sz="2400" b="1" i="1" dirty="0" smtClean="0">
                <a:solidFill>
                  <a:schemeClr val="bg1"/>
                </a:solidFill>
                <a:latin typeface="Harrington" pitchFamily="82" charset="0"/>
              </a:rPr>
              <a:t>n </a:t>
            </a:r>
            <a:r>
              <a:rPr lang="es-ES" sz="2400" b="1" i="1" dirty="0">
                <a:solidFill>
                  <a:schemeClr val="bg1"/>
                </a:solidFill>
                <a:latin typeface="Harrington" pitchFamily="82" charset="0"/>
              </a:rPr>
              <a:t>las calles, los automóviles serán aplastados por los perros; </a:t>
            </a:r>
            <a:endParaRPr lang="es-ES" sz="2400" b="1" dirty="0">
              <a:solidFill>
                <a:schemeClr val="bg1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Click="0" advTm="22383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Margarita M\Pictures\Nueva carpeta\El derecho al delirio\imagen-felicidad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6" name="Picture 2" descr="C:\Users\Margarita M\Pictures\Nueva carpeta\El derecho al delirio\El derecho al delirio\imagen-felicidad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000100" y="5429264"/>
            <a:ext cx="7929618" cy="1200329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solidFill>
                  <a:srgbClr val="FFFF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   la </a:t>
            </a:r>
            <a:r>
              <a:rPr lang="es-ES" sz="2400" b="1" i="1" dirty="0">
                <a:solidFill>
                  <a:srgbClr val="FFFF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gente no será manejada por el automóvil, ni será programada por el ordenador, ni será comprada por el supermercado, ni será </a:t>
            </a:r>
            <a:r>
              <a:rPr lang="es-ES" sz="2400" b="1" i="1" dirty="0" smtClean="0">
                <a:solidFill>
                  <a:srgbClr val="FFFF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 tampoco mirada </a:t>
            </a:r>
            <a:r>
              <a:rPr lang="es-ES" sz="2400" b="1" i="1" dirty="0">
                <a:solidFill>
                  <a:srgbClr val="FFFF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por el televisor; </a:t>
            </a:r>
            <a:endParaRPr lang="es-ES" sz="2400" b="1" dirty="0">
              <a:solidFill>
                <a:srgbClr val="FFFF0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Harrington" pitchFamily="82" charset="0"/>
            </a:endParaRPr>
          </a:p>
        </p:txBody>
      </p:sp>
      <p:pic>
        <p:nvPicPr>
          <p:cNvPr id="1028" name="Picture 4" descr="E:\Pictures\Gifs\maripos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2500306"/>
            <a:ext cx="3643338" cy="1190738"/>
          </a:xfrm>
          <a:prstGeom prst="rect">
            <a:avLst/>
          </a:prstGeom>
          <a:noFill/>
        </p:spPr>
      </p:pic>
      <p:pic>
        <p:nvPicPr>
          <p:cNvPr id="1029" name="Picture 5" descr="E:\Pictures\Gifs\SUN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285728"/>
            <a:ext cx="876301" cy="876301"/>
          </a:xfrm>
          <a:prstGeom prst="rect">
            <a:avLst/>
          </a:prstGeom>
          <a:noFill/>
        </p:spPr>
      </p:pic>
      <p:pic>
        <p:nvPicPr>
          <p:cNvPr id="1034" name="Picture 10" descr="E:\Pictures\0\20b1vzq.gif"/>
          <p:cNvPicPr>
            <a:picLocks noChangeAspect="1" noChangeArrowheads="1" noCrop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72396" y="3929066"/>
            <a:ext cx="1190633" cy="100013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9408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3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Margarita M\Pictures\Nueva carpeta\El derecho al delirio\Category000018-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429124" y="4929198"/>
            <a:ext cx="450059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latin typeface="Harrington" pitchFamily="82" charset="0"/>
              </a:rPr>
              <a:t>        el </a:t>
            </a:r>
            <a:r>
              <a:rPr lang="es-ES" sz="2400" b="1" i="1" dirty="0">
                <a:latin typeface="Harrington" pitchFamily="82" charset="0"/>
              </a:rPr>
              <a:t>televisor dejará de ser el </a:t>
            </a:r>
            <a:endParaRPr lang="es-ES" sz="2400" b="1" i="1" dirty="0" smtClean="0">
              <a:latin typeface="Harrington" pitchFamily="82" charset="0"/>
            </a:endParaRPr>
          </a:p>
          <a:p>
            <a:r>
              <a:rPr lang="es-ES" sz="2400" b="1" i="1" dirty="0" smtClean="0">
                <a:latin typeface="Harrington" pitchFamily="82" charset="0"/>
              </a:rPr>
              <a:t>      miembro </a:t>
            </a:r>
            <a:r>
              <a:rPr lang="es-ES" sz="2400" b="1" i="1" dirty="0">
                <a:latin typeface="Harrington" pitchFamily="82" charset="0"/>
              </a:rPr>
              <a:t>más importante de </a:t>
            </a:r>
            <a:endParaRPr lang="es-ES" sz="2400" b="1" i="1" dirty="0" smtClean="0">
              <a:latin typeface="Harrington" pitchFamily="82" charset="0"/>
            </a:endParaRPr>
          </a:p>
          <a:p>
            <a:r>
              <a:rPr lang="es-ES" sz="2400" b="1" i="1" dirty="0" smtClean="0">
                <a:latin typeface="Harrington" pitchFamily="82" charset="0"/>
              </a:rPr>
              <a:t>  la </a:t>
            </a:r>
            <a:r>
              <a:rPr lang="es-ES" sz="2400" b="1" i="1" dirty="0">
                <a:latin typeface="Harrington" pitchFamily="82" charset="0"/>
              </a:rPr>
              <a:t>familia, y será tratado como </a:t>
            </a:r>
            <a:endParaRPr lang="es-ES" sz="2400" b="1" i="1" dirty="0" smtClean="0">
              <a:latin typeface="Harrington" pitchFamily="82" charset="0"/>
            </a:endParaRPr>
          </a:p>
          <a:p>
            <a:r>
              <a:rPr lang="es-ES" sz="2400" b="1" i="1" dirty="0" smtClean="0">
                <a:latin typeface="Harrington" pitchFamily="82" charset="0"/>
              </a:rPr>
              <a:t>la </a:t>
            </a:r>
            <a:r>
              <a:rPr lang="es-ES" sz="2400" b="1" i="1" dirty="0">
                <a:latin typeface="Harrington" pitchFamily="82" charset="0"/>
              </a:rPr>
              <a:t>plancha o el lavarropas</a:t>
            </a:r>
            <a:r>
              <a:rPr lang="es-ES" sz="2400" b="1" i="1" dirty="0" smtClean="0">
                <a:latin typeface="Harrington" pitchFamily="82" charset="0"/>
              </a:rPr>
              <a:t>;.</a:t>
            </a:r>
            <a:endParaRPr lang="es-ES" sz="2400" b="1" dirty="0"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000232" y="6286520"/>
            <a:ext cx="14750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err="1" smtClean="0">
                <a:solidFill>
                  <a:srgbClr val="D07C7A"/>
                </a:solidFill>
                <a:latin typeface="Monotype Corsiva" pitchFamily="66" charset="0"/>
              </a:rPr>
              <a:t>Ppsx</a:t>
            </a:r>
            <a:r>
              <a:rPr lang="es-ES" dirty="0" smtClean="0">
                <a:solidFill>
                  <a:srgbClr val="D07C7A"/>
                </a:solidFill>
                <a:latin typeface="Monotype Corsiva" pitchFamily="66" charset="0"/>
              </a:rPr>
              <a:t> Margarita</a:t>
            </a:r>
            <a:endParaRPr lang="es-ES" dirty="0">
              <a:solidFill>
                <a:srgbClr val="D07C7A"/>
              </a:solidFill>
              <a:latin typeface="Monotype Corsiva" pitchFamily="66" charset="0"/>
            </a:endParaRPr>
          </a:p>
        </p:txBody>
      </p:sp>
      <p:cxnSp>
        <p:nvCxnSpPr>
          <p:cNvPr id="8" name="7 Conector recto de flecha"/>
          <p:cNvCxnSpPr/>
          <p:nvPr/>
        </p:nvCxnSpPr>
        <p:spPr>
          <a:xfrm>
            <a:off x="1571604" y="285728"/>
            <a:ext cx="4429156" cy="2786082"/>
          </a:xfrm>
          <a:prstGeom prst="straightConnector1">
            <a:avLst/>
          </a:prstGeom>
          <a:ln w="762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12 Conector recto de flecha"/>
          <p:cNvCxnSpPr/>
          <p:nvPr/>
        </p:nvCxnSpPr>
        <p:spPr>
          <a:xfrm rot="10800000" flipV="1">
            <a:off x="1571604" y="285728"/>
            <a:ext cx="4500594" cy="2786082"/>
          </a:xfrm>
          <a:prstGeom prst="straightConnector1">
            <a:avLst/>
          </a:prstGeom>
          <a:ln w="762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29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5786" y="2057400"/>
            <a:ext cx="7429552" cy="3871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1 Rectángulo"/>
          <p:cNvSpPr/>
          <p:nvPr/>
        </p:nvSpPr>
        <p:spPr>
          <a:xfrm>
            <a:off x="714348" y="785794"/>
            <a:ext cx="735811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latin typeface="Harrington" pitchFamily="82" charset="0"/>
              </a:rPr>
              <a:t>Se </a:t>
            </a:r>
            <a:r>
              <a:rPr lang="es-ES" sz="2400" b="1" i="1" dirty="0">
                <a:latin typeface="Harrington" pitchFamily="82" charset="0"/>
              </a:rPr>
              <a:t>incorporará a los códigos penales el delito de estupidez, que cometen quienes viven por tener o por ganar, en vez de vivir por vivir nomás, </a:t>
            </a:r>
            <a:endParaRPr lang="es-ES" sz="2400" b="1" dirty="0">
              <a:latin typeface="Harringto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 rot="360424">
            <a:off x="1457625" y="3000372"/>
            <a:ext cx="121344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200" b="1" i="1" dirty="0" smtClean="0">
                <a:latin typeface="Harrington" pitchFamily="82" charset="0"/>
              </a:rPr>
              <a:t>Nuevo delito </a:t>
            </a:r>
            <a:endParaRPr lang="es-ES" sz="2200" dirty="0"/>
          </a:p>
        </p:txBody>
      </p:sp>
      <p:sp>
        <p:nvSpPr>
          <p:cNvPr id="5" name="4 Rectángulo"/>
          <p:cNvSpPr/>
          <p:nvPr/>
        </p:nvSpPr>
        <p:spPr>
          <a:xfrm rot="20303369">
            <a:off x="2882162" y="2983615"/>
            <a:ext cx="161935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latin typeface="Harrington" pitchFamily="82" charset="0"/>
              </a:rPr>
              <a:t>La </a:t>
            </a:r>
          </a:p>
          <a:p>
            <a:pPr algn="ctr"/>
            <a:r>
              <a:rPr lang="es-ES" sz="2400" b="1" i="1" dirty="0" smtClean="0">
                <a:latin typeface="Harrington" pitchFamily="82" charset="0"/>
              </a:rPr>
              <a:t>estupidez, </a:t>
            </a:r>
            <a:endParaRPr lang="es-ES" sz="2400" dirty="0"/>
          </a:p>
        </p:txBody>
      </p:sp>
      <p:pic>
        <p:nvPicPr>
          <p:cNvPr id="3077" name="Picture 5" descr="C:\Users\Margarita M\Pictures\Nueva carpeta\El derecho al delirio\misc5-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48" y="785795"/>
            <a:ext cx="7643866" cy="5262580"/>
          </a:xfrm>
          <a:prstGeom prst="rect">
            <a:avLst/>
          </a:prstGeom>
          <a:noFill/>
        </p:spPr>
      </p:pic>
      <p:sp>
        <p:nvSpPr>
          <p:cNvPr id="20" name="19 Rectángulo"/>
          <p:cNvSpPr/>
          <p:nvPr/>
        </p:nvSpPr>
        <p:spPr>
          <a:xfrm>
            <a:off x="928662" y="1000108"/>
            <a:ext cx="31432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latin typeface="Harrington" pitchFamily="82" charset="0"/>
              </a:rPr>
              <a:t>como canta el pájaro sin saber que canta </a:t>
            </a:r>
            <a:endParaRPr lang="es-ES" sz="2400" dirty="0"/>
          </a:p>
        </p:txBody>
      </p:sp>
      <p:pic>
        <p:nvPicPr>
          <p:cNvPr id="3078" name="Picture 6" descr="C:\Users\Margarita M\Pictures\Nueva carpeta\El derecho al delirio\El derecho al delirio\Daniel y Danielito en los coches de la feri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48" y="785794"/>
            <a:ext cx="7656513" cy="5307013"/>
          </a:xfrm>
          <a:prstGeom prst="rect">
            <a:avLst/>
          </a:prstGeom>
          <a:noFill/>
        </p:spPr>
      </p:pic>
      <p:sp>
        <p:nvSpPr>
          <p:cNvPr id="21" name="20 Rectángulo"/>
          <p:cNvSpPr/>
          <p:nvPr/>
        </p:nvSpPr>
        <p:spPr>
          <a:xfrm>
            <a:off x="5143504" y="4786322"/>
            <a:ext cx="307183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solidFill>
                  <a:srgbClr val="FFFF00"/>
                </a:solidFill>
                <a:latin typeface="Harrington" pitchFamily="82" charset="0"/>
              </a:rPr>
              <a:t>y como juega el niño sin saber que juega; </a:t>
            </a:r>
            <a:endParaRPr lang="es-ES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Click="0" advTm="37067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nodeType="withEffect">
                                  <p:stCondLst>
                                    <p:cond delay="25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grpId="0" nodeType="withEffect">
                                  <p:stCondLst>
                                    <p:cond delay="2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20" grpId="0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Margarita M\Pictures\Nueva carpeta\El derecho al delirio\214533_153931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428860" y="5643578"/>
            <a:ext cx="64294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>
                <a:solidFill>
                  <a:srgbClr val="FFFF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en ningún país irán presos los muchachos que se </a:t>
            </a:r>
            <a:r>
              <a:rPr lang="es-ES" sz="2400" b="1" i="1" dirty="0" smtClean="0">
                <a:solidFill>
                  <a:srgbClr val="FFFF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niegan </a:t>
            </a:r>
            <a:r>
              <a:rPr lang="es-ES" sz="2400" b="1" i="1" dirty="0">
                <a:solidFill>
                  <a:srgbClr val="FFFF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a cumplir el servicio militar, </a:t>
            </a:r>
            <a:endParaRPr lang="es-ES" sz="2400" b="1" dirty="0">
              <a:solidFill>
                <a:srgbClr val="FFFF0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Harrington" pitchFamily="82" charset="0"/>
            </a:endParaRPr>
          </a:p>
        </p:txBody>
      </p:sp>
      <p:pic>
        <p:nvPicPr>
          <p:cNvPr id="2051" name="Picture 3" descr="C:\Users\Margarita M\Pictures\Nueva carpeta\El derecho al delirio\El derecho al delirio\Imagen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357950" y="4286256"/>
            <a:ext cx="201411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sino los que quieran cumplirlo; </a:t>
            </a:r>
            <a:endParaRPr lang="es-ES" sz="2400" dirty="0">
              <a:effectLst>
                <a:glow rad="1397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Click="0" advTm="2148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xit" presetSubtype="32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2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Margarita M\Pictures\Nueva carpeta\El derecho al delirio\225570782_f5abdc13e2_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122841" cy="6858000"/>
          </a:xfrm>
          <a:prstGeom prst="rect">
            <a:avLst/>
          </a:prstGeom>
          <a:noFill/>
        </p:spPr>
      </p:pic>
      <p:pic>
        <p:nvPicPr>
          <p:cNvPr id="6146" name="Picture 2" descr="C:\Users\Margarita M\Pictures\Nueva carpeta\El derecho al delirio\El derecho al delirio\225570782_f5abdc13e2_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7" name="Picture 3" descr="C:\Users\Margarita M\Pictures\Nueva carpeta\El derecho al delirio\El derecho al delirio\225570782_f5abdc13e2_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857356" y="5643578"/>
            <a:ext cx="39290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Nadie vivirá para trabajar, </a:t>
            </a:r>
            <a:endParaRPr lang="es-ES" sz="2400" b="1" dirty="0">
              <a:solidFill>
                <a:schemeClr val="bg1"/>
              </a:solidFill>
              <a:latin typeface="Harrington" pitchFamily="82" charset="0"/>
            </a:endParaRPr>
          </a:p>
        </p:txBody>
      </p:sp>
      <p:pic>
        <p:nvPicPr>
          <p:cNvPr id="3077" name="Picture 5" descr="C:\Users\Margarita M\Pictures\Nueva carpeta\El derecho al delirio\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357158" y="3357562"/>
            <a:ext cx="250033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atin typeface="Harrington" pitchFamily="82" charset="0"/>
              </a:rPr>
              <a:t>pero todos trabajaremos para vivir.</a:t>
            </a:r>
            <a:endParaRPr lang="es-ES" sz="2400" dirty="0"/>
          </a:p>
        </p:txBody>
      </p:sp>
      <p:pic>
        <p:nvPicPr>
          <p:cNvPr id="2051" name="Picture 3" descr="C:\Users\Margarita M\Pictures\Nueva carpeta\El derecho al delirio\consumismo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285852" y="214290"/>
            <a:ext cx="49292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Los </a:t>
            </a:r>
            <a:r>
              <a:rPr lang="es-ES" sz="2400" b="1" i="1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economistas no llamarán nivel de vida al nivel de consumo, </a:t>
            </a:r>
          </a:p>
        </p:txBody>
      </p:sp>
      <p:pic>
        <p:nvPicPr>
          <p:cNvPr id="2053" name="Picture 5" descr="C:\Users\Margarita M\Pictures\Nueva carpeta\El derecho al delirio\1137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70485" y="0"/>
            <a:ext cx="9214485" cy="68580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0" y="2857496"/>
            <a:ext cx="22860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solidFill>
                  <a:srgbClr val="A50021"/>
                </a:solidFill>
                <a:effectLst/>
                <a:latin typeface="Harrington" pitchFamily="82" charset="0"/>
              </a:rPr>
              <a:t>ni llamarán calidad de vida a la cantidad de cosas; </a:t>
            </a:r>
            <a:endParaRPr lang="es-ES" sz="2400" dirty="0">
              <a:solidFill>
                <a:srgbClr val="A50021"/>
              </a:solidFill>
              <a:effectLst/>
            </a:endParaRPr>
          </a:p>
        </p:txBody>
      </p:sp>
    </p:spTree>
  </p:cSld>
  <p:clrMapOvr>
    <a:masterClrMapping/>
  </p:clrMapOvr>
  <p:transition spd="slow" advClick="0" advTm="407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3000" fill="hold"/>
                                        <p:tgtEl>
                                          <p:spTgt spid="307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17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20" dur="3000" fill="hold"/>
                                        <p:tgtEl>
                                          <p:spTgt spid="614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6" presetClass="emph" presetSubtype="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8" dur="3000" fill="hold"/>
                                        <p:tgtEl>
                                          <p:spTgt spid="614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6" dur="5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2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7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4" presetClass="entr" presetSubtype="1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2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3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argarita M\Pictures\Nueva carpeta\El derecho al delirio\El derecho al delirio\5732056-langosta-convierte-las-tablas-y-el-jefe-pone-en-una-olla-de-agua-hirviendo-tapa-de-langosta-que-pro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C:\Users\Margarita M\Pictures\Nueva carpeta\El derecho al delirio\El derecho al delirio\5732056-langosta-convierte-las-tablas-y-el-jefe-pone-en-una-olla-de-agua-hirviendo-tapa-de-langosta-que-pro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215074" y="2428868"/>
            <a:ext cx="271464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 smtClean="0">
                <a:latin typeface="Harrington" pitchFamily="82" charset="0"/>
              </a:rPr>
              <a:t>los </a:t>
            </a:r>
            <a:r>
              <a:rPr lang="es-ES" sz="2800" b="1" i="1" dirty="0">
                <a:latin typeface="Harrington" pitchFamily="82" charset="0"/>
              </a:rPr>
              <a:t>cocineros no creerán que a las langostas les encanta que las hiervan </a:t>
            </a:r>
            <a:r>
              <a:rPr lang="es-ES" sz="2800" b="1" i="1" dirty="0" smtClean="0">
                <a:latin typeface="Harrington" pitchFamily="82" charset="0"/>
              </a:rPr>
              <a:t>vivas.</a:t>
            </a:r>
            <a:r>
              <a:rPr lang="es-ES" sz="2800" b="1" i="1" dirty="0">
                <a:latin typeface="Harrington" pitchFamily="82" charset="0"/>
              </a:rPr>
              <a:t> </a:t>
            </a:r>
            <a:endParaRPr lang="es-ES" sz="2800" b="1" dirty="0">
              <a:latin typeface="Harrington" pitchFamily="82" charset="0"/>
            </a:endParaRPr>
          </a:p>
        </p:txBody>
      </p:sp>
      <p:pic>
        <p:nvPicPr>
          <p:cNvPr id="1030" name="Picture 6" descr="C:\Users\Margarita M\Pictures\Nueva carpeta\El derecho al delirio\011_214436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7158" y="5500702"/>
            <a:ext cx="70009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>
                <a:solidFill>
                  <a:srgbClr val="FFFF00"/>
                </a:solidFill>
                <a:latin typeface="Harrington" pitchFamily="82" charset="0"/>
              </a:rPr>
              <a:t>L</a:t>
            </a:r>
            <a:r>
              <a:rPr lang="es-ES" sz="2800" b="1" i="1" dirty="0" smtClean="0">
                <a:solidFill>
                  <a:srgbClr val="FFFF00"/>
                </a:solidFill>
                <a:latin typeface="Harrington" pitchFamily="82" charset="0"/>
              </a:rPr>
              <a:t>os </a:t>
            </a:r>
            <a:r>
              <a:rPr lang="es-ES" sz="2800" b="1" i="1" dirty="0">
                <a:solidFill>
                  <a:srgbClr val="FFFF00"/>
                </a:solidFill>
                <a:latin typeface="Harrington" pitchFamily="82" charset="0"/>
              </a:rPr>
              <a:t>historiadores no creerán que a los países les encanta ser </a:t>
            </a:r>
            <a:r>
              <a:rPr lang="es-ES" sz="2800" b="1" i="1" dirty="0" smtClean="0">
                <a:solidFill>
                  <a:srgbClr val="FFFF00"/>
                </a:solidFill>
                <a:latin typeface="Harrington" pitchFamily="82" charset="0"/>
              </a:rPr>
              <a:t>invadidos.</a:t>
            </a:r>
            <a:endParaRPr lang="es-ES" sz="2800" b="1" dirty="0">
              <a:solidFill>
                <a:srgbClr val="FFFF00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Click="0" advTm="2462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5" presetClass="entr" presetSubtype="0" repeatCount="3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ntr" presetSubtype="16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2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argarita M\Pictures\Nueva carpeta\El derecho al delirio\Politicos_450_339compos.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072198" y="4929198"/>
            <a:ext cx="28575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latin typeface="Harrington" pitchFamily="82" charset="0"/>
              </a:rPr>
              <a:t>Los </a:t>
            </a:r>
            <a:r>
              <a:rPr lang="es-ES" sz="2400" b="1" i="1" dirty="0">
                <a:latin typeface="Harrington" pitchFamily="82" charset="0"/>
              </a:rPr>
              <a:t>políticos no creerán que a los pobres les encanta comer </a:t>
            </a:r>
            <a:r>
              <a:rPr lang="es-ES" sz="2400" b="1" i="1" dirty="0" smtClean="0">
                <a:latin typeface="Harrington" pitchFamily="82" charset="0"/>
              </a:rPr>
              <a:t>promesas</a:t>
            </a:r>
            <a:endParaRPr lang="es-ES" sz="2400" b="1" dirty="0">
              <a:latin typeface="Harrington" pitchFamily="82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4572000" y="3429000"/>
            <a:ext cx="4572000" cy="3429000"/>
          </a:xfrm>
          <a:prstGeom prst="rect">
            <a:avLst/>
          </a:prstGeom>
          <a:solidFill>
            <a:srgbClr val="0070C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429000"/>
            <a:ext cx="4572000" cy="3429000"/>
          </a:xfrm>
          <a:prstGeom prst="rect">
            <a:avLst/>
          </a:prstGeom>
          <a:solidFill>
            <a:srgbClr val="0070C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4572000" cy="3429000"/>
          </a:xfrm>
          <a:prstGeom prst="rect">
            <a:avLst/>
          </a:prstGeom>
          <a:solidFill>
            <a:srgbClr val="0070C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4572000" y="0"/>
            <a:ext cx="4572000" cy="3429000"/>
          </a:xfrm>
          <a:prstGeom prst="rect">
            <a:avLst/>
          </a:prstGeom>
          <a:solidFill>
            <a:srgbClr val="0070C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8" name="Picture 4" descr="C:\Users\Margarita M\Pictures\Nueva carpeta\El derecho al delirio\creativit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20" y="285728"/>
            <a:ext cx="621510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>
                <a:solidFill>
                  <a:srgbClr val="FFFF00"/>
                </a:solidFill>
                <a:latin typeface="Harrington" pitchFamily="82" charset="0"/>
              </a:rPr>
              <a:t>L</a:t>
            </a:r>
            <a:r>
              <a:rPr lang="es-ES" sz="2400" b="1" i="1" dirty="0" smtClean="0">
                <a:solidFill>
                  <a:srgbClr val="FFFF00"/>
                </a:solidFill>
                <a:latin typeface="Harrington" pitchFamily="82" charset="0"/>
              </a:rPr>
              <a:t>a </a:t>
            </a:r>
            <a:r>
              <a:rPr lang="es-ES" sz="2400" b="1" i="1" dirty="0">
                <a:solidFill>
                  <a:srgbClr val="FFFF00"/>
                </a:solidFill>
                <a:latin typeface="Harrington" pitchFamily="82" charset="0"/>
              </a:rPr>
              <a:t>solemnidad se dejará de creer que es una virtud, y nadie, nadie tomará en serio a nadie que no sea capaz de tomarse el pelo; </a:t>
            </a:r>
            <a:endParaRPr lang="es-ES" sz="2400" b="1" dirty="0">
              <a:solidFill>
                <a:srgbClr val="FFFF00"/>
              </a:solidFill>
              <a:latin typeface="Harrington" pitchFamily="82" charset="0"/>
            </a:endParaRPr>
          </a:p>
        </p:txBody>
      </p:sp>
      <p:pic>
        <p:nvPicPr>
          <p:cNvPr id="1031" name="Picture 7" descr="C:\Users\Margarita M\Pictures\Nueva carpeta\El derecho al delirio\foto3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071678"/>
            <a:ext cx="4929190" cy="478632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580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  <p:bldP spid="8" grpId="0" animBg="1"/>
      <p:bldP spid="9" grpId="0" animBg="1"/>
      <p:bldP spid="11" grpId="0" animBg="1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Margarita M\Pictures\Nueva carpeta\El derecho al delirio\muerte_y_dinero__foto_de_portada_para_facebook-851x3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000760" y="285728"/>
            <a:ext cx="292895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>
                <a:solidFill>
                  <a:schemeClr val="bg1"/>
                </a:solidFill>
                <a:latin typeface="Harrington" pitchFamily="82" charset="0"/>
              </a:rPr>
              <a:t>L</a:t>
            </a:r>
            <a:r>
              <a:rPr lang="es-ES" sz="2400" b="1" i="1" dirty="0" smtClean="0">
                <a:solidFill>
                  <a:schemeClr val="bg1"/>
                </a:solidFill>
                <a:latin typeface="Harrington" pitchFamily="82" charset="0"/>
              </a:rPr>
              <a:t>a </a:t>
            </a:r>
            <a:r>
              <a:rPr lang="es-ES" sz="2400" b="1" i="1" dirty="0">
                <a:solidFill>
                  <a:schemeClr val="bg1"/>
                </a:solidFill>
                <a:latin typeface="Harrington" pitchFamily="82" charset="0"/>
              </a:rPr>
              <a:t>muerte y el dinero perderán sus mágicos poderes, </a:t>
            </a:r>
            <a:endParaRPr lang="es-ES" sz="2400" b="1" dirty="0">
              <a:solidFill>
                <a:schemeClr val="bg1"/>
              </a:solidFill>
              <a:latin typeface="Harrington" pitchFamily="82" charset="0"/>
            </a:endParaRPr>
          </a:p>
        </p:txBody>
      </p:sp>
      <p:pic>
        <p:nvPicPr>
          <p:cNvPr id="2058" name="Picture 10" descr="C:\Users\Margarita M\Pictures\Nueva carpeta\El derecho al delirio\tumba_dinero_muerte_gett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6" name="Picture 8" descr="C:\Users\Margarita M\Pictures\Nueva carpeta\El derecho al delirio\canalla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3714745" cy="4071942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4143372" y="5500702"/>
            <a:ext cx="464343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solidFill>
                  <a:schemeClr val="bg1"/>
                </a:solidFill>
                <a:latin typeface="Harrington" pitchFamily="82" charset="0"/>
              </a:rPr>
              <a:t>y ni por defunción ni por fortuna </a:t>
            </a:r>
          </a:p>
          <a:p>
            <a:r>
              <a:rPr lang="es-ES" sz="2400" b="1" i="1" dirty="0" smtClean="0">
                <a:solidFill>
                  <a:schemeClr val="bg1"/>
                </a:solidFill>
                <a:latin typeface="Harrington" pitchFamily="82" charset="0"/>
              </a:rPr>
              <a:t>se convertirá el canalla </a:t>
            </a:r>
          </a:p>
          <a:p>
            <a:r>
              <a:rPr lang="es-ES" sz="2400" b="1" i="1" dirty="0" smtClean="0">
                <a:solidFill>
                  <a:schemeClr val="bg1"/>
                </a:solidFill>
                <a:latin typeface="Harrington" pitchFamily="82" charset="0"/>
              </a:rPr>
              <a:t>en virtuoso caballero.</a:t>
            </a:r>
            <a:endParaRPr lang="es-ES" sz="2400" dirty="0"/>
          </a:p>
        </p:txBody>
      </p:sp>
    </p:spTree>
  </p:cSld>
  <p:clrMapOvr>
    <a:masterClrMapping/>
  </p:clrMapOvr>
  <p:transition spd="slow" advClick="0" advTm="2124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5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2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5" name="Picture 3" descr="C:\Users\Margarita M\Pictures\Nueva carpeta\El derecho al delirio\the-reluctant-givers-jon-jayl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57158" y="285728"/>
            <a:ext cx="792961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 smtClean="0">
                <a:solidFill>
                  <a:srgbClr val="FFFF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La comida no será una mercancía, ni la comunicación un negocio, porque la comida y la comunicación son derechos humanos. 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7 Rectángulo"/>
          <p:cNvSpPr/>
          <p:nvPr/>
        </p:nvSpPr>
        <p:spPr>
          <a:xfrm>
            <a:off x="6929454" y="3643314"/>
            <a:ext cx="185738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 smtClean="0">
                <a:effectLst/>
                <a:latin typeface="Harrington" pitchFamily="82" charset="0"/>
              </a:rPr>
              <a:t>Nadie morirá de hambre, </a:t>
            </a:r>
            <a:endParaRPr lang="es-ES" sz="2800" b="1" dirty="0">
              <a:effectLst/>
              <a:latin typeface="Harrington" pitchFamily="82" charset="0"/>
            </a:endParaRPr>
          </a:p>
        </p:txBody>
      </p:sp>
      <p:pic>
        <p:nvPicPr>
          <p:cNvPr id="2050" name="Picture 2" descr="C:\Users\Margarita M\Pictures\Nueva carpeta\El derecho al delirio\obesidad-hambruna--644x36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4929190" y="4357694"/>
            <a:ext cx="27860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 smtClean="0"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porque nadie morirá de indigestión; </a:t>
            </a:r>
            <a:endParaRPr lang="es-ES" sz="2800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4929190" y="4143380"/>
            <a:ext cx="3929090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600" b="1" i="1" dirty="0">
                <a:solidFill>
                  <a:srgbClr val="FFFF00"/>
                </a:solidFill>
                <a:latin typeface="Harrington" pitchFamily="82" charset="0"/>
              </a:rPr>
              <a:t>L</a:t>
            </a:r>
            <a:r>
              <a:rPr lang="es-ES" sz="2600" b="1" i="1" dirty="0" smtClean="0">
                <a:solidFill>
                  <a:srgbClr val="FFFF00"/>
                </a:solidFill>
                <a:latin typeface="Harrington" pitchFamily="82" charset="0"/>
              </a:rPr>
              <a:t>os </a:t>
            </a:r>
            <a:r>
              <a:rPr lang="es-ES" sz="2600" b="1" i="1" dirty="0">
                <a:solidFill>
                  <a:srgbClr val="FFFF00"/>
                </a:solidFill>
                <a:latin typeface="Harrington" pitchFamily="82" charset="0"/>
              </a:rPr>
              <a:t>niños de la calle no serán tratados como si fueran basura, porque no habrá niños de la </a:t>
            </a:r>
            <a:r>
              <a:rPr lang="es-ES" sz="2600" b="1" i="1" dirty="0" smtClean="0">
                <a:solidFill>
                  <a:srgbClr val="FFFF00"/>
                </a:solidFill>
                <a:latin typeface="Harrington" pitchFamily="82" charset="0"/>
              </a:rPr>
              <a:t>calle.</a:t>
            </a:r>
            <a:r>
              <a:rPr lang="es-ES" sz="2600" b="1" i="1" dirty="0">
                <a:solidFill>
                  <a:srgbClr val="FFFF00"/>
                </a:solidFill>
                <a:latin typeface="Harrington" pitchFamily="82" charset="0"/>
              </a:rPr>
              <a:t> </a:t>
            </a:r>
            <a:endParaRPr lang="es-ES" sz="2600" b="1" dirty="0">
              <a:solidFill>
                <a:srgbClr val="FFFF00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Click="0" advTm="4662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animScale>
                                      <p:cBhvr>
                                        <p:cTn id="22" dur="3000" fill="hold"/>
                                        <p:tgtEl>
                                          <p:spTgt spid="10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6" presetClass="emph" presetSubtype="0" autoRev="1" fill="hold" nodeType="withEffect">
                                  <p:stCondLst>
                                    <p:cond delay="23000"/>
                                  </p:stCondLst>
                                  <p:childTnLst>
                                    <p:animScale>
                                      <p:cBhvr>
                                        <p:cTn id="33" dur="5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52" presetClass="entr" presetSubtype="0" fill="hold" grpId="0" nodeType="withEffect">
                                  <p:stCondLst>
                                    <p:cond delay="2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0" fill="hold" nodeType="withEffect">
                                  <p:stCondLst>
                                    <p:cond delay="3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2" presetClass="entr" presetSubtype="0" fill="hold" grpId="0" nodeType="withEffect">
                                  <p:stCondLst>
                                    <p:cond delay="3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" grpId="0"/>
      <p:bldP spid="8" grpId="0"/>
      <p:bldP spid="9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1361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 descr="C:\Users\Margarita M\Pictures\Nueva carpeta\El derecho al delirio\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85720" y="5643578"/>
            <a:ext cx="85725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>
                <a:solidFill>
                  <a:schemeClr val="bg2">
                    <a:lumMod val="90000"/>
                  </a:schemeClr>
                </a:solidFill>
                <a:latin typeface="Harrington" pitchFamily="82" charset="0"/>
              </a:rPr>
              <a:t>L</a:t>
            </a:r>
            <a:r>
              <a:rPr lang="es-ES" sz="2800" b="1" i="1" dirty="0" smtClean="0">
                <a:solidFill>
                  <a:schemeClr val="bg2">
                    <a:lumMod val="90000"/>
                  </a:schemeClr>
                </a:solidFill>
                <a:latin typeface="Harrington" pitchFamily="82" charset="0"/>
              </a:rPr>
              <a:t>os </a:t>
            </a:r>
            <a:r>
              <a:rPr lang="es-ES" sz="2800" b="1" i="1" dirty="0">
                <a:solidFill>
                  <a:schemeClr val="bg2">
                    <a:lumMod val="90000"/>
                  </a:schemeClr>
                </a:solidFill>
                <a:latin typeface="Harrington" pitchFamily="82" charset="0"/>
              </a:rPr>
              <a:t>niños ricos no serán tratados como si fueran dinero, porque no habrá niños </a:t>
            </a:r>
            <a:r>
              <a:rPr lang="es-ES" sz="2800" b="1" i="1" dirty="0" smtClean="0">
                <a:solidFill>
                  <a:schemeClr val="bg2">
                    <a:lumMod val="90000"/>
                  </a:schemeClr>
                </a:solidFill>
                <a:latin typeface="Harrington" pitchFamily="82" charset="0"/>
              </a:rPr>
              <a:t>ricos.</a:t>
            </a:r>
            <a:endParaRPr lang="es-ES" sz="2800" b="1" dirty="0">
              <a:solidFill>
                <a:schemeClr val="bg2">
                  <a:lumMod val="90000"/>
                </a:schemeClr>
              </a:solidFill>
              <a:latin typeface="Harrington" pitchFamily="82" charset="0"/>
            </a:endParaRPr>
          </a:p>
        </p:txBody>
      </p:sp>
      <p:pic>
        <p:nvPicPr>
          <p:cNvPr id="1028" name="Picture 4" descr="C:\Users\Margarita M\Pictures\Nueva carpeta\El derecho al delirio\ucz-sie-pieniadze-zawsze-sie-znajda_thumb_700x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428728" y="1428736"/>
            <a:ext cx="6143668" cy="1887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>
                <a:ln>
                  <a:solidFill>
                    <a:srgbClr val="70AC2E"/>
                  </a:solidFill>
                </a:ln>
                <a:latin typeface="Harrington" pitchFamily="82" charset="0"/>
              </a:rPr>
              <a:t>L</a:t>
            </a:r>
            <a:r>
              <a:rPr lang="es-ES" sz="2800" b="1" i="1" dirty="0" smtClean="0">
                <a:ln>
                  <a:solidFill>
                    <a:srgbClr val="70AC2E"/>
                  </a:solidFill>
                </a:ln>
                <a:latin typeface="Harrington" pitchFamily="82" charset="0"/>
              </a:rPr>
              <a:t>a </a:t>
            </a:r>
            <a:r>
              <a:rPr lang="es-ES" sz="2800" b="1" i="1" dirty="0">
                <a:ln>
                  <a:solidFill>
                    <a:srgbClr val="70AC2E"/>
                  </a:solidFill>
                </a:ln>
                <a:latin typeface="Harrington" pitchFamily="82" charset="0"/>
              </a:rPr>
              <a:t>educación no será el privilegio de quienes </a:t>
            </a:r>
            <a:endParaRPr lang="es-ES" sz="2800" b="1" i="1" dirty="0" smtClean="0">
              <a:ln>
                <a:solidFill>
                  <a:srgbClr val="70AC2E"/>
                </a:solidFill>
              </a:ln>
              <a:latin typeface="Harrington" pitchFamily="82" charset="0"/>
            </a:endParaRPr>
          </a:p>
          <a:p>
            <a:r>
              <a:rPr lang="es-ES" sz="2800" b="1" i="1" dirty="0" smtClean="0">
                <a:ln>
                  <a:solidFill>
                    <a:srgbClr val="70AC2E"/>
                  </a:solidFill>
                </a:ln>
                <a:latin typeface="Harrington" pitchFamily="82" charset="0"/>
              </a:rPr>
              <a:t>puedan </a:t>
            </a:r>
          </a:p>
          <a:p>
            <a:r>
              <a:rPr lang="es-ES" sz="2800" b="1" i="1" dirty="0" smtClean="0">
                <a:ln>
                  <a:solidFill>
                    <a:srgbClr val="70AC2E"/>
                  </a:solidFill>
                </a:ln>
                <a:latin typeface="Harrington" pitchFamily="82" charset="0"/>
              </a:rPr>
              <a:t>pagarla.</a:t>
            </a:r>
            <a:endParaRPr lang="es-ES" sz="2800" b="1" dirty="0">
              <a:ln>
                <a:solidFill>
                  <a:srgbClr val="70AC2E"/>
                </a:solidFill>
              </a:ln>
              <a:latin typeface="Harrington" pitchFamily="82" charset="0"/>
            </a:endParaRPr>
          </a:p>
        </p:txBody>
      </p:sp>
    </p:spTree>
  </p:cSld>
  <p:clrMapOvr>
    <a:masterClrMapping/>
  </p:clrMapOvr>
  <p:transition spd="slow" advClick="0" advTm="22884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32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6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Margarita M\Pictures\Nueva carpeta\El derecho al delirio\Valencia manifestaci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786050" y="5643578"/>
            <a:ext cx="592935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y la policía no será la maldición de quienes no puedan </a:t>
            </a:r>
            <a:r>
              <a:rPr lang="es-ES" sz="2800" b="1" i="1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comprarla.</a:t>
            </a:r>
            <a:r>
              <a:rPr lang="es-ES" sz="2800" b="1" i="1" dirty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 </a:t>
            </a:r>
            <a:endParaRPr lang="es-ES" sz="2800" b="1" dirty="0">
              <a:ln>
                <a:solidFill>
                  <a:srgbClr val="FF0000"/>
                </a:solidFill>
              </a:ln>
              <a:solidFill>
                <a:srgbClr val="C00000"/>
              </a:soli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</a:effectLst>
              <a:latin typeface="Harrington" pitchFamily="82" charset="0"/>
            </a:endParaRPr>
          </a:p>
        </p:txBody>
      </p:sp>
      <p:pic>
        <p:nvPicPr>
          <p:cNvPr id="1026" name="Picture 2" descr="C:\Users\Margarita M\Pictures\Nueva carpeta\El derecho al delirio\lalibertadamalajusticiafd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2" name="Picture 4" descr="C:\Users\Margarita M\Pictures\Nueva carpeta\El derecho al delirio\lalibertadamalajusticiafd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7158" y="428604"/>
            <a:ext cx="478634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>
                <a:solidFill>
                  <a:srgbClr val="FFFF00"/>
                </a:solidFill>
                <a:latin typeface="Harrington" pitchFamily="82" charset="0"/>
              </a:rPr>
              <a:t>L</a:t>
            </a:r>
            <a:r>
              <a:rPr lang="es-ES" sz="2800" b="1" i="1" dirty="0" smtClean="0">
                <a:solidFill>
                  <a:srgbClr val="FFFF00"/>
                </a:solidFill>
                <a:latin typeface="Harrington" pitchFamily="82" charset="0"/>
              </a:rPr>
              <a:t>a </a:t>
            </a:r>
            <a:r>
              <a:rPr lang="es-ES" sz="2800" b="1" i="1" dirty="0">
                <a:solidFill>
                  <a:srgbClr val="FFFF00"/>
                </a:solidFill>
                <a:latin typeface="Harrington" pitchFamily="82" charset="0"/>
              </a:rPr>
              <a:t>justicia y la libertad, hermanas siamesas, condenadas </a:t>
            </a:r>
            <a:r>
              <a:rPr lang="es-ES" sz="2800" b="1" i="1" dirty="0" smtClean="0">
                <a:solidFill>
                  <a:srgbClr val="FFFF00"/>
                </a:solidFill>
                <a:latin typeface="Harrington" pitchFamily="82" charset="0"/>
              </a:rPr>
              <a:t> a </a:t>
            </a:r>
            <a:r>
              <a:rPr lang="es-ES" sz="2800" b="1" i="1" dirty="0">
                <a:solidFill>
                  <a:srgbClr val="FFFF00"/>
                </a:solidFill>
                <a:latin typeface="Harrington" pitchFamily="82" charset="0"/>
              </a:rPr>
              <a:t>vivir separadas, </a:t>
            </a:r>
            <a:endParaRPr lang="es-ES" sz="2800" b="1" i="1" dirty="0" smtClean="0">
              <a:solidFill>
                <a:srgbClr val="FFFF00"/>
              </a:solidFill>
              <a:latin typeface="Harrington" pitchFamily="82" charset="0"/>
            </a:endParaRPr>
          </a:p>
          <a:p>
            <a:r>
              <a:rPr lang="es-ES" sz="2800" b="1" i="1" dirty="0" smtClean="0">
                <a:solidFill>
                  <a:srgbClr val="FFFF00"/>
                </a:solidFill>
                <a:latin typeface="Harrington" pitchFamily="82" charset="0"/>
              </a:rPr>
              <a:t>volverán </a:t>
            </a:r>
            <a:r>
              <a:rPr lang="es-ES" sz="2800" b="1" i="1" dirty="0">
                <a:solidFill>
                  <a:srgbClr val="FFFF00"/>
                </a:solidFill>
                <a:latin typeface="Harrington" pitchFamily="82" charset="0"/>
              </a:rPr>
              <a:t>a </a:t>
            </a:r>
            <a:endParaRPr lang="es-ES" sz="2800" b="1" i="1" dirty="0" smtClean="0">
              <a:solidFill>
                <a:srgbClr val="FFFF00"/>
              </a:solidFill>
              <a:latin typeface="Harrington" pitchFamily="82" charset="0"/>
            </a:endParaRPr>
          </a:p>
          <a:p>
            <a:r>
              <a:rPr lang="es-ES" sz="2800" b="1" i="1" dirty="0" smtClean="0">
                <a:solidFill>
                  <a:srgbClr val="FFFF00"/>
                </a:solidFill>
                <a:latin typeface="Harrington" pitchFamily="82" charset="0"/>
              </a:rPr>
              <a:t>juntarse</a:t>
            </a:r>
            <a:r>
              <a:rPr lang="es-ES" sz="2800" b="1" i="1" dirty="0">
                <a:solidFill>
                  <a:srgbClr val="FFFF00"/>
                </a:solidFill>
                <a:latin typeface="Harrington" pitchFamily="82" charset="0"/>
              </a:rPr>
              <a:t>, </a:t>
            </a:r>
            <a:endParaRPr lang="es-ES" sz="2800" b="1" i="1" dirty="0" smtClean="0">
              <a:solidFill>
                <a:srgbClr val="FFFF00"/>
              </a:solidFill>
              <a:latin typeface="Harrington" pitchFamily="82" charset="0"/>
            </a:endParaRPr>
          </a:p>
          <a:p>
            <a:r>
              <a:rPr lang="es-ES" sz="2800" b="1" i="1" dirty="0" smtClean="0">
                <a:solidFill>
                  <a:srgbClr val="FFFF00"/>
                </a:solidFill>
                <a:latin typeface="Harrington" pitchFamily="82" charset="0"/>
              </a:rPr>
              <a:t>bien </a:t>
            </a:r>
          </a:p>
          <a:p>
            <a:r>
              <a:rPr lang="es-ES" sz="2800" b="1" i="1" dirty="0" smtClean="0">
                <a:solidFill>
                  <a:srgbClr val="FFFF00"/>
                </a:solidFill>
                <a:latin typeface="Harrington" pitchFamily="82" charset="0"/>
              </a:rPr>
              <a:t>pegaditas</a:t>
            </a:r>
            <a:r>
              <a:rPr lang="es-ES" sz="2800" b="1" i="1" dirty="0">
                <a:solidFill>
                  <a:srgbClr val="FFFF00"/>
                </a:solidFill>
                <a:latin typeface="Harrington" pitchFamily="82" charset="0"/>
              </a:rPr>
              <a:t>, </a:t>
            </a:r>
            <a:endParaRPr lang="es-ES" sz="2800" b="1" i="1" dirty="0" smtClean="0">
              <a:solidFill>
                <a:srgbClr val="FFFF00"/>
              </a:solidFill>
              <a:latin typeface="Harrington" pitchFamily="82" charset="0"/>
            </a:endParaRPr>
          </a:p>
          <a:p>
            <a:r>
              <a:rPr lang="es-ES" sz="2800" b="1" i="1" dirty="0" smtClean="0">
                <a:solidFill>
                  <a:srgbClr val="FFFF00"/>
                </a:solidFill>
                <a:latin typeface="Harrington" pitchFamily="82" charset="0"/>
              </a:rPr>
              <a:t>espalda </a:t>
            </a:r>
          </a:p>
          <a:p>
            <a:r>
              <a:rPr lang="es-ES" sz="2800" b="1" i="1" dirty="0" smtClean="0">
                <a:solidFill>
                  <a:srgbClr val="FFFF00"/>
                </a:solidFill>
                <a:latin typeface="Harrington" pitchFamily="82" charset="0"/>
              </a:rPr>
              <a:t>contra </a:t>
            </a:r>
          </a:p>
          <a:p>
            <a:r>
              <a:rPr lang="es-ES" sz="2800" b="1" i="1" dirty="0" smtClean="0">
                <a:solidFill>
                  <a:srgbClr val="FFFF00"/>
                </a:solidFill>
                <a:latin typeface="Harrington" pitchFamily="82" charset="0"/>
              </a:rPr>
              <a:t>espalda.</a:t>
            </a:r>
            <a:r>
              <a:rPr lang="es-ES" sz="2800" b="1" i="1" dirty="0">
                <a:solidFill>
                  <a:srgbClr val="FFFF00"/>
                </a:solidFill>
                <a:latin typeface="Harrington" pitchFamily="82" charset="0"/>
              </a:rPr>
              <a:t> </a:t>
            </a:r>
            <a:endParaRPr lang="es-ES" sz="2800" b="1" dirty="0">
              <a:solidFill>
                <a:srgbClr val="FFFF00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Click="0" advTm="23013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8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8580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Margarita M\Pictures\Nueva carpeta\El derecho al delirio\2.2.Ronda-de-las-Madres-de-Plaza-de-Mayo-alrededor-de-la-Pirámide-de-Mayo-1981.-Familiares-490x3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0164"/>
          </a:xfrm>
          <a:prstGeom prst="rect">
            <a:avLst/>
          </a:prstGeom>
          <a:noFill/>
        </p:spPr>
      </p:pic>
      <p:pic>
        <p:nvPicPr>
          <p:cNvPr id="1030" name="Picture 6" descr="C:\Users\Margarita M\Pictures\Nueva carpeta\El derecho al delirio\2.2.Ronda-de-las-Madres-de-Plaza-de-Mayo-alrededor-de-la-Pirámide-de-Mayo-1981.-Familiares-490x3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357166"/>
            <a:ext cx="8286808" cy="6143667"/>
          </a:xfrm>
          <a:prstGeom prst="rect">
            <a:avLst/>
          </a:prstGeom>
          <a:noFill/>
        </p:spPr>
      </p:pic>
      <p:pic>
        <p:nvPicPr>
          <p:cNvPr id="1029" name="Picture 5" descr="C:\Users\Margarita M\Pictures\Nueva carpeta\El derecho al delirio\Abuelas-de-Plaza-de-Mayo-Telm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643042" y="214290"/>
            <a:ext cx="707236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>
                <a:solidFill>
                  <a:srgbClr val="FFFF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E</a:t>
            </a:r>
            <a:r>
              <a:rPr lang="es-ES" sz="2800" b="1" i="1" dirty="0" smtClean="0">
                <a:solidFill>
                  <a:srgbClr val="FFFF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n </a:t>
            </a:r>
            <a:r>
              <a:rPr lang="es-ES" sz="2800" b="1" i="1" dirty="0">
                <a:solidFill>
                  <a:srgbClr val="FFFF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Argentina, las locas de Plaza de Mayo serán un ejemplo de salud mental, porque ellas se negaron a olvidar en los tiempos </a:t>
            </a:r>
            <a:endParaRPr lang="es-ES" sz="2800" b="1" i="1" dirty="0" smtClean="0">
              <a:solidFill>
                <a:srgbClr val="FFFF0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Harrington" pitchFamily="82" charset="0"/>
            </a:endParaRPr>
          </a:p>
          <a:p>
            <a:r>
              <a:rPr lang="es-ES" sz="2800" b="1" i="1" dirty="0" smtClean="0">
                <a:solidFill>
                  <a:srgbClr val="FFFF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   de </a:t>
            </a:r>
            <a:r>
              <a:rPr lang="es-ES" sz="2800" b="1" i="1" dirty="0">
                <a:solidFill>
                  <a:srgbClr val="FFFF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la amnesia </a:t>
            </a:r>
            <a:endParaRPr lang="es-ES" sz="2800" b="1" i="1" dirty="0" smtClean="0">
              <a:solidFill>
                <a:srgbClr val="FFFF0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Harrington" pitchFamily="82" charset="0"/>
            </a:endParaRPr>
          </a:p>
          <a:p>
            <a:r>
              <a:rPr lang="es-ES" sz="2800" b="1" i="1" dirty="0" smtClean="0">
                <a:solidFill>
                  <a:srgbClr val="FFFF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       obligatoria.</a:t>
            </a:r>
            <a:r>
              <a:rPr lang="es-ES" sz="2800" b="1" i="1" dirty="0">
                <a:solidFill>
                  <a:srgbClr val="FFFF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 </a:t>
            </a:r>
            <a:endParaRPr lang="es-ES" sz="2800" b="1" dirty="0">
              <a:solidFill>
                <a:srgbClr val="FFFF0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Click="0" advTm="20294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" presetClass="entr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4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9" presetClass="entr" presetSubtype="0" accel="10000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" presetClass="entr" presetSubtype="5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Users\Margarita M\Pictures\Nueva carpeta\El derecho al delirio\_MG_9612-96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7" name="Picture 5" descr="C:\Users\Margarita M\Pictures\Nueva carpeta\El derecho al delirio\_MG_9612-96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68149" y="571480"/>
            <a:ext cx="463247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 smtClean="0">
                <a:solidFill>
                  <a:schemeClr val="bg1"/>
                </a:solidFill>
                <a:latin typeface="Harrington" pitchFamily="82" charset="0"/>
              </a:rPr>
              <a:t>La </a:t>
            </a:r>
            <a:r>
              <a:rPr lang="es-ES" sz="2800" b="1" i="1" dirty="0">
                <a:solidFill>
                  <a:schemeClr val="bg1"/>
                </a:solidFill>
                <a:latin typeface="Harrington" pitchFamily="82" charset="0"/>
              </a:rPr>
              <a:t>Santa Madre Iglesia corregirá algunas erratas de las tablas de Moisés, </a:t>
            </a:r>
            <a:endParaRPr lang="es-ES" sz="2800" b="1" dirty="0">
              <a:solidFill>
                <a:schemeClr val="bg1"/>
              </a:solidFill>
              <a:latin typeface="Harrington" pitchFamily="82" charset="0"/>
            </a:endParaRPr>
          </a:p>
        </p:txBody>
      </p:sp>
      <p:pic>
        <p:nvPicPr>
          <p:cNvPr id="3074" name="Picture 2" descr="C:\Users\Margarita M\Pictures\Nueva carpeta\El derecho al delirio\10mandamient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428604"/>
            <a:ext cx="3738562" cy="378446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080" name="Picture 8" descr="C:\Users\Margarita M\Pictures\Nueva carpeta\El derecho al delirio\Cómo-crear-salud-y-felicidad-en-tu-vid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7158" y="2928934"/>
            <a:ext cx="400052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>
                <a:solidFill>
                  <a:srgbClr val="C000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y el sexto mandamiento ordenará festejar el </a:t>
            </a:r>
            <a:r>
              <a:rPr lang="es-ES" sz="2800" b="1" i="1" dirty="0" smtClean="0">
                <a:solidFill>
                  <a:srgbClr val="C000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cuerpo.</a:t>
            </a:r>
            <a:endParaRPr lang="es-ES" sz="2800" b="1" dirty="0">
              <a:solidFill>
                <a:srgbClr val="C00000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Click="0" advTm="23822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6" presetClass="emph" presetSubtype="0" autoRev="1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animScale>
                                      <p:cBhvr>
                                        <p:cTn id="27" dur="5000" fill="hold"/>
                                        <p:tgtEl>
                                          <p:spTgt spid="308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Ordenar"/>
          <p:cNvSpPr/>
          <p:nvPr/>
        </p:nvSpPr>
        <p:spPr>
          <a:xfrm>
            <a:off x="642910" y="0"/>
            <a:ext cx="7929618" cy="6858000"/>
          </a:xfrm>
          <a:prstGeom prst="flowChartSor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Ordenar"/>
          <p:cNvSpPr/>
          <p:nvPr/>
        </p:nvSpPr>
        <p:spPr>
          <a:xfrm>
            <a:off x="571472" y="571480"/>
            <a:ext cx="8001056" cy="5786478"/>
          </a:xfrm>
          <a:prstGeom prst="flowChartSor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1428728" y="357166"/>
            <a:ext cx="621510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>
                <a:solidFill>
                  <a:srgbClr val="FFFF00"/>
                </a:solidFill>
                <a:effectLst>
                  <a:glow rad="101600">
                    <a:schemeClr val="accent3">
                      <a:lumMod val="50000"/>
                      <a:alpha val="40000"/>
                    </a:schemeClr>
                  </a:glow>
                </a:effectLst>
                <a:latin typeface="Harrington" pitchFamily="82" charset="0"/>
              </a:rPr>
              <a:t>L</a:t>
            </a:r>
            <a:r>
              <a:rPr lang="es-ES" sz="2400" b="1" i="1" dirty="0" smtClean="0">
                <a:solidFill>
                  <a:srgbClr val="FFFF00"/>
                </a:solidFill>
                <a:effectLst>
                  <a:glow rad="101600">
                    <a:schemeClr val="accent3">
                      <a:lumMod val="50000"/>
                      <a:alpha val="40000"/>
                    </a:schemeClr>
                  </a:glow>
                </a:effectLst>
                <a:latin typeface="Harrington" pitchFamily="82" charset="0"/>
              </a:rPr>
              <a:t>a </a:t>
            </a:r>
            <a:r>
              <a:rPr lang="es-ES" sz="2400" b="1" i="1" dirty="0">
                <a:solidFill>
                  <a:srgbClr val="FFFF00"/>
                </a:solidFill>
                <a:effectLst>
                  <a:glow rad="101600">
                    <a:schemeClr val="accent3">
                      <a:lumMod val="50000"/>
                      <a:alpha val="40000"/>
                    </a:schemeClr>
                  </a:glow>
                </a:effectLst>
                <a:latin typeface="Harrington" pitchFamily="82" charset="0"/>
              </a:rPr>
              <a:t>Iglesia también dictará otro mandamiento, que se le había olvidado a Dios: «Amarás a </a:t>
            </a:r>
            <a:endParaRPr lang="es-ES" sz="2400" b="1" i="1" dirty="0" smtClean="0">
              <a:solidFill>
                <a:srgbClr val="FFFF00"/>
              </a:solidFill>
              <a:effectLst>
                <a:glow rad="101600">
                  <a:schemeClr val="accent3">
                    <a:lumMod val="50000"/>
                    <a:alpha val="40000"/>
                  </a:schemeClr>
                </a:glow>
              </a:effectLst>
              <a:latin typeface="Harrington" pitchFamily="82" charset="0"/>
            </a:endParaRPr>
          </a:p>
          <a:p>
            <a:r>
              <a:rPr lang="es-ES" sz="2400" b="1" i="1" dirty="0" smtClean="0">
                <a:solidFill>
                  <a:srgbClr val="FFFF00"/>
                </a:solidFill>
                <a:effectLst>
                  <a:glow rad="101600">
                    <a:schemeClr val="accent3">
                      <a:lumMod val="50000"/>
                      <a:alpha val="40000"/>
                    </a:schemeClr>
                  </a:glow>
                </a:effectLst>
                <a:latin typeface="Harrington" pitchFamily="82" charset="0"/>
              </a:rPr>
              <a:t>la </a:t>
            </a:r>
            <a:r>
              <a:rPr lang="es-ES" sz="2400" b="1" i="1" dirty="0">
                <a:solidFill>
                  <a:srgbClr val="FFFF00"/>
                </a:solidFill>
                <a:effectLst>
                  <a:glow rad="101600">
                    <a:schemeClr val="accent3">
                      <a:lumMod val="50000"/>
                      <a:alpha val="40000"/>
                    </a:schemeClr>
                  </a:glow>
                </a:effectLst>
                <a:latin typeface="Harrington" pitchFamily="82" charset="0"/>
              </a:rPr>
              <a:t>naturaleza, de la que formas parte</a:t>
            </a:r>
            <a:r>
              <a:rPr lang="es-ES" sz="2400" b="1" i="1" dirty="0" smtClean="0">
                <a:solidFill>
                  <a:srgbClr val="FFFF00"/>
                </a:solidFill>
                <a:effectLst>
                  <a:glow rad="101600">
                    <a:schemeClr val="accent3">
                      <a:lumMod val="50000"/>
                      <a:alpha val="40000"/>
                    </a:schemeClr>
                  </a:glow>
                </a:effectLst>
                <a:latin typeface="Harrington" pitchFamily="82" charset="0"/>
              </a:rPr>
              <a:t>».</a:t>
            </a:r>
            <a:endParaRPr lang="es-ES" sz="2400" b="1" dirty="0">
              <a:solidFill>
                <a:srgbClr val="FFFF00"/>
              </a:solidFill>
              <a:effectLst>
                <a:glow rad="101600">
                  <a:schemeClr val="accent3">
                    <a:lumMod val="50000"/>
                    <a:alpha val="40000"/>
                  </a:schemeClr>
                </a:glo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Click="0" advTm="18603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xit" presetSubtype="4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32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" presetClass="entr" presetSubtype="1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2" grpId="0" animBg="1"/>
      <p:bldP spid="2" grpId="1" animBg="1"/>
      <p:bldP spid="3" grpId="0" animBg="1"/>
      <p:bldP spid="3" grpId="1" animBg="1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3" name="Picture 7" descr="C:\Users\Margarita M\Pictures\Nueva carpeta\El derecho al delirio\sahara-vert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pic>
        <p:nvPicPr>
          <p:cNvPr id="4105" name="Picture 9" descr="C:\Users\Margarita M\Pictures\Nueva carpeta\El derecho al delirio\Belleza29319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357818" y="5214950"/>
            <a:ext cx="335758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>
                <a:ln>
                  <a:solidFill>
                    <a:srgbClr val="FF0000"/>
                  </a:solidFill>
                </a:ln>
                <a:solidFill>
                  <a:srgbClr val="006600"/>
                </a:solidFill>
                <a:effectLst/>
                <a:latin typeface="Harrington" pitchFamily="82" charset="0"/>
              </a:rPr>
              <a:t>S</a:t>
            </a:r>
            <a:r>
              <a:rPr lang="es-ES" sz="2400" b="1" i="1" dirty="0" smtClean="0">
                <a:ln>
                  <a:solidFill>
                    <a:srgbClr val="FF0000"/>
                  </a:solidFill>
                </a:ln>
                <a:solidFill>
                  <a:srgbClr val="006600"/>
                </a:solidFill>
                <a:effectLst/>
                <a:latin typeface="Harrington" pitchFamily="82" charset="0"/>
              </a:rPr>
              <a:t>erán </a:t>
            </a:r>
            <a:r>
              <a:rPr lang="es-ES" sz="2400" b="1" i="1" dirty="0">
                <a:ln>
                  <a:solidFill>
                    <a:srgbClr val="FF0000"/>
                  </a:solidFill>
                </a:ln>
                <a:solidFill>
                  <a:srgbClr val="006600"/>
                </a:solidFill>
                <a:effectLst/>
                <a:latin typeface="Harrington" pitchFamily="82" charset="0"/>
              </a:rPr>
              <a:t>reforestados los desiertos del mundo y los desiertos del </a:t>
            </a:r>
            <a:r>
              <a:rPr lang="es-ES" sz="2400" b="1" i="1" dirty="0" smtClean="0">
                <a:ln>
                  <a:solidFill>
                    <a:srgbClr val="FF0000"/>
                  </a:solidFill>
                </a:ln>
                <a:solidFill>
                  <a:srgbClr val="006600"/>
                </a:solidFill>
                <a:effectLst/>
                <a:latin typeface="Harrington" pitchFamily="82" charset="0"/>
              </a:rPr>
              <a:t>alma.</a:t>
            </a:r>
            <a:endParaRPr lang="es-ES" sz="2400" b="1" dirty="0">
              <a:ln>
                <a:solidFill>
                  <a:srgbClr val="FF0000"/>
                </a:solidFill>
              </a:ln>
              <a:solidFill>
                <a:srgbClr val="006600"/>
              </a:solidFill>
              <a:effectLst/>
              <a:latin typeface="Harrington" pitchFamily="82" charset="0"/>
            </a:endParaRPr>
          </a:p>
        </p:txBody>
      </p:sp>
    </p:spTree>
  </p:cSld>
  <p:clrMapOvr>
    <a:masterClrMapping/>
  </p:clrMapOvr>
  <p:transition spd="slow" advClick="0" advTm="17625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2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Margarita M\Pictures\Nueva carpeta\El derecho al delirio\Imagen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6" name="Picture 6" descr="C:\Users\Margarita M\Pictures\Nueva carpeta\El derecho al delirio\Sandhill cranes flying, Bosque del Apache National Wildlife Refuge, New Mexico, US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0" y="0"/>
            <a:ext cx="4572000" cy="3429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572000" y="0"/>
            <a:ext cx="4572000" cy="3429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3429000"/>
            <a:ext cx="4572000" cy="3429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4572000" y="3429000"/>
            <a:ext cx="4572000" cy="3429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500034" y="4857760"/>
            <a:ext cx="835824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>
                <a:ln>
                  <a:solidFill>
                    <a:srgbClr val="FFFF00"/>
                  </a:solidFill>
                </a:ln>
                <a:solidFill>
                  <a:srgbClr val="FFFF99"/>
                </a:solidFill>
                <a:effectLst/>
                <a:latin typeface="Harrington" pitchFamily="82" charset="0"/>
              </a:rPr>
              <a:t>L</a:t>
            </a:r>
            <a:r>
              <a:rPr lang="es-ES" sz="2800" b="1" i="1" dirty="0" smtClean="0">
                <a:ln>
                  <a:solidFill>
                    <a:srgbClr val="FFFF00"/>
                  </a:solidFill>
                </a:ln>
                <a:solidFill>
                  <a:srgbClr val="FFFF99"/>
                </a:solidFill>
                <a:effectLst/>
                <a:latin typeface="Harrington" pitchFamily="82" charset="0"/>
              </a:rPr>
              <a:t>os </a:t>
            </a:r>
            <a:r>
              <a:rPr lang="es-ES" sz="2800" b="1" i="1" dirty="0">
                <a:ln>
                  <a:solidFill>
                    <a:srgbClr val="FFFF00"/>
                  </a:solidFill>
                </a:ln>
                <a:solidFill>
                  <a:srgbClr val="FFFF99"/>
                </a:solidFill>
                <a:effectLst/>
                <a:latin typeface="Harrington" pitchFamily="82" charset="0"/>
              </a:rPr>
              <a:t>desesperados serán esperados y los perdidos serán encontrados, porque ellos </a:t>
            </a:r>
            <a:r>
              <a:rPr lang="es-ES" sz="2800" b="1" i="1" dirty="0" smtClean="0">
                <a:ln>
                  <a:solidFill>
                    <a:srgbClr val="FFFF00"/>
                  </a:solidFill>
                </a:ln>
                <a:solidFill>
                  <a:srgbClr val="FFFF99"/>
                </a:solidFill>
                <a:effectLst/>
                <a:latin typeface="Harrington" pitchFamily="82" charset="0"/>
              </a:rPr>
              <a:t>se </a:t>
            </a:r>
            <a:r>
              <a:rPr lang="es-ES" sz="2800" b="1" i="1" dirty="0">
                <a:ln>
                  <a:solidFill>
                    <a:srgbClr val="FFFF00"/>
                  </a:solidFill>
                </a:ln>
                <a:solidFill>
                  <a:srgbClr val="FFFF99"/>
                </a:solidFill>
                <a:effectLst/>
                <a:latin typeface="Harrington" pitchFamily="82" charset="0"/>
              </a:rPr>
              <a:t>desesperaron de tanto esperar y ellos se perdieron por tanto buscar. </a:t>
            </a:r>
            <a:endParaRPr lang="es-ES" sz="2800" b="1" dirty="0">
              <a:ln>
                <a:solidFill>
                  <a:srgbClr val="FFFF00"/>
                </a:solidFill>
              </a:ln>
              <a:solidFill>
                <a:srgbClr val="FFFF99"/>
              </a:solidFill>
              <a:effectLst/>
              <a:latin typeface="Harrington" pitchFamily="82" charset="0"/>
            </a:endParaRPr>
          </a:p>
        </p:txBody>
      </p:sp>
    </p:spTree>
  </p:cSld>
  <p:clrMapOvr>
    <a:masterClrMapping/>
  </p:clrMapOvr>
  <p:transition spd="slow" advClick="0" advTm="20156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xit" presetSubtype="4" fill="hold" grpId="2" nodeType="withEffect">
                                  <p:stCondLst>
                                    <p:cond delay="1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8" fill="hold" grpId="2" nodeType="withEffect">
                                  <p:stCondLst>
                                    <p:cond delay="1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2" fill="hold" grpId="2" nodeType="withEffect">
                                  <p:stCondLst>
                                    <p:cond delay="1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grpId="2" nodeType="withEffect">
                                  <p:stCondLst>
                                    <p:cond delay="1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53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2" animBg="1"/>
      <p:bldP spid="9" grpId="0" animBg="1"/>
      <p:bldP spid="9" grpId="2" animBg="1"/>
      <p:bldP spid="10" grpId="0" animBg="1"/>
      <p:bldP spid="10" grpId="2" animBg="1"/>
      <p:bldP spid="11" grpId="0" animBg="1"/>
      <p:bldP spid="11" grpId="2" animBg="1"/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Margarita M\Pictures\Nueva carpeta\El derecho al delirio\belleza376420_20305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C:\Users\Margarita M\Pictures\Nueva carpeta\El derecho al delirio\belleza376420_20305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428604"/>
            <a:ext cx="8358246" cy="5979702"/>
          </a:xfrm>
          <a:prstGeom prst="rect">
            <a:avLst/>
          </a:prstGeom>
          <a:noFill/>
        </p:spPr>
      </p:pic>
      <p:pic>
        <p:nvPicPr>
          <p:cNvPr id="1029" name="Picture 5" descr="C:\Users\Margarita M\Pictures\Nueva carpeta\El derecho al delirio\belleza376420_20305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714356"/>
            <a:ext cx="7643866" cy="5319533"/>
          </a:xfrm>
          <a:prstGeom prst="rect">
            <a:avLst/>
          </a:prstGeom>
          <a:noFill/>
        </p:spPr>
      </p:pic>
      <p:pic>
        <p:nvPicPr>
          <p:cNvPr id="1030" name="Picture 6" descr="C:\Users\Margarita M\Pictures\Nueva carpeta\El derecho al delirio\belleza376420_20305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7" y="1071546"/>
            <a:ext cx="6858048" cy="4659362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57158" y="357166"/>
            <a:ext cx="842968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>
                <a:solidFill>
                  <a:srgbClr val="FFFF99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Seremos compatriotas y contemporáneos de todos los que tengan voluntad de belleza y voluntad de justicia, hayan nacido cuando hayan nacido y hayan vivido donde hayan vivido, sin que importen ni un poquito las fronteras del mapa ni del </a:t>
            </a:r>
            <a:r>
              <a:rPr lang="es-ES" sz="2400" b="1" i="1" dirty="0" smtClean="0">
                <a:solidFill>
                  <a:srgbClr val="FFFF99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tiempo.</a:t>
            </a:r>
            <a:endParaRPr lang="es-ES" sz="2400" b="1" dirty="0">
              <a:solidFill>
                <a:srgbClr val="FFFF99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Click="0" advTm="30545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Rot by="-21600000">
                                      <p:cBhvr>
                                        <p:cTn id="26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3" presetClass="exit" presetSubtype="544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3" presetClass="exit" presetSubtype="544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xit" presetSubtype="544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5" name="Picture 7" descr="C:\Users\Margarita M\Pictures\Nueva carpeta\El derecho al delirio\COMPOSICI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2700"/>
            <a:ext cx="91567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00034" y="714356"/>
            <a:ext cx="828680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Seremos imperfectos, porque la perfección seguirá siendo el aburrido privilegio de los </a:t>
            </a:r>
            <a:r>
              <a:rPr lang="es-ES" sz="2800" b="1" i="1" dirty="0" smtClean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dioses.</a:t>
            </a:r>
            <a:r>
              <a:rPr lang="es-ES" sz="2800" b="1" i="1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 </a:t>
            </a:r>
            <a:endParaRPr lang="es-ES" sz="2800" b="1" dirty="0">
              <a:solidFill>
                <a:schemeClr val="bg1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Harrington" pitchFamily="82" charset="0"/>
            </a:endParaRPr>
          </a:p>
        </p:txBody>
      </p:sp>
      <p:sp>
        <p:nvSpPr>
          <p:cNvPr id="11" name="10 Extracto"/>
          <p:cNvSpPr/>
          <p:nvPr/>
        </p:nvSpPr>
        <p:spPr>
          <a:xfrm>
            <a:off x="0" y="3429000"/>
            <a:ext cx="9144000" cy="3429000"/>
          </a:xfrm>
          <a:prstGeom prst="flowChartExtract">
            <a:avLst/>
          </a:prstGeom>
          <a:solidFill>
            <a:srgbClr val="0099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 rot="5400000">
            <a:off x="-1143001" y="1143001"/>
            <a:ext cx="6858002" cy="4571999"/>
          </a:xfrm>
          <a:prstGeom prst="flowChartExtract">
            <a:avLst/>
          </a:prstGeom>
          <a:solidFill>
            <a:srgbClr val="0099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>
            <a:off x="0" y="0"/>
            <a:ext cx="9144000" cy="3429000"/>
          </a:xfrm>
          <a:prstGeom prst="flowChartMerge">
            <a:avLst/>
          </a:prstGeom>
          <a:solidFill>
            <a:srgbClr val="0099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5400000">
            <a:off x="3429000" y="1143000"/>
            <a:ext cx="6858000" cy="4572000"/>
          </a:xfrm>
          <a:prstGeom prst="flowChartMerge">
            <a:avLst/>
          </a:prstGeom>
          <a:solidFill>
            <a:srgbClr val="0099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874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3" dur="5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C:\Users\Margarita M\Pictures\Nueva carpeta\El derecho al delirio\El derecho al delirio\amistad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57224" y="4929198"/>
            <a:ext cx="57150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>
                <a:solidFill>
                  <a:schemeClr val="bg1"/>
                </a:solidFill>
                <a:latin typeface="Harrington" pitchFamily="82" charset="0"/>
              </a:rPr>
              <a:t>P</a:t>
            </a:r>
            <a:r>
              <a:rPr lang="es-ES" sz="2800" b="1" i="1" dirty="0" smtClean="0">
                <a:solidFill>
                  <a:schemeClr val="bg1"/>
                </a:solidFill>
                <a:latin typeface="Harrington" pitchFamily="82" charset="0"/>
              </a:rPr>
              <a:t>ero </a:t>
            </a:r>
            <a:r>
              <a:rPr lang="es-ES" sz="2800" b="1" i="1" dirty="0">
                <a:solidFill>
                  <a:schemeClr val="bg1"/>
                </a:solidFill>
                <a:latin typeface="Harrington" pitchFamily="82" charset="0"/>
              </a:rPr>
              <a:t>en este mundo, </a:t>
            </a:r>
            <a:endParaRPr lang="es-ES" sz="2800" b="1" i="1" dirty="0" smtClean="0">
              <a:solidFill>
                <a:schemeClr val="bg1"/>
              </a:solidFill>
              <a:latin typeface="Harrington" pitchFamily="82" charset="0"/>
            </a:endParaRPr>
          </a:p>
          <a:p>
            <a:r>
              <a:rPr lang="es-ES" sz="2800" b="1" i="1" dirty="0" smtClean="0">
                <a:solidFill>
                  <a:schemeClr val="bg1"/>
                </a:solidFill>
                <a:latin typeface="Harrington" pitchFamily="82" charset="0"/>
              </a:rPr>
              <a:t>en </a:t>
            </a:r>
            <a:r>
              <a:rPr lang="es-ES" sz="2800" b="1" i="1" dirty="0">
                <a:solidFill>
                  <a:schemeClr val="bg1"/>
                </a:solidFill>
                <a:latin typeface="Harrington" pitchFamily="82" charset="0"/>
              </a:rPr>
              <a:t>este mundo chambón y jodido, </a:t>
            </a:r>
            <a:endParaRPr lang="es-ES" sz="2800" b="1" dirty="0">
              <a:solidFill>
                <a:schemeClr val="bg1"/>
              </a:solidFill>
              <a:latin typeface="Harrington" pitchFamily="82" charset="0"/>
            </a:endParaRPr>
          </a:p>
        </p:txBody>
      </p:sp>
      <p:pic>
        <p:nvPicPr>
          <p:cNvPr id="3075" name="Picture 3" descr="C:\Users\Margarita M\Pictures\Nueva carpeta\El derecho al delirio\El derecho al delirio\imágenes-montajes-y-fotomanipulaciones-digitales-de-Caras-Ionut-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84158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14348" y="500042"/>
            <a:ext cx="50006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 smtClean="0">
                <a:solidFill>
                  <a:schemeClr val="bg1"/>
                </a:solidFill>
                <a:latin typeface="Harrington" pitchFamily="82" charset="0"/>
              </a:rPr>
              <a:t>seremos capaces de vivir cada día como si fuera el primero </a:t>
            </a:r>
            <a:endParaRPr lang="es-ES" sz="2800" dirty="0">
              <a:solidFill>
                <a:schemeClr val="bg1"/>
              </a:solidFill>
            </a:endParaRPr>
          </a:p>
        </p:txBody>
      </p:sp>
      <p:pic>
        <p:nvPicPr>
          <p:cNvPr id="3078" name="Picture 6" descr="C:\Users\Margarita M\Pictures\Nueva carpeta\1\2a0CS-18p-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91370" cy="685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2714612" y="2928934"/>
            <a:ext cx="242889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 smtClean="0">
                <a:solidFill>
                  <a:schemeClr val="bg1"/>
                </a:solidFill>
                <a:latin typeface="Harrington" pitchFamily="82" charset="0"/>
              </a:rPr>
              <a:t>y cada noche  como si fuera la última</a:t>
            </a:r>
            <a:endParaRPr lang="es-ES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33365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3" presetClass="entr" presetSubtype="0" fill="hold" nodeType="withEffect">
                                  <p:stCondLst>
                                    <p:cond delay="1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Luna"/>
          <p:cNvSpPr/>
          <p:nvPr/>
        </p:nvSpPr>
        <p:spPr>
          <a:xfrm rot="8016752">
            <a:off x="5175809" y="2661913"/>
            <a:ext cx="835180" cy="1828447"/>
          </a:xfrm>
          <a:prstGeom prst="moon">
            <a:avLst>
              <a:gd name="adj" fmla="val 54031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Luna"/>
          <p:cNvSpPr/>
          <p:nvPr/>
        </p:nvSpPr>
        <p:spPr>
          <a:xfrm rot="2794273">
            <a:off x="4553342" y="1325338"/>
            <a:ext cx="899913" cy="1909805"/>
          </a:xfrm>
          <a:prstGeom prst="moon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5628665">
            <a:off x="5186032" y="1904084"/>
            <a:ext cx="873276" cy="1904631"/>
          </a:xfrm>
          <a:prstGeom prst="moon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3620883">
            <a:off x="3817279" y="3247048"/>
            <a:ext cx="888172" cy="1838521"/>
          </a:xfrm>
          <a:prstGeom prst="moon">
            <a:avLst>
              <a:gd name="adj" fmla="val 56122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0800000">
            <a:off x="4643438" y="3286124"/>
            <a:ext cx="899913" cy="1785950"/>
          </a:xfrm>
          <a:prstGeom prst="moon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8760248">
            <a:off x="3127458" y="1956072"/>
            <a:ext cx="889557" cy="1899465"/>
          </a:xfrm>
          <a:prstGeom prst="moon">
            <a:avLst>
              <a:gd name="adj" fmla="val 56291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90939">
            <a:off x="3617917" y="1428891"/>
            <a:ext cx="1005673" cy="1830730"/>
          </a:xfrm>
          <a:prstGeom prst="moon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6495174">
            <a:off x="3211149" y="2618737"/>
            <a:ext cx="865561" cy="1934410"/>
          </a:xfrm>
          <a:prstGeom prst="moon">
            <a:avLst>
              <a:gd name="adj" fmla="val 57011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rdenar"/>
          <p:cNvSpPr/>
          <p:nvPr/>
        </p:nvSpPr>
        <p:spPr>
          <a:xfrm>
            <a:off x="0" y="0"/>
            <a:ext cx="9144000" cy="6858000"/>
          </a:xfrm>
          <a:prstGeom prst="flowChartSor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800" b="1" i="1" dirty="0">
              <a:latin typeface="Harrington" pitchFamily="82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2571736" y="2714620"/>
            <a:ext cx="3857652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600" b="1" i="1" dirty="0" smtClean="0">
                <a:ln>
                  <a:solidFill>
                    <a:schemeClr val="accent3">
                      <a:lumMod val="40000"/>
                      <a:lumOff val="60000"/>
                    </a:schemeClr>
                  </a:solidFill>
                </a:ln>
                <a:solidFill>
                  <a:srgbClr val="FF505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Hay otro mundo posible latiendo en este mundo que hay …</a:t>
            </a:r>
          </a:p>
          <a:p>
            <a:pPr algn="r"/>
            <a:r>
              <a:rPr lang="es-ES" sz="2000" b="1" i="1" dirty="0" smtClean="0">
                <a:ln>
                  <a:solidFill>
                    <a:schemeClr val="accent3">
                      <a:lumMod val="40000"/>
                      <a:lumOff val="60000"/>
                    </a:schemeClr>
                  </a:solidFill>
                </a:ln>
                <a:solidFill>
                  <a:srgbClr val="FF505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Eduardo Galeano</a:t>
            </a:r>
            <a:endParaRPr lang="es-ES" sz="2000" b="1" dirty="0">
              <a:ln>
                <a:solidFill>
                  <a:schemeClr val="accent3">
                    <a:lumMod val="40000"/>
                    <a:lumOff val="60000"/>
                  </a:schemeClr>
                </a:solidFill>
              </a:ln>
              <a:solidFill>
                <a:srgbClr val="FF505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Harrington" pitchFamily="82" charset="0"/>
            </a:endParaRPr>
          </a:p>
        </p:txBody>
      </p:sp>
      <p:grpSp>
        <p:nvGrpSpPr>
          <p:cNvPr id="13" name="13 Grupo"/>
          <p:cNvGrpSpPr>
            <a:grpSpLocks/>
          </p:cNvGrpSpPr>
          <p:nvPr/>
        </p:nvGrpSpPr>
        <p:grpSpPr bwMode="auto">
          <a:xfrm flipH="1">
            <a:off x="6786578" y="4714884"/>
            <a:ext cx="1676398" cy="1839095"/>
            <a:chOff x="6948264" y="2205038"/>
            <a:chExt cx="1763959" cy="1564285"/>
          </a:xfrm>
        </p:grpSpPr>
        <p:pic>
          <p:nvPicPr>
            <p:cNvPr id="14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" name="15 Rectángulo"/>
            <p:cNvSpPr>
              <a:spLocks noChangeArrowheads="1"/>
            </p:cNvSpPr>
            <p:nvPr/>
          </p:nvSpPr>
          <p:spPr bwMode="auto">
            <a:xfrm>
              <a:off x="6948264" y="3429000"/>
              <a:ext cx="1440160" cy="3403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s-ES" sz="2000" dirty="0">
                  <a:ln>
                    <a:solidFill>
                      <a:schemeClr val="accent3">
                        <a:lumMod val="60000"/>
                        <a:lumOff val="40000"/>
                      </a:schemeClr>
                    </a:solidFill>
                  </a:ln>
                  <a:solidFill>
                    <a:srgbClr val="FF5050"/>
                  </a:solidFill>
                  <a:latin typeface="Script MT Bold" pitchFamily="66" charset="0"/>
                  <a:cs typeface="Arial" charset="0"/>
                </a:rPr>
                <a:t>Margarita</a:t>
              </a:r>
            </a:p>
          </p:txBody>
        </p:sp>
      </p:grpSp>
    </p:spTree>
  </p:cSld>
  <p:clrMapOvr>
    <a:masterClrMapping/>
  </p:clrMapOvr>
  <p:transition spd="slow" advClick="0" advTm="20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Rot by="5400000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Rot by="5400000">
                                      <p:cBhvr>
                                        <p:cTn id="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Rot by="5400000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Rot by="5400000">
                                      <p:cBhvr>
                                        <p:cTn id="6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Rot by="5400000">
                                      <p:cBhvr>
                                        <p:cTn id="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Rot by="54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Rot by="54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Rot by="5400000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000"/>
                            </p:stCondLst>
                            <p:childTnLst>
                              <p:par>
                                <p:cTn id="7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3" presetClass="exit" presetSubtype="544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8" presetClass="exit" presetSubtype="16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31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24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24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4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4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9" grpId="0" animBg="1"/>
      <p:bldP spid="9" grpId="1" animBg="1"/>
      <p:bldP spid="9" grpId="2" animBg="1"/>
      <p:bldP spid="8" grpId="0" animBg="1"/>
      <p:bldP spid="8" grpId="1" animBg="1"/>
      <p:bldP spid="8" grpId="2" animBg="1"/>
      <p:bldP spid="5" grpId="0" animBg="1"/>
      <p:bldP spid="5" grpId="1" animBg="1"/>
      <p:bldP spid="5" grpId="2" animBg="1"/>
      <p:bldP spid="11" grpId="0" animBg="1"/>
      <p:bldP spid="10" grpId="0" animBg="1"/>
      <p:bldP spid="10" grpId="1" animBg="1"/>
      <p:bldP spid="1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5136</TotalTime>
  <Words>832</Words>
  <Application>Microsoft Office PowerPoint</Application>
  <PresentationFormat>Presentación en pantalla (4:3)</PresentationFormat>
  <Paragraphs>96</Paragraphs>
  <Slides>25</Slides>
  <Notes>5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 M</dc:creator>
  <cp:lastModifiedBy>Margarita M</cp:lastModifiedBy>
  <cp:revision>350</cp:revision>
  <dcterms:created xsi:type="dcterms:W3CDTF">2013-08-22T21:53:13Z</dcterms:created>
  <dcterms:modified xsi:type="dcterms:W3CDTF">2013-11-17T16:16:21Z</dcterms:modified>
</cp:coreProperties>
</file>