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1" r:id="rId4"/>
    <p:sldId id="257" r:id="rId5"/>
    <p:sldId id="258" r:id="rId6"/>
    <p:sldId id="259" r:id="rId7"/>
    <p:sldId id="260" r:id="rId8"/>
    <p:sldId id="261" r:id="rId9"/>
    <p:sldId id="272" r:id="rId10"/>
    <p:sldId id="280" r:id="rId11"/>
    <p:sldId id="282" r:id="rId12"/>
    <p:sldId id="262" r:id="rId13"/>
    <p:sldId id="263" r:id="rId14"/>
    <p:sldId id="276" r:id="rId15"/>
    <p:sldId id="285" r:id="rId16"/>
    <p:sldId id="284" r:id="rId17"/>
    <p:sldId id="264" r:id="rId18"/>
    <p:sldId id="265" r:id="rId19"/>
    <p:sldId id="266" r:id="rId20"/>
    <p:sldId id="267" r:id="rId21"/>
    <p:sldId id="270" r:id="rId22"/>
    <p:sldId id="279" r:id="rId23"/>
    <p:sldId id="283" r:id="rId24"/>
    <p:sldId id="268" r:id="rId25"/>
    <p:sldId id="269" r:id="rId26"/>
    <p:sldId id="277" r:id="rId27"/>
    <p:sldId id="278" r:id="rId28"/>
    <p:sldId id="287" r:id="rId29"/>
    <p:sldId id="275" r:id="rId30"/>
    <p:sldId id="288" r:id="rId3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NYDXmR5vfAwHmSQerxP2Q==" hashData="FbOui88k/syQN59S+czKvDsh22c="/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E1F00"/>
    <a:srgbClr val="502800"/>
    <a:srgbClr val="C0C0C0"/>
    <a:srgbClr val="003300"/>
    <a:srgbClr val="C6BABC"/>
    <a:srgbClr val="B47C18"/>
    <a:srgbClr val="99FF33"/>
    <a:srgbClr val="006600"/>
    <a:srgbClr val="A49380"/>
    <a:srgbClr val="0018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08" y="-13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FF9F2-4580-4E56-B0A4-020837728F4B}" type="datetimeFigureOut">
              <a:rPr lang="es-ES" smtClean="0"/>
              <a:pPr/>
              <a:t>07/06/2018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635A3-963B-4B89-A982-E432B5EEC7B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4553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fld id="{699FF9F2-4580-4E56-B0A4-020837728F4B}" type="datetimeFigureOut">
              <a:rPr lang="es-ES" smtClean="0"/>
              <a:pPr/>
              <a:t>07/06/2018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Lucida Calligraphy" pitchFamily="66" charset="0"/>
              </a:defRPr>
            </a:lvl1pPr>
          </a:lstStyle>
          <a:p>
            <a:fld id="{188635A3-963B-4B89-A982-E432B5EEC7B3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Lucida Calligraphy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Lucida Calligraphy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xmlns="" val="2621608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6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6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5" name="Picture 25" descr="E:\PPS DE CREACION PROPIA - EXCLUSIVOS\- El crimen fue en Granada\Imágenes\la-alhambra-de-granada-una-construccion-un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20482" name="Picture 2" descr="autÃ³graf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4235102"/>
            <a:ext cx="3219450" cy="908398"/>
          </a:xfrm>
          <a:prstGeom prst="rect">
            <a:avLst/>
          </a:prstGeom>
          <a:noFill/>
          <a:effectLst>
            <a:innerShdw blurRad="63500" dist="50800" dir="2700000">
              <a:schemeClr val="bg1">
                <a:alpha val="50000"/>
              </a:schemeClr>
            </a:innerShdw>
          </a:effectLst>
        </p:spPr>
      </p:pic>
      <p:pic>
        <p:nvPicPr>
          <p:cNvPr id="20502" name="Picture 22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3" y="195487"/>
            <a:ext cx="5746270" cy="668245"/>
          </a:xfrm>
          <a:prstGeom prst="rect">
            <a:avLst/>
          </a:prstGeom>
          <a:noFill/>
          <a:effectLst>
            <a:innerShdw blurRad="63500" dist="50800" dir="8100000">
              <a:schemeClr val="tx1">
                <a:alpha val="50000"/>
              </a:schemeClr>
            </a:innerShdw>
          </a:effectLst>
        </p:spPr>
      </p:pic>
      <p:pic>
        <p:nvPicPr>
          <p:cNvPr id="20504" name="Picture 2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699542"/>
            <a:ext cx="5832648" cy="755915"/>
          </a:xfrm>
          <a:prstGeom prst="rect">
            <a:avLst/>
          </a:prstGeom>
          <a:noFill/>
          <a:effectLst>
            <a:innerShdw blurRad="63500" dist="50800" dir="8100000">
              <a:schemeClr val="tx1">
                <a:alpha val="50000"/>
              </a:schemeClr>
            </a:innerShdw>
          </a:effectLst>
        </p:spPr>
      </p:pic>
      <p:sp>
        <p:nvSpPr>
          <p:cNvPr id="6" name="5 Franja diagonal"/>
          <p:cNvSpPr/>
          <p:nvPr/>
        </p:nvSpPr>
        <p:spPr>
          <a:xfrm flipH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7" cstate="print"/>
            <a:stretch>
              <a:fillRect/>
            </a:stretch>
          </a:blipFill>
          <a:ln w="76200" cmpd="tri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7" cstate="print"/>
            <a:stretch>
              <a:fillRect/>
            </a:stretch>
          </a:blipFill>
          <a:ln w="76200" cmpd="tri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7" cstate="print"/>
            <a:stretch>
              <a:fillRect/>
            </a:stretch>
          </a:blipFill>
          <a:ln w="76200" cmpd="tri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 flipV="1">
            <a:off x="0" y="0"/>
            <a:ext cx="9144000" cy="5143500"/>
          </a:xfrm>
          <a:prstGeom prst="diagStripe">
            <a:avLst>
              <a:gd name="adj" fmla="val 88519"/>
            </a:avLst>
          </a:prstGeom>
          <a:blipFill>
            <a:blip r:embed="rId7" cstate="print"/>
            <a:stretch>
              <a:fillRect/>
            </a:stretch>
          </a:blipFill>
          <a:ln w="76200" cmpd="tri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656">
    <p:sndAc>
      <p:stSnd>
        <p:snd r:embed="rId2" name="Recuerdos de la Alhambra y Zorongo Gita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30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6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DE CREACION PROPIA - EXCLUSIVOS\- El crimen fue en Granada\Imágenes\2 - 609046177-alhambra-granada-espana-fuente-jard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solidFill>
            <a:srgbClr val="132600"/>
          </a:solidFill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DE CREACION PROPIA - EXCLUSIVOS\- El crimen fue en Granada\Imágenes\sierra-nevad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99792" y="627534"/>
            <a:ext cx="30243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ln>
                  <a:solidFill>
                    <a:srgbClr val="EFA511"/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 </a:t>
            </a:r>
            <a:r>
              <a:rPr lang="es-ES" sz="4000" b="1" i="1" dirty="0" smtClean="0">
                <a:ln>
                  <a:solidFill>
                    <a:srgbClr val="EFA511"/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El </a:t>
            </a:r>
            <a:r>
              <a:rPr lang="es-ES" sz="4000" b="1" i="1" dirty="0">
                <a:ln>
                  <a:solidFill>
                    <a:srgbClr val="EFA511"/>
                  </a:solidFill>
                </a:ln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crimen</a:t>
            </a:r>
            <a:endParaRPr lang="es-ES" sz="4000" b="1" dirty="0">
              <a:ln>
                <a:solidFill>
                  <a:srgbClr val="EFA511"/>
                </a:solidFill>
              </a:ln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El crimen fue en Granada\Imágenes\688x447xf60603dee0c08c240145f21d8f70c0ae.jpg.pagespeed.ic.7uJo8xKDs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283718"/>
            <a:ext cx="3168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le vio, caminando entre fusiles, 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una calle larga, </a:t>
            </a:r>
          </a:p>
        </p:txBody>
      </p:sp>
      <p:pic>
        <p:nvPicPr>
          <p:cNvPr id="18434" name="Picture 2" descr="E:\PPS DE CREACION PROPIA - EXCLUSIVOS\- El crimen fue en Granada\Imágenes\other-alhambra-castle-spain-granada-andalusia-wallpaper-wi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888" y="195486"/>
            <a:ext cx="50040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Salir </a:t>
            </a: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 campo frío, 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aún con estrellas de la 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madrugada</a:t>
            </a: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9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282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DE CREACION PROPIA - EXCLUSIVOS\- El crimen fue en Granada\Imágenes\DUZZuPhW4AAF5u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1491630"/>
            <a:ext cx="3312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Mataron a Federico 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cuando la luz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asomaba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7410" name="Picture 2" descr="E:\PPS DE CREACION PROPIA - EXCLUSIVOS\- El crimen fue en Granada\Imágenes\9091d765230006b6e20cb0d829b3bf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11510"/>
            <a:ext cx="3312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pelotón de verdugos 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osó mirarle la 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cara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0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DE CREACION PROPIA - EXCLUSIVOS\- El crimen fue en Granada\Imágenes\sacromo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483518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Todos cerraron los ojos; 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rezaron: ¡ni Dios te salva! </a:t>
            </a:r>
          </a:p>
        </p:txBody>
      </p:sp>
      <p:pic>
        <p:nvPicPr>
          <p:cNvPr id="16386" name="Picture 2" descr="E:\PPS DE CREACION PROPIA - EXCLUSIVOS\- El crimen fue en Granada\Imágenes\turismo-grana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795886"/>
            <a:ext cx="381642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Muerto cayó Federico 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sangre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la frente y plomo en las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entrañas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7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1" name="Picture 1" descr="E:\PPS DE CREACION PROPIA - EXCLUSIVOS\- El crimen fue en Granada\Imágenes\735145_924282047654540_313697998711164070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555526"/>
            <a:ext cx="47525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... Que fue en Granada el crimen </a:t>
            </a:r>
            <a:r>
              <a:rPr lang="es-ES" sz="20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sabed </a:t>
            </a:r>
            <a:r>
              <a:rPr lang="es-ES" sz="20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¡</a:t>
            </a:r>
            <a:r>
              <a:rPr lang="es-ES" sz="2000" b="1" dirty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pobre Granada</a:t>
            </a:r>
            <a:r>
              <a:rPr lang="es-ES" sz="20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!, </a:t>
            </a:r>
          </a:p>
          <a:p>
            <a:pPr algn="ctr"/>
            <a:r>
              <a:rPr lang="es-ES" sz="2000" b="1" dirty="0" smtClean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</a:t>
            </a:r>
            <a:r>
              <a:rPr lang="es-ES" sz="2000" b="1" dirty="0">
                <a:ln w="3175"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 Granada.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E:\PPS DE CREACION PROPIA - EXCLUSIVOS\- El crimen fue en Granada\Imágenes\11 - 3174690695_e00d31e109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1113"/>
            <a:ext cx="9156700" cy="5121275"/>
          </a:xfrm>
          <a:prstGeom prst="rect">
            <a:avLst/>
          </a:prstGeom>
          <a:noFill/>
        </p:spPr>
      </p:pic>
      <p:pic>
        <p:nvPicPr>
          <p:cNvPr id="10245" name="Picture 5" descr="E:\PPS DE CREACION PROPIA - EXCLUSIVOS\- El crimen fue en Granada\Imágenes\11 - 3174690695_e00d31e109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1113"/>
            <a:ext cx="9156700" cy="5121275"/>
          </a:xfrm>
          <a:prstGeom prst="rect">
            <a:avLst/>
          </a:prstGeom>
          <a:noFill/>
        </p:spPr>
      </p:pic>
      <p:pic>
        <p:nvPicPr>
          <p:cNvPr id="10243" name="Picture 3" descr="E:\PPS DE CREACION PROPIA - EXCLUSIVOS\- El crimen fue en Granada\Imágenes\11 - 3174690695_e00d31e109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1113"/>
            <a:ext cx="9156700" cy="5132387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4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DE CREACION PROPIA - EXCLUSIVOS\- El crimen fue en Granada\Imágenes\12 - 77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6146" name="Picture 2" descr="E:\PPS DE CREACION PROPIA - EXCLUSIVOS\- El crimen fue en Granada\Imágenes\77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El crimen fue en Granada\Imágenes\688x447x160ec9df34ef775dfd883807e4e9005c.jpg.pagespeed.ic.0bev2PGMG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46599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bg1">
              <a:lumMod val="6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bg1">
              <a:lumMod val="6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8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4" grpId="1" animBg="1"/>
      <p:bldP spid="5" grpId="0" animBg="1"/>
      <p:bldP spid="5" grpId="1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DE CREACION PROPIA - EXCLUSIVOS\- El crimen fue en Granada\Imágenes\albahic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35696" y="555526"/>
            <a:ext cx="53046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i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El </a:t>
            </a:r>
            <a:r>
              <a:rPr lang="es-ES" sz="3600" b="1" i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poeta y la muerte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1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DE CREACION PROPIA - EXCLUSIVOS\- El crimen fue en Granada\Imágenes\Paisaje Granada-Carrera del Darro 6-óleo s.lienzo 65x92c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75656" y="195486"/>
            <a:ext cx="4680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le vio caminar solo con Ella, </a:t>
            </a:r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 miedo a su guadaña. </a:t>
            </a:r>
          </a:p>
        </p:txBody>
      </p:sp>
      <p:pic>
        <p:nvPicPr>
          <p:cNvPr id="6147" name="Picture 3" descr="E:\PPS DE CREACION PROPIA - EXCLUSIVOS\- El crimen fue en Granada\Imágenes\16 - parque fede km4 ch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63888" y="195486"/>
            <a:ext cx="47525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Ya </a:t>
            </a:r>
            <a:r>
              <a:rPr lang="es-ES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sol en torre y torre, </a:t>
            </a:r>
            <a:endParaRPr lang="es-E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/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</a:t>
            </a:r>
            <a:r>
              <a:rPr lang="es-ES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martillos </a:t>
            </a:r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en yunque, </a:t>
            </a:r>
            <a:endParaRPr lang="es-ES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/>
            <a:r>
              <a:rPr lang="es-ES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yunque y </a:t>
            </a:r>
            <a:r>
              <a:rPr lang="es-ES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yunque de las fraguas. 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47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E:\PPS DE CREACION PROPIA - EXCLUSIVOS\- El crimen fue en Granada\Imágenes\alhambra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3379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DE CREACION PROPIA - EXCLUSIVOS\- El crimen fue en Granada\Imágenes\carmen-de-los-martires_5336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77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DE CREACION PROPIA - EXCLUSIVOS\- El crimen fue en Granada\Imágenes\carmen mart4 kuki ch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F91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AE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4BC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2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DE CREACION PROPIA - EXCLUSIVOS\- El crimen fue en Granada\Imágenes\carmen-martile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059582"/>
            <a:ext cx="33123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Hablaba Federico, 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requebrando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a la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muerte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300192" y="483518"/>
            <a:ext cx="23471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Ella escuchaba.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6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5035">
            <a:alpha val="9882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DE CREACION PROPIA - EXCLUSIVOS\- El crimen fue en Granada\Imágenes\hammam-al-andalus-granada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627784" y="3507854"/>
            <a:ext cx="38884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«Porque ayer en mi verso, compañera, 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sonaba el golpe de tus secas palmas, </a:t>
            </a:r>
          </a:p>
        </p:txBody>
      </p:sp>
      <p:pic>
        <p:nvPicPr>
          <p:cNvPr id="11267" name="Picture 3" descr="E:\PPS DE CREACION PROPIA - EXCLUSIVOS\- El crimen fue en Granada\Imágenes\775d7171f7da029d577f408dfddf7716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39752" y="195486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</a:t>
            </a: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diste el hielo a mi cantar, y el filo 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 mi tragedia de tu hoz de plata,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8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PPS DE CREACION PROPIA - EXCLUSIVOS\- El crimen fue en Granada\Imágenes\Patio de los Leones Alhamb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011910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</a:t>
            </a: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cantaré la carne que no tienes, 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ojos que te faltan, </a:t>
            </a:r>
          </a:p>
        </p:txBody>
      </p:sp>
      <p:pic>
        <p:nvPicPr>
          <p:cNvPr id="10242" name="Picture 2" descr="E:\PPS DE CREACION PROPIA - EXCLUSIVOS\- El crimen fue en Granada\Imágenes\alhambra_nasrides_granada_27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460432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267494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Tus </a:t>
            </a: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cabellos que el viento sacudía, 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los rojos labios donde te besaban...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7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8C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DE CREACION PROPIA - EXCLUSIVOS\- El crimen fue en Granada\Imágenes\IMGP00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483518"/>
            <a:ext cx="3168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Hoy como ayer, gitana, muerte mía, </a:t>
            </a:r>
          </a:p>
        </p:txBody>
      </p:sp>
      <p:pic>
        <p:nvPicPr>
          <p:cNvPr id="9218" name="Picture 2" descr="E:\PPS DE CREACION PROPIA - EXCLUSIVOS\- El crimen fue en Granada\Imágenes\PUERTA-REAL-GRANADA-a2218484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43808" y="3507854"/>
            <a:ext cx="39604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Qué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bien contigo a solas, 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por estos aires de Granada, ¡mi Granada!»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16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77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DE CREACION PROPIA - EXCLUSIVOS\- El crimen fue en Granada\Imágenes\c2c625239cc311448529de9298b94f9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499992" y="0"/>
            <a:ext cx="4644008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1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DE CREACION PROPIA - EXCLUSIVOS\- El crimen fue en Granada\Imágenes\29 - d6cb9ce89d1b40e1a2f0ab8038a430c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6350"/>
            <a:ext cx="9174163" cy="515778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7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3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B2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Picture 2" descr="E:\PPS DE CREACION PROPIA - EXCLUSIVOS\- El crimen fue en Granada\Imágenes\la-alhambra-interi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93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DE CREACION PROPIA - EXCLUSIVOS\- El crimen fue en Granada\Imágenes\10131713Ma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843558"/>
            <a:ext cx="30243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Se le vio caminar... </a:t>
            </a:r>
          </a:p>
        </p:txBody>
      </p:sp>
      <p:pic>
        <p:nvPicPr>
          <p:cNvPr id="8194" name="Picture 2" descr="E:\PPS DE CREACION PROPIA - EXCLUSIVOS\- El crimen fue en Granada\Imágenes\vuelo-excursion-aerea-alhambra-granada-3-1024x6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4083918"/>
            <a:ext cx="51125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Labrad, amigos, </a:t>
            </a:r>
            <a:r>
              <a:rPr lang="es-ES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 piedra y sueño en el Alhambra,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DE CREACION PROPIA - EXCLUSIVOS\- El crimen fue en Granada\Imágenes\tarde_granada_paseo_0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1635646"/>
            <a:ext cx="3275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túmulo al poeta, 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sobre una fuente donde llore el agua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, 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eternamente diga:</a:t>
            </a: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 </a:t>
            </a:r>
          </a:p>
        </p:txBody>
      </p:sp>
      <p:pic>
        <p:nvPicPr>
          <p:cNvPr id="7169" name="Picture 1" descr="E:\PPS DE CREACION PROPIA - EXCLUSIVOS\- El crimen fue en Granada\Imágenes\800px-02.Granada_(8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267494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</a:t>
            </a:r>
            <a:r>
              <a:rPr lang="es-E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crimen fue en Granada, ¡en su Granada!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8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El crimen fue en Granada\Imágenes\3674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99FF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99FF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rgbClr val="99FF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rgbClr val="99FF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6B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DE CREACION PROPIA - EXCLUSIVOS\- El crimen fue en Granada\Imágenes\granada-entre-las-ciudades-mas-bonitas-de-espana-1440x8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7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DE CREACION PROPIA - EXCLUSIVOS\- El crimen fue en Granada\Imágenes\estanque-jardin-frances-cr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rot="5400000">
            <a:off x="-292893" y="292894"/>
            <a:ext cx="5143500" cy="4557713"/>
          </a:xfrm>
          <a:prstGeom prst="triangle">
            <a:avLst/>
          </a:prstGeom>
          <a:solidFill>
            <a:schemeClr val="accent3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accent3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accent3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2625329"/>
          </a:xfrm>
          <a:prstGeom prst="flowChartMerge">
            <a:avLst/>
          </a:prstGeom>
          <a:solidFill>
            <a:schemeClr val="accent3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8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E:\PPS DE CREACION PROPIA - EXCLUSIVOS\- El crimen fue en Granada\Imágenes\a_Vista-de-la-Alhambra-desde-el-Albaici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193947" y="3306631"/>
            <a:ext cx="15921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Junio 2018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2194" y="646512"/>
            <a:ext cx="506100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Música: Recuerdos De la Alhambra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          Francisco </a:t>
            </a:r>
            <a:r>
              <a:rPr lang="es-ES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Tárrega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	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 Zorongo Gitano</a:t>
            </a:r>
          </a:p>
          <a:p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	 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   Federico García Lorca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115616" y="3939902"/>
            <a:ext cx="26677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Autor Poema:</a:t>
            </a:r>
          </a:p>
          <a:p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Antonio Machado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grpSp>
        <p:nvGrpSpPr>
          <p:cNvPr id="20" name="13 Grupo"/>
          <p:cNvGrpSpPr>
            <a:grpSpLocks/>
          </p:cNvGrpSpPr>
          <p:nvPr/>
        </p:nvGrpSpPr>
        <p:grpSpPr bwMode="auto">
          <a:xfrm flipH="1">
            <a:off x="7308304" y="3363838"/>
            <a:ext cx="1368152" cy="1431690"/>
            <a:chOff x="6948264" y="2205038"/>
            <a:chExt cx="1763959" cy="1700076"/>
          </a:xfrm>
        </p:grpSpPr>
        <p:pic>
          <p:nvPicPr>
            <p:cNvPr id="2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15 Rectángulo"/>
            <p:cNvSpPr>
              <a:spLocks noChangeArrowheads="1"/>
            </p:cNvSpPr>
            <p:nvPr/>
          </p:nvSpPr>
          <p:spPr bwMode="auto">
            <a:xfrm>
              <a:off x="6948264" y="3429999"/>
              <a:ext cx="1763959" cy="475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  <a:cs typeface="Arial" charset="0"/>
                </a:rPr>
                <a:t>Margarita</a:t>
              </a:r>
              <a:endPara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cs typeface="Arial" charset="0"/>
              </a:endParaRPr>
            </a:p>
          </p:txBody>
        </p:sp>
      </p:grpSp>
      <p:sp>
        <p:nvSpPr>
          <p:cNvPr id="10" name="9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928662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300938" y="0"/>
            <a:ext cx="9144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4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2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71841499"/>
      </p:ext>
    </p:extLst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1087</TotalTime>
  <Words>185</Words>
  <Application>Microsoft Office PowerPoint</Application>
  <PresentationFormat>Presentación en pantalla (16:9)</PresentationFormat>
  <Paragraphs>38</Paragraphs>
  <Slides>29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87</cp:revision>
  <dcterms:created xsi:type="dcterms:W3CDTF">2018-06-05T14:45:28Z</dcterms:created>
  <dcterms:modified xsi:type="dcterms:W3CDTF">2018-06-07T22:44:03Z</dcterms:modified>
</cp:coreProperties>
</file>