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67" r:id="rId11"/>
  </p:sldIdLst>
  <p:sldSz cx="9144000" cy="5143500" type="screen16x9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Kristen ITC" pitchFamily="66" charset="0"/>
      <p:regular r:id="rId21"/>
    </p:embeddedFont>
    <p:embeddedFont>
      <p:font typeface="Arial Unicode MS" pitchFamily="34" charset="-128"/>
      <p:regular r:id="rId22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RyhKhbSvG4yPzdnAlgig==" hashData="QgLqTQPzXqzY15YDH+k62doKo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F"/>
    <a:srgbClr val="FFFFC1"/>
    <a:srgbClr val="CCFF33"/>
    <a:srgbClr val="B00000"/>
    <a:srgbClr val="FFABD5"/>
    <a:srgbClr val="336600"/>
    <a:srgbClr val="CC0000"/>
    <a:srgbClr val="A20000"/>
    <a:srgbClr val="FF2525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015E78-7F29-41B2-9BCC-4E28198AC2BD}" type="datetimeFigureOut">
              <a:rPr lang="es-ES"/>
              <a:pPr>
                <a:defRPr/>
              </a:pPr>
              <a:t>15/09/2022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B710F2D-DA9E-41FE-A6C7-4A0BB0C657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31718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22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1F7B4B-2747-4EDF-916F-652999C8B7BB}" type="slidenum">
              <a:rPr lang="es-ES" smtClean="0"/>
              <a:pPr eaLnBrk="1" hangingPunct="1"/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7053D-498A-44CC-8744-9100A42FF5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5149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00688-227D-4790-93FC-2B8D8FF677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3065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99787-B108-489D-B814-8078282752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6722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EEED1-4971-4C98-A69D-3813372211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5983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A1A8F-8D48-4755-8623-2ECD45F8E3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0068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6D9B04-FF1B-4BF7-923C-1F106A47FA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347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FC499-99E7-4884-A3A2-94C51AAE14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7584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5DABF-2C4D-4426-8CCA-AF0A077C22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1938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BE2D2-0BF8-42A5-B929-24CFE1AAB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277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59EA9-742C-4015-A0B5-FD9619EB21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039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E7367-981A-4873-879A-D04780F4A1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5121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0879AFF-2836-4E47-BF0E-BF994A22DB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jpg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31.png"/><Relationship Id="rId10" Type="http://schemas.openxmlformats.org/officeDocument/2006/relationships/image" Target="../media/image33.gif"/><Relationship Id="rId4" Type="http://schemas.openxmlformats.org/officeDocument/2006/relationships/image" Target="../media/image30.jpg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42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png"/><Relationship Id="rId4" Type="http://schemas.openxmlformats.org/officeDocument/2006/relationships/image" Target="../media/image39.jp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57777" y="129790"/>
            <a:ext cx="1452785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97042">
            <a:off x="1800079" y="275585"/>
            <a:ext cx="2342021" cy="2095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885749">
            <a:off x="-36725" y="2249790"/>
            <a:ext cx="2082351" cy="30635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91260">
            <a:off x="900587" y="3337577"/>
            <a:ext cx="2017705" cy="192431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68461">
            <a:off x="7450048" y="1317897"/>
            <a:ext cx="1834962" cy="16510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468" y="2058816"/>
            <a:ext cx="4791060" cy="1341009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2045647"/>
            <a:ext cx="4791060" cy="1341009"/>
          </a:xfrm>
          <a:prstGeom prst="rect">
            <a:avLst/>
          </a:prstGeom>
        </p:spPr>
      </p:pic>
      <p:pic>
        <p:nvPicPr>
          <p:cNvPr id="2048" name="2047 Imagen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7617949">
            <a:off x="2607910" y="1225190"/>
            <a:ext cx="2538413" cy="25923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3153">
            <a:off x="2381198" y="825814"/>
            <a:ext cx="953695" cy="8927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u"/>
        <p:sndAc>
          <p:stSnd>
            <p:snd r:embed="rId3" name="pps juventud.wav"/>
          </p:stSnd>
        </p:sndAc>
      </p:transition>
    </mc:Choice>
    <mc:Fallback xmlns="">
      <p:transition spd="slow" advClick="0" advTm="10000">
        <p:fade/>
        <p:sndAc>
          <p:stSnd>
            <p:snd r:embed="rId12" name="pps juventu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1" y="259804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6" name="15 Rectángulo redondeado"/>
          <p:cNvSpPr/>
          <p:nvPr/>
        </p:nvSpPr>
        <p:spPr>
          <a:xfrm>
            <a:off x="3576955" y="493307"/>
            <a:ext cx="2808312" cy="3637449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3570218" y="493307"/>
            <a:ext cx="2808312" cy="3637449"/>
          </a:xfrm>
          <a:prstGeom prst="roundRect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9892">
            <a:off x="5438924" y="-338942"/>
            <a:ext cx="3990967" cy="47570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074" name="1 CuadroTexto"/>
          <p:cNvSpPr txBox="1">
            <a:spLocks noChangeArrowheads="1"/>
          </p:cNvSpPr>
          <p:nvPr/>
        </p:nvSpPr>
        <p:spPr bwMode="auto">
          <a:xfrm>
            <a:off x="-512328" y="2392218"/>
            <a:ext cx="460851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Abrir el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corazón.. 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apuntar a lo mas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sublime 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de cada ser, 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reconociendo en los demás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Aquello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que también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esta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en nosotros.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193393" y="-9060"/>
            <a:ext cx="2080453" cy="2071524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8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CuadroTexto"/>
          <p:cNvSpPr txBox="1">
            <a:spLocks noChangeArrowheads="1"/>
          </p:cNvSpPr>
          <p:nvPr/>
        </p:nvSpPr>
        <p:spPr bwMode="auto">
          <a:xfrm>
            <a:off x="444300" y="2312032"/>
            <a:ext cx="268054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Abrir el corazón..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 ser sinceros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por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encima de todos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l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os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engaños que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nos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hacen aparentar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ser fríos e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invulnerables.</a:t>
            </a:r>
            <a:endParaRPr lang="es-ES" dirty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1" y="259804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 redondeado"/>
          <p:cNvSpPr/>
          <p:nvPr/>
        </p:nvSpPr>
        <p:spPr>
          <a:xfrm>
            <a:off x="3563888" y="555526"/>
            <a:ext cx="2808312" cy="36004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3563888" y="555526"/>
            <a:ext cx="2808312" cy="3600400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" r="53551"/>
          <a:stretch/>
        </p:blipFill>
        <p:spPr>
          <a:xfrm>
            <a:off x="7092280" y="259804"/>
            <a:ext cx="2230244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186" y="1619954"/>
            <a:ext cx="2085013" cy="365791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193393" y="16656"/>
            <a:ext cx="2080453" cy="2071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21000">
        <p14:glitter dir="u" pattern="hexagon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600" decel="1000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600" decel="100000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600" decel="1000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00" decel="1000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CuadroTexto"/>
          <p:cNvSpPr txBox="1">
            <a:spLocks noChangeArrowheads="1"/>
          </p:cNvSpPr>
          <p:nvPr/>
        </p:nvSpPr>
        <p:spPr bwMode="auto">
          <a:xfrm>
            <a:off x="209148" y="2533234"/>
            <a:ext cx="328808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Abrir el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corazón…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amar incondicionalmente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la vida y  los demás,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por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encima de las dificultades.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 redondeado"/>
          <p:cNvSpPr/>
          <p:nvPr/>
        </p:nvSpPr>
        <p:spPr>
          <a:xfrm>
            <a:off x="3707904" y="627534"/>
            <a:ext cx="2808312" cy="3720609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3707904" y="627533"/>
            <a:ext cx="2808312" cy="3720610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176354"/>
            <a:ext cx="1828959" cy="3261643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30881"/>
            <a:ext cx="2811969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337410" y="174277"/>
            <a:ext cx="2080453" cy="2071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2000">
        <p14:prism dir="d" isContent="1" isInverted="1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6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6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16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36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CuadroTexto"/>
          <p:cNvSpPr txBox="1">
            <a:spLocks noChangeArrowheads="1"/>
          </p:cNvSpPr>
          <p:nvPr/>
        </p:nvSpPr>
        <p:spPr bwMode="auto">
          <a:xfrm>
            <a:off x="349021" y="2534722"/>
            <a:ext cx="286488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Abrir el corazón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…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llevar ese río de néctar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ara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poder saciar la sed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de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cuantos seres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h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abitan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este reino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de existencia.</a:t>
            </a:r>
            <a:endParaRPr lang="es-ES" dirty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 redondeado"/>
          <p:cNvSpPr/>
          <p:nvPr/>
        </p:nvSpPr>
        <p:spPr>
          <a:xfrm>
            <a:off x="3707904" y="627534"/>
            <a:ext cx="2808312" cy="3672408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 redondeado"/>
          <p:cNvSpPr/>
          <p:nvPr/>
        </p:nvSpPr>
        <p:spPr>
          <a:xfrm>
            <a:off x="3707904" y="627534"/>
            <a:ext cx="2808312" cy="367240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-12066"/>
            <a:ext cx="257175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337409" y="287433"/>
            <a:ext cx="2080453" cy="2071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14:window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6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6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60"/>
                            </p:stCondLst>
                            <p:childTnLst>
                              <p:par>
                                <p:cTn id="4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16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16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CuadroTexto"/>
          <p:cNvSpPr txBox="1">
            <a:spLocks noChangeArrowheads="1"/>
          </p:cNvSpPr>
          <p:nvPr/>
        </p:nvSpPr>
        <p:spPr bwMode="auto">
          <a:xfrm>
            <a:off x="297700" y="2463738"/>
            <a:ext cx="315983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Abrir el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corazón.. 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sembrar la semilla selecta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ue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hemos guardado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para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mejor momento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-AHORA-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 redondeado"/>
          <p:cNvSpPr/>
          <p:nvPr/>
        </p:nvSpPr>
        <p:spPr>
          <a:xfrm>
            <a:off x="3707904" y="627534"/>
            <a:ext cx="2808312" cy="3672408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 redondeado"/>
          <p:cNvSpPr/>
          <p:nvPr/>
        </p:nvSpPr>
        <p:spPr>
          <a:xfrm>
            <a:off x="3714904" y="627534"/>
            <a:ext cx="2808312" cy="367240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0" t="5965" b="19660"/>
          <a:stretch/>
        </p:blipFill>
        <p:spPr>
          <a:xfrm rot="19231499">
            <a:off x="5135293" y="1029967"/>
            <a:ext cx="3789777" cy="335029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216" y="267494"/>
            <a:ext cx="3493039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438964" y="257768"/>
            <a:ext cx="2080453" cy="2071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0">
        <p14:prism dir="r" isContent="1"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00"/>
                            </p:stCondLst>
                            <p:childTnLst>
                              <p:par>
                                <p:cTn id="2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CuadroTexto"/>
          <p:cNvSpPr txBox="1">
            <a:spLocks noChangeArrowheads="1"/>
          </p:cNvSpPr>
          <p:nvPr/>
        </p:nvSpPr>
        <p:spPr bwMode="auto">
          <a:xfrm>
            <a:off x="359125" y="2739002"/>
            <a:ext cx="27061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Abrir el corazón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…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tocar a cada ser  como</a:t>
            </a:r>
          </a:p>
          <a:p>
            <a:pPr algn="ctr" eaLnBrk="1" hangingPunct="1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 las delicadas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alas</a:t>
            </a:r>
          </a:p>
          <a:p>
            <a:pPr algn="ctr" eaLnBrk="1" hangingPunct="1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de una mariposa.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 redondeado"/>
          <p:cNvSpPr/>
          <p:nvPr/>
        </p:nvSpPr>
        <p:spPr>
          <a:xfrm>
            <a:off x="3707904" y="627534"/>
            <a:ext cx="2808312" cy="3720609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 redondeado"/>
          <p:cNvSpPr/>
          <p:nvPr/>
        </p:nvSpPr>
        <p:spPr>
          <a:xfrm>
            <a:off x="3727708" y="628102"/>
            <a:ext cx="2808312" cy="3720609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339167"/>
            <a:ext cx="1822862" cy="20179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314403" y="287432"/>
            <a:ext cx="2080453" cy="207152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092" y="1939061"/>
            <a:ext cx="3014469" cy="33411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190" y="1428471"/>
            <a:ext cx="1224136" cy="1080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14:ferris dir="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60"/>
                            </p:stCondLst>
                            <p:childTnLst>
                              <p:par>
                                <p:cTn id="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6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36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2622508"/>
            <a:ext cx="374441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Abre tú el corazón,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porque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ese es el mejor maestro, </a:t>
            </a:r>
          </a:p>
          <a:p>
            <a:pPr algn="ctr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el que puede hacerte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llegar</a:t>
            </a:r>
          </a:p>
          <a:p>
            <a:pPr algn="ctr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al conocimiento más </a:t>
            </a:r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profundo.</a:t>
            </a:r>
            <a:endParaRPr lang="es-ES" dirty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 redondeado"/>
          <p:cNvSpPr/>
          <p:nvPr/>
        </p:nvSpPr>
        <p:spPr>
          <a:xfrm>
            <a:off x="3707904" y="627534"/>
            <a:ext cx="2808312" cy="3672408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 redondeado"/>
          <p:cNvSpPr/>
          <p:nvPr/>
        </p:nvSpPr>
        <p:spPr>
          <a:xfrm>
            <a:off x="3707904" y="615318"/>
            <a:ext cx="2808312" cy="36846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1760">
            <a:off x="6424709" y="289958"/>
            <a:ext cx="3473691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463738"/>
            <a:ext cx="2160240" cy="348118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307638" y="256261"/>
            <a:ext cx="2080453" cy="2071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1000">
        <p14:prism dir="d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" presetID="1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551" y="195486"/>
            <a:ext cx="3318296" cy="5143500"/>
          </a:xfrm>
          <a:prstGeom prst="rect">
            <a:avLst/>
          </a:prstGeom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-108520" y="2463738"/>
            <a:ext cx="388843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¡Qué siga lloviendo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en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nuestros corazones, </a:t>
            </a:r>
          </a:p>
          <a:p>
            <a:pPr algn="ctr"/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para que nuestro jardín  </a:t>
            </a:r>
            <a:endParaRPr lang="es-ES" dirty="0" smtClean="0">
              <a:solidFill>
                <a:srgbClr val="F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dirty="0" smtClean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se </a:t>
            </a:r>
            <a:r>
              <a:rPr lang="es-ES" dirty="0">
                <a:solidFill>
                  <a:srgbClr val="F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inunde  de flores y amistad!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1510"/>
            <a:ext cx="3240360" cy="41044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4 Rectángulo redondeado"/>
          <p:cNvSpPr/>
          <p:nvPr/>
        </p:nvSpPr>
        <p:spPr>
          <a:xfrm>
            <a:off x="3673852" y="627534"/>
            <a:ext cx="2880320" cy="367240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5183">
            <a:off x="6739799" y="2402943"/>
            <a:ext cx="2304256" cy="2875284"/>
          </a:xfrm>
          <a:prstGeom prst="rect">
            <a:avLst/>
          </a:prstGeom>
        </p:spPr>
      </p:pic>
      <p:sp>
        <p:nvSpPr>
          <p:cNvPr id="3" name="2 Rectángulo redondeado"/>
          <p:cNvSpPr/>
          <p:nvPr/>
        </p:nvSpPr>
        <p:spPr>
          <a:xfrm>
            <a:off x="3673852" y="627534"/>
            <a:ext cx="2880320" cy="367240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3673852" y="627534"/>
            <a:ext cx="2880320" cy="3672408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67874">
            <a:off x="2337410" y="173507"/>
            <a:ext cx="2080453" cy="207152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659982"/>
            <a:ext cx="2157806" cy="396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4000">
        <p14:shred pattern="rectangle" dir="out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2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200"/>
                            </p:stCondLst>
                            <p:childTnLst>
                              <p:par>
                                <p:cTn id="13" presetID="5" presetClass="entr" presetSubtype="5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7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bre tu corazón">
  <a:themeElements>
    <a:clrScheme name="Abre tu corazó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bre tu corazó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bre tu corazó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 corazó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 corazó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 corazó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 corazó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 corazó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 corazó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Abre tu corazón</Template>
  <TotalTime>0</TotalTime>
  <Words>199</Words>
  <Application>Microsoft Office PowerPoint</Application>
  <PresentationFormat>Presentación en pantalla (16:9)</PresentationFormat>
  <Paragraphs>43</Paragraphs>
  <Slides>10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Georgia</vt:lpstr>
      <vt:lpstr>Kristen ITC</vt:lpstr>
      <vt:lpstr>Arial Unicode MS</vt:lpstr>
      <vt:lpstr>Abre tu corazón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19</cp:revision>
  <dcterms:created xsi:type="dcterms:W3CDTF">2022-09-09T22:04:00Z</dcterms:created>
  <dcterms:modified xsi:type="dcterms:W3CDTF">2022-09-15T23:26:50Z</dcterms:modified>
</cp:coreProperties>
</file>