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7" r:id="rId28"/>
    <p:sldId id="281" r:id="rId29"/>
    <p:sldId id="282" r:id="rId30"/>
    <p:sldId id="283" r:id="rId31"/>
    <p:sldId id="284" r:id="rId32"/>
    <p:sldId id="289" r:id="rId33"/>
    <p:sldId id="285" r:id="rId34"/>
    <p:sldId id="288" r:id="rId35"/>
  </p:sldIdLst>
  <p:sldSz cx="9144000" cy="5143500" type="screen16x9"/>
  <p:notesSz cx="6858000" cy="9144000"/>
  <p:embeddedFontLst>
    <p:embeddedFont>
      <p:font typeface="Antique Quest St" pitchFamily="2" charset="0"/>
      <p:regular r:id="rId36"/>
    </p:embeddedFont>
    <p:embeddedFont>
      <p:font typeface="Calibri" pitchFamily="34" charset="0"/>
      <p:regular r:id="rId37"/>
      <p:bold r:id="rId38"/>
      <p:italic r:id="rId39"/>
      <p:boldItalic r:id="rId40"/>
    </p:embeddedFont>
    <p:embeddedFont>
      <p:font typeface="Comic Sans MS" pitchFamily="66" charset="0"/>
      <p:regular r:id="rId41"/>
      <p:bold r:id="rId42"/>
      <p:italic r:id="rId43"/>
      <p:boldItalic r:id="rId44"/>
    </p:embeddedFont>
    <p:embeddedFont>
      <p:font typeface="Brock Script" pitchFamily="2" charset="0"/>
      <p:regular r:id="rId45"/>
    </p:embeddedFont>
    <p:embeddedFont>
      <p:font typeface="Kristen ITC" pitchFamily="66" charset="0"/>
      <p:regular r:id="rId4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FbeNmkMFojc9c4OcepYWA==" hashData="gSxZr/U9y1H9HRrq5U4mqUNYtT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760000"/>
    <a:srgbClr val="003300"/>
    <a:srgbClr val="4B3C2F"/>
    <a:srgbClr val="6F6A49"/>
    <a:srgbClr val="3C702E"/>
    <a:srgbClr val="205DA0"/>
    <a:srgbClr val="5C663E"/>
    <a:srgbClr val="4E6F49"/>
    <a:srgbClr val="441918"/>
    <a:srgbClr val="3A503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12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7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1.fntdata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8.fntdata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B8AE-61CD-4D8B-B43A-27581F83B9CA}" type="datetimeFigureOut">
              <a:rPr lang="es-ES" smtClean="0"/>
              <a:pPr/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F2AD6-3C1F-4AF7-B2B7-1455628C75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</a:defRPr>
            </a:lvl1pPr>
          </a:lstStyle>
          <a:p>
            <a:fld id="{B519B8AE-61CD-4D8B-B43A-27581F83B9CA}" type="datetimeFigureOut">
              <a:rPr lang="es-ES" smtClean="0"/>
              <a:pPr/>
              <a:t>15/01/2022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</a:defRPr>
            </a:lvl1pPr>
          </a:lstStyle>
          <a:p>
            <a:fld id="{918F2AD6-3C1F-4AF7-B2B7-1455628C75D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mic Sans M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30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E:\PPS  EXCLUSIVOS\- El abuelo\Imágenes\d3d60f0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2499742"/>
            <a:ext cx="424186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000" b="1" dirty="0">
                <a:ln w="19050">
                  <a:solidFill>
                    <a:srgbClr val="2A4A2C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Quest St" pitchFamily="2" charset="0"/>
              </a:rPr>
              <a:t>EL ABUELO</a:t>
            </a:r>
          </a:p>
        </p:txBody>
      </p:sp>
      <p:sp>
        <p:nvSpPr>
          <p:cNvPr id="11" name="10 Marco"/>
          <p:cNvSpPr/>
          <p:nvPr/>
        </p:nvSpPr>
        <p:spPr>
          <a:xfrm>
            <a:off x="1" y="1232288"/>
            <a:ext cx="3634407" cy="2678925"/>
          </a:xfrm>
          <a:prstGeom prst="frame">
            <a:avLst>
              <a:gd name="adj1" fmla="val 21916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0912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flipH="1">
            <a:off x="5499207" y="1203598"/>
            <a:ext cx="3635896" cy="2678925"/>
          </a:xfrm>
          <a:prstGeom prst="frame">
            <a:avLst>
              <a:gd name="adj1" fmla="val 22505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0912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5400000">
            <a:off x="3322129" y="-550329"/>
            <a:ext cx="2571749" cy="3672409"/>
          </a:xfrm>
          <a:prstGeom prst="frame">
            <a:avLst>
              <a:gd name="adj1" fmla="val 20469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0912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16200000">
            <a:off x="3277230" y="2057424"/>
            <a:ext cx="2571750" cy="3600401"/>
          </a:xfrm>
          <a:prstGeom prst="frame">
            <a:avLst>
              <a:gd name="adj1" fmla="val 21082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0912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04 - Llegar a viejo -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xit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1" grpId="2" animBg="1"/>
      <p:bldP spid="14" grpId="0" animBg="1"/>
      <p:bldP spid="14" grpId="2" animBg="1"/>
      <p:bldP spid="12" grpId="0" animBg="1"/>
      <p:bldP spid="12" grpId="2" animBg="1"/>
      <p:bldP spid="13" grpId="0" animBg="1"/>
      <p:bldP spid="13" grpId="2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E:\PPS  EXCLUSIVOS\- El abuelo\Imágenes\1115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E:\PPS  EXCLUSIVOS\- El abuelo\Imágenes\Spain_Houses_Rivers_4595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83518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Papá, quiero que me digas,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¿por qué está triste el abuelo?</a:t>
            </a:r>
          </a:p>
        </p:txBody>
      </p:sp>
      <p:pic>
        <p:nvPicPr>
          <p:cNvPr id="29699" name="Picture 3" descr="E:\PPS  EXCLUSIVOS\- El abuelo\Imágenes\Autumn_Rivers_Bridges_Stones_Parks_Spain_province_59062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627534"/>
            <a:ext cx="3995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¿Por qué saca su pañuelo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secarse las lágrimas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cree que no le vemos?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3">
                <a:lumMod val="50000"/>
              </a:schemeClr>
            </a:gs>
            <a:gs pos="100000">
              <a:srgbClr val="FFC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E:\PPS  EXCLUSIVOS\- El abuelo\Imágenes\5 - Grasslands_Dandelions_Many_Mountains_Scenery_606058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555526"/>
            <a:ext cx="45902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¿Por qué ya no está feliz, y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solo cuando le beso a la vuelta 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del colegio, yo le veo sonreír?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86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E:\PPS  EXCLUSIVOS\- El abuelo\Imágenes\Italy_Mountains_Scenery_South_Tyrol_Dolomites_597877_1280x5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58722" y="699542"/>
            <a:ext cx="3679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tx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Dime tú, ¿por qué papá? </a:t>
            </a:r>
          </a:p>
        </p:txBody>
      </p:sp>
      <p:pic>
        <p:nvPicPr>
          <p:cNvPr id="27650" name="Picture 2" descr="E:\PPS  EXCLUSIVOS\- El abuelo\Imágenes\Italy_Rome_Rivers_Bridges_Castles_Sky_Castel_Sant_586571_1280x9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843558"/>
            <a:ext cx="3816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3A1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¿A dónde lo vais a llevar?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39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 EXCLUSIVOS\- El abuelo\Imágenes\1148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651870"/>
            <a:ext cx="4320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 te escuché la otra noche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hablabas con mamá, </a:t>
            </a:r>
          </a:p>
        </p:txBody>
      </p:sp>
      <p:pic>
        <p:nvPicPr>
          <p:cNvPr id="26626" name="Picture 2" descr="E:\PPS  EXCLUSIVOS\- El abuelo\Imágenes\349714-adm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63688" y="771550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Decir </a:t>
            </a:r>
            <a:r>
              <a:rPr lang="es-ES" sz="2400" dirty="0"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al abuelo ya le </a:t>
            </a:r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falla </a:t>
            </a:r>
            <a:r>
              <a:rPr lang="es-ES" sz="2400" dirty="0"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memoria y que </a:t>
            </a:r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estáis buscando un lugar 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donde </a:t>
            </a:r>
            <a:r>
              <a:rPr lang="es-ES" sz="2400" dirty="0"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puedan cuidar.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E:\PPS  EXCLUSIVOS\- El abuelo\Imágenes\Belgium_Houses_Rivers_Church_Dinant_Crag_592302_1280x8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83518"/>
            <a:ext cx="3816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niño miró a su padre 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buscando una explicación. </a:t>
            </a:r>
          </a:p>
        </p:txBody>
      </p:sp>
      <p:pic>
        <p:nvPicPr>
          <p:cNvPr id="25602" name="Picture 2" descr="E:\PPS  EXCLUSIVOS\- El abuelo\Imágenes\344302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59832" y="3435846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el padre se conmovió,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 ver en los ojos del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pequeño un infinito dolor.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 EXCLUSIVOS\- El abuelo\Imágenes\Norway_Lofoten_Mountains_Morning_Reine_603077_1280x78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6350" y="-6350"/>
            <a:ext cx="9156192" cy="51572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3275856" y="555526"/>
            <a:ext cx="4256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el chico seguía insistiendo:</a:t>
            </a:r>
          </a:p>
        </p:txBody>
      </p:sp>
      <p:pic>
        <p:nvPicPr>
          <p:cNvPr id="24578" name="Picture 2" descr="E:\PPS  EXCLUSIVOS\- El abuelo\Imágenes\Spain_Houses_Roads_Sunrises_and_sunsets_Fields_529839_1280x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771550"/>
            <a:ext cx="2808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"Papá... ¿por qué? Dímelo..."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CA6E6C"/>
            </a:gs>
            <a:gs pos="100000">
              <a:schemeClr val="tx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El abuelo\Imágenes\Norway_Boats_Stones_Kerosene_lamp_Valdres_608967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411510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Hijo, el abuelo está mayor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necesita cuidados y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una especial atención.</a:t>
            </a:r>
          </a:p>
        </p:txBody>
      </p:sp>
      <p:pic>
        <p:nvPicPr>
          <p:cNvPr id="23554" name="Picture 2" descr="E:\PPS  EXCLUSIVOS\- El abuelo\Imágenes\372458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291830"/>
            <a:ext cx="41764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llevaremos a un sitio </a:t>
            </a:r>
          </a:p>
          <a:p>
            <a:pPr algn="ctr"/>
            <a:r>
              <a:rPr lang="es-ES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donde </a:t>
            </a:r>
            <a:r>
              <a:rPr lang="es-ES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estará </a:t>
            </a:r>
            <a:r>
              <a:rPr lang="es-ES" sz="28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bien cuidado.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29" name="Picture 1" descr="E:\PPS  EXCLUSIVOS\- El abuelo\Imágenes\Coast_Sea_Spain_Galicia_531250_1280x7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627534"/>
            <a:ext cx="408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un centro para ancianos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estará mucho mejor.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1B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El abuelo\Imágenes\Germany_Coast_Houses_Passau_Bavaria_Night_Tunnel_609206_1280x6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699542"/>
            <a:ext cx="2884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 no lo dudo papá.</a:t>
            </a:r>
          </a:p>
        </p:txBody>
      </p:sp>
      <p:pic>
        <p:nvPicPr>
          <p:cNvPr id="21507" name="Picture 3" descr="E:\PPS  EXCLUSIVOS\- El abuelo\Imágenes\Switzerland_Lake_Panorama_Bridges_Morning_Trees_602403_1280x5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411510"/>
            <a:ext cx="3006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ese lugar yo sé </a:t>
            </a:r>
          </a:p>
          <a:p>
            <a:pPr algn="ctr"/>
            <a:r>
              <a:rPr lang="es-ES" sz="24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lo cuidarán.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El abuelo\Imágenes\Thailand_Bangkok_Temples_Rivers_Marinas_Wat_Arun_581809_1280x85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14288"/>
            <a:ext cx="9156192" cy="51572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5076056" y="699542"/>
            <a:ext cx="3384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estará rodeado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</a:t>
            </a: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extraños sin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</a:t>
            </a: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calor familiar. </a:t>
            </a:r>
          </a:p>
        </p:txBody>
      </p:sp>
      <p:pic>
        <p:nvPicPr>
          <p:cNvPr id="20482" name="Picture 2" descr="E:\PPS  EXCLUSIVOS\- El abuelo\Imágenes\Spain_Houses_Coast_4935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627534"/>
            <a:ext cx="3240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Porque... ¡Un centro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 un hogar!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8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El abuelo\Imágenes\Norway_Ocean_Lighthouses_Evening_604770_1280x7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pic>
        <p:nvPicPr>
          <p:cNvPr id="19458" name="Picture 2" descr="E:\PPS  EXCLUSIVOS\- El abuelo\Imágenes\Panorama_Scenery_Forests_Austria_Valley_Alps_606833_1280x5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4525" y="2520950"/>
            <a:ext cx="233363" cy="10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627534"/>
            <a:ext cx="4067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2F24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Tú decías la otra noche </a:t>
            </a:r>
            <a:r>
              <a:rPr lang="es-ES" sz="2400" dirty="0" smtClean="0">
                <a:solidFill>
                  <a:srgbClr val="2F24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hablabas </a:t>
            </a:r>
            <a:r>
              <a:rPr lang="es-ES" sz="2400" dirty="0">
                <a:solidFill>
                  <a:srgbClr val="2F24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mamá, que </a:t>
            </a:r>
            <a:r>
              <a:rPr lang="es-ES" sz="2400" dirty="0" smtClean="0">
                <a:solidFill>
                  <a:srgbClr val="2F24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</a:t>
            </a:r>
            <a:r>
              <a:rPr lang="es-ES" sz="2400" dirty="0">
                <a:solidFill>
                  <a:srgbClr val="2F24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abuelo ya está torpe, </a:t>
            </a:r>
          </a:p>
        </p:txBody>
      </p:sp>
      <p:pic>
        <p:nvPicPr>
          <p:cNvPr id="19459" name="Picture 3" descr="E:\PPS  EXCLUSIVOS\- El abuelo\Imágenes\Spain_Madrid_Autumn_Rivers_Bridges_Sculptures_607695_1280x7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555526"/>
            <a:ext cx="4104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</a:t>
            </a:r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ya tropieza con todo 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que apenas puede andar.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5D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El abuelo\Imágenes\Norway_Lofoten_Mountains_Scenery_603132_1280x8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483518"/>
            <a:ext cx="3851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en estas circunstancias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casa no puede estar.</a:t>
            </a:r>
          </a:p>
        </p:txBody>
      </p:sp>
      <p:pic>
        <p:nvPicPr>
          <p:cNvPr id="18434" name="Picture 2" descr="E:\PPS  EXCLUSIVOS\- El abuelo\Imágenes\Germany_Mountains_Lake_Scenery_Hintersee_607276_1280x7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555526"/>
            <a:ext cx="408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"_¿Tú no recuerdas papá, 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quién te enseñó a caminar?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3">
                <a:lumMod val="50000"/>
              </a:schemeClr>
            </a:gs>
            <a:gs pos="100000">
              <a:srgbClr val="261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El abuelo\Imágenes\Spain_Lake_Stones_Lake_Enol_Asturias_Crag_554598_1280x6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411510"/>
            <a:ext cx="4139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7125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¿Quién te levantó del suelo </a:t>
            </a:r>
          </a:p>
          <a:p>
            <a:pPr algn="ctr"/>
            <a:r>
              <a:rPr lang="es-ES" sz="2400" dirty="0">
                <a:solidFill>
                  <a:srgbClr val="7125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mil veces cuando caías? </a:t>
            </a:r>
          </a:p>
        </p:txBody>
      </p:sp>
      <p:grpSp>
        <p:nvGrpSpPr>
          <p:cNvPr id="6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B598C2"/>
          </a:solid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7410" name="Picture 2" descr="E:\PPS  EXCLUSIVOS\- El abuelo\Imágenes\Spain_Sunrises_and_sunsets_Stones_Evening_Almeria_522403_1280x8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2643758"/>
            <a:ext cx="2664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71254B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¡Era el abuelo, papá!"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El abuelo\Imágenes\223141-frederi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2355726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 también te oí decir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hablabas con mamá, </a:t>
            </a:r>
          </a:p>
        </p:txBody>
      </p:sp>
      <p:pic>
        <p:nvPicPr>
          <p:cNvPr id="16386" name="Picture 2" descr="E:\PPS  EXCLUSIVOS\- El abuelo\Imágenes\Spain_Coast_Sunrises_and_sunsets_Sea_Scenery_Playa_524392_1280x7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1707654"/>
            <a:ext cx="43022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ya </a:t>
            </a:r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estabas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cansado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ver como él ya derrama </a:t>
            </a:r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comida, porque le </a:t>
            </a:r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tiemblan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las manos...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3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El abuelo\Imágenes\356368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771550"/>
            <a:ext cx="3995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"Es lo mismo que tú hacías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eras un bebé. </a:t>
            </a: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3A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786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5362" name="Picture 2" descr="E:\PPS  EXCLUSIVOS\- El abuelo\Imágenes\Spain_Coast_Mountains_Sunrises_and_sunsets_609262_1280x7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1779662"/>
            <a:ext cx="3995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475B6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fueron él y la abuela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475B6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quien te daban de comer".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3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El abuelo\Imágenes\Spain_Coast_Stones_Evening_Sea_Torre_del_Mar_562773_1280x72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6350" y="-6350"/>
            <a:ext cx="9156192" cy="51572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971600" y="1995686"/>
            <a:ext cx="489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Ellos a ti te cuidaron </a:t>
            </a:r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desde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tú eras un niño </a:t>
            </a:r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te podías valer.</a:t>
            </a:r>
          </a:p>
        </p:txBody>
      </p:sp>
      <p:pic>
        <p:nvPicPr>
          <p:cNvPr id="14338" name="Picture 2" descr="E:\PPS  EXCLUSIVOS\- El abuelo\Imágenes\Spain_Coast_Houses_Mountains_Lastres_AsturiasTrees_511984_1280x6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11510"/>
            <a:ext cx="3851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Ahora las circunstancias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han cambiado.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l abuelo\Imágenes\Spain_Houses_Bilbao_Basque_Country_Night_Lawn_52551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915566"/>
            <a:ext cx="30243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hoy, es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</a:t>
            </a: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ti, </a:t>
            </a: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quien </a:t>
            </a: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necesita él.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El abuelo\Imágenes\Switzerland_Mountains_Stones_Lake_Stellisee_599029_1280x7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411510"/>
            <a:ext cx="4211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Papá, no te lleves al 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abuelo del entorno familiar. </a:t>
            </a:r>
          </a:p>
        </p:txBody>
      </p:sp>
      <p:pic>
        <p:nvPicPr>
          <p:cNvPr id="3076" name="Picture 4" descr="E:\PPS  EXCLUSIVOS\- El abuelo\Imágenes\Spain_Rivers_Sunrises_4702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888" y="3363838"/>
            <a:ext cx="4518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3B43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Deja que acabe sus días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3B43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su casa o en la nuestra.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A8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l abuelo\Imágenes\Thailand_Island_Tropics_Coast_Sky_Koh_Tao_island_530119_1280x6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483518"/>
            <a:ext cx="3851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tx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Ya le queda poca vida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tx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se merece vivirla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tx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donde mismo tú creciste, </a:t>
            </a:r>
          </a:p>
        </p:txBody>
      </p:sp>
      <p:pic>
        <p:nvPicPr>
          <p:cNvPr id="4100" name="Picture 4" descr="E:\PPS  EXCLUSIVOS\- El abuelo\Imágenes\1910990_650555128343870_1477352397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627534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rgbClr val="76181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76181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calor de un hogar.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l abuelo\Imágenes\Rivers_Bridges_Cathedral_Cologne_Germany_Cologne_592122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699542"/>
            <a:ext cx="3816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Pues la vida es una noria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no para de girar... </a:t>
            </a:r>
          </a:p>
        </p:txBody>
      </p:sp>
      <p:pic>
        <p:nvPicPr>
          <p:cNvPr id="5123" name="Picture 3" descr="E:\PPS  EXCLUSIVOS\- El abuelo\Imágenes\Spain_Rivers_Bridges_4934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242773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Hoy, él está abajo y tú arriba,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mañana recuerda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el abuelo tú serás.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B1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l abuelo\Imágenes\Spain_Scenery_Sea_4448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555526"/>
            <a:ext cx="3851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tú me vas a enseñar 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lo que hagas con él, </a:t>
            </a:r>
          </a:p>
        </p:txBody>
      </p:sp>
      <p:pic>
        <p:nvPicPr>
          <p:cNvPr id="6147" name="Picture 3" descr="E:\PPS  EXCLUSIVOS\- El abuelo\Imágenes\USA_Parks_Mountains_Autumn_Lake_Panorama_Scenery_604287_1280x5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47664" y="365187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yo el día de mañana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contigo tengo que hacer.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El abuelo\Imágenes\Tropics_Sea_Island_Palms_53902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3435846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padre miró a su hijo </a:t>
            </a:r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lágrimas de dolor,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estas palabras le dijo:</a:t>
            </a:r>
          </a:p>
        </p:txBody>
      </p:sp>
      <p:pic>
        <p:nvPicPr>
          <p:cNvPr id="7172" name="Picture 4" descr="E:\PPS  EXCLUSIVOS\- El abuelo\Imágenes\Spain_Sunrises_and_sunsets_Temples_Rivers_Bridges_600881_1280x8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1995686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44191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"Tan pequeño como eres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44191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hoy me has dado una lección.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A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El abuelo\Imágenes\USA_Parks_Mountains_Scenery_Panorama_Glacier_Point_605984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771550"/>
            <a:ext cx="4355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66336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esa lección es tan grande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66336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he cambiado de opinión. </a:t>
            </a:r>
          </a:p>
        </p:txBody>
      </p:sp>
      <p:pic>
        <p:nvPicPr>
          <p:cNvPr id="8195" name="Picture 3" descr="E:\PPS  EXCLUSIVOS\- El abuelo\Imágenes\USA_Water_White_Pocket_Arizona_Crag_Clouds_607802_128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11510"/>
            <a:ext cx="3240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1E0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abuelo ya se queda </a:t>
            </a:r>
            <a:r>
              <a:rPr lang="es-ES" sz="2400" dirty="0" smtClean="0">
                <a:solidFill>
                  <a:srgbClr val="1E0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nosotros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8F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El abuelo\Imágenes\Sweden_Sunrises_and_sunsets_Canal_Trees_Reflection_609347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6387" y="627534"/>
            <a:ext cx="3082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rgbClr val="1E0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“Esa es mi decisión".</a:t>
            </a:r>
            <a:endParaRPr lang="es-ES" sz="2400" dirty="0">
              <a:solidFill>
                <a:schemeClr val="bg1"/>
              </a:solidFill>
              <a:effectLst>
                <a:glow rad="63500">
                  <a:srgbClr val="1E0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5C6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5C6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El abuelo\Imágenes\Switzerland_Lake_Island_Lake_Lucerne_Crag_602446_1280x6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2A7E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Buscaremos mil ayudas de </a:t>
            </a:r>
          </a:p>
          <a:p>
            <a:pPr algn="ctr"/>
            <a:r>
              <a:rPr lang="es-ES" sz="2400" dirty="0">
                <a:solidFill>
                  <a:srgbClr val="002A7E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personal competente,</a:t>
            </a:r>
          </a:p>
          <a:p>
            <a:pPr algn="ctr"/>
            <a:r>
              <a:rPr lang="es-ES" sz="2400" dirty="0">
                <a:solidFill>
                  <a:srgbClr val="002A7E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colaboraremos todos.</a:t>
            </a:r>
          </a:p>
        </p:txBody>
      </p:sp>
      <p:pic>
        <p:nvPicPr>
          <p:cNvPr id="10243" name="Picture 3" descr="E:\Imágenes\paisajes\DSD6262_3_4_5_tonemapped+as+Smart+Object-1dark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26749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252F5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haremos feliz al abuelo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252F5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hasta que Dios se lo lleve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252F5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lo llame la muerte.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B3D9"/>
            </a:gs>
            <a:gs pos="50000">
              <a:srgbClr val="002200"/>
            </a:gs>
            <a:gs pos="100000">
              <a:srgbClr val="9999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l abuelo\Imágenes\Switzerland_Zurich_Rivers_Houses_Bridges_Riverboat_605786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483518"/>
            <a:ext cx="3851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3E003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todo lo que soy,</a:t>
            </a:r>
          </a:p>
          <a:p>
            <a:pPr algn="ctr"/>
            <a:r>
              <a:rPr lang="es-ES" sz="2400" dirty="0">
                <a:solidFill>
                  <a:srgbClr val="3E003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soy gracias al abuelo. </a:t>
            </a:r>
          </a:p>
        </p:txBody>
      </p:sp>
      <p:pic>
        <p:nvPicPr>
          <p:cNvPr id="2051" name="Picture 3" descr="E:\PPS  EXCLUSIVOS\- El abuelo\Imágenes\SunriseCanyonlands_EN-GB9098536046_1366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7984" y="2139702"/>
            <a:ext cx="4032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lo que yo haga por él,</a:t>
            </a:r>
          </a:p>
          <a:p>
            <a:pPr algn="ctr"/>
            <a:r>
              <a:rPr lang="es-ES" sz="2400" dirty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antes él lo hizo por mí.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El abuelo\Imágenes\Spain_Castles_Evening_Castell_Peralada_Moss_Street_56126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339502"/>
            <a:ext cx="35076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"Por eso yo se lo debo".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FCDFF"/>
            </a:gs>
            <a:gs pos="50000">
              <a:srgbClr val="002200"/>
            </a:gs>
            <a:gs pos="100000">
              <a:srgbClr val="2FA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l abuelo\Imágenes\mountains-trees-lake-house-morning-beautiful-reflecting-the-natural-landscape-deskt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1151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accent5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todos los que son hijos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accent5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hoy les quiero recordar,</a:t>
            </a:r>
          </a:p>
          <a:p>
            <a:pPr algn="ctr"/>
            <a:r>
              <a:rPr lang="es-ES" sz="2400" dirty="0">
                <a:solidFill>
                  <a:srgbClr val="002060"/>
                </a:solidFill>
                <a:effectLst>
                  <a:glow rad="63500">
                    <a:schemeClr val="accent5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un día serán abuelos.</a:t>
            </a:r>
          </a:p>
        </p:txBody>
      </p:sp>
      <p:pic>
        <p:nvPicPr>
          <p:cNvPr id="4099" name="Picture 3" descr="E:\PPS  EXCLUSIVOS\- El abuelo\Imágenes\Coast_Lighthouses_France_Stones_Waves_Sea_Bretagne_58035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2700"/>
            <a:ext cx="915035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915566"/>
            <a:ext cx="34947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713605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"No lo olviden jamás..."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95536" y="483518"/>
            <a:ext cx="8352928" cy="42484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27584" y="915566"/>
            <a:ext cx="7488832" cy="3384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59632" y="1419622"/>
            <a:ext cx="6624736" cy="25202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0" dur="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3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6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87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l abuelo\Imágenes\54 - tag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1203598"/>
            <a:ext cx="17187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 smtClean="0">
                <a:solidFill>
                  <a:schemeClr val="bg1"/>
                </a:solidFill>
                <a:effectLst>
                  <a:glow rad="63500">
                    <a:srgbClr val="70557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Enero 2022</a:t>
            </a:r>
            <a:endParaRPr lang="es-ES" sz="2200" dirty="0">
              <a:solidFill>
                <a:schemeClr val="bg1"/>
              </a:solidFill>
              <a:effectLst>
                <a:glow rad="63500">
                  <a:srgbClr val="70557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4" y="4011910"/>
            <a:ext cx="35283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dirty="0" smtClean="0">
                <a:solidFill>
                  <a:schemeClr val="bg1"/>
                </a:solidFill>
                <a:effectLst>
                  <a:glow rad="63500">
                    <a:srgbClr val="70557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Autora: Ángela Martínez</a:t>
            </a:r>
            <a:endParaRPr lang="es-ES" sz="2200" dirty="0">
              <a:solidFill>
                <a:schemeClr val="bg1"/>
              </a:solidFill>
              <a:effectLst>
                <a:glow rad="63500">
                  <a:srgbClr val="70557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7" name="19 Grupo"/>
          <p:cNvGrpSpPr/>
          <p:nvPr/>
        </p:nvGrpSpPr>
        <p:grpSpPr>
          <a:xfrm>
            <a:off x="7668343" y="3075808"/>
            <a:ext cx="1152128" cy="1418673"/>
            <a:chOff x="3000236" y="2906317"/>
            <a:chExt cx="1439001" cy="1167749"/>
          </a:xfrm>
        </p:grpSpPr>
        <p:sp>
          <p:nvSpPr>
            <p:cNvPr id="8" name="20 CuadroTexto"/>
            <p:cNvSpPr txBox="1"/>
            <p:nvPr/>
          </p:nvSpPr>
          <p:spPr>
            <a:xfrm>
              <a:off x="3000236" y="3795393"/>
              <a:ext cx="1439001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  <p:pic>
          <p:nvPicPr>
            <p:cNvPr id="9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80112" y="2906317"/>
              <a:ext cx="1040989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2 CuadroTexto"/>
          <p:cNvSpPr txBox="1"/>
          <p:nvPr/>
        </p:nvSpPr>
        <p:spPr>
          <a:xfrm>
            <a:off x="323528" y="2139702"/>
            <a:ext cx="41044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dirty="0" smtClean="0">
                <a:solidFill>
                  <a:schemeClr val="bg1"/>
                </a:solidFill>
                <a:effectLst>
                  <a:glow rad="63500">
                    <a:srgbClr val="70557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Música: Llegar a Viejo</a:t>
            </a:r>
          </a:p>
          <a:p>
            <a:r>
              <a:rPr lang="es-ES" sz="2200" dirty="0" smtClean="0">
                <a:solidFill>
                  <a:schemeClr val="bg1"/>
                </a:solidFill>
                <a:effectLst>
                  <a:glow rad="63500">
                    <a:srgbClr val="70557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Joan Manuel Serrat</a:t>
            </a:r>
          </a:p>
          <a:p>
            <a:endParaRPr lang="es-ES" sz="2200" dirty="0">
              <a:solidFill>
                <a:schemeClr val="bg1"/>
              </a:solidFill>
              <a:effectLst>
                <a:glow rad="63500">
                  <a:srgbClr val="70557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9 Estrella de 7 puntas"/>
          <p:cNvSpPr/>
          <p:nvPr/>
        </p:nvSpPr>
        <p:spPr>
          <a:xfrm>
            <a:off x="1331640" y="0"/>
            <a:ext cx="6480720" cy="5143500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7 puntas"/>
          <p:cNvSpPr/>
          <p:nvPr/>
        </p:nvSpPr>
        <p:spPr>
          <a:xfrm>
            <a:off x="1655676" y="236019"/>
            <a:ext cx="5832648" cy="4617461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7 puntas"/>
          <p:cNvSpPr/>
          <p:nvPr/>
        </p:nvSpPr>
        <p:spPr>
          <a:xfrm>
            <a:off x="1979712" y="526040"/>
            <a:ext cx="5184576" cy="4091421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autoRev="1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1708</TotalTime>
  <Words>655</Words>
  <Application>Microsoft Office PowerPoint</Application>
  <PresentationFormat>Presentación en pantalla (16:9)</PresentationFormat>
  <Paragraphs>121</Paragraphs>
  <Slides>33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41" baseType="lpstr">
      <vt:lpstr>Arial</vt:lpstr>
      <vt:lpstr>Antique Quest St</vt:lpstr>
      <vt:lpstr>Calibri</vt:lpstr>
      <vt:lpstr>Comic Sans MS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109</cp:revision>
  <dcterms:created xsi:type="dcterms:W3CDTF">2022-01-08T20:10:45Z</dcterms:created>
  <dcterms:modified xsi:type="dcterms:W3CDTF">2022-01-15T23:38:33Z</dcterms:modified>
</cp:coreProperties>
</file>