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75" r:id="rId4"/>
    <p:sldId id="273" r:id="rId5"/>
    <p:sldId id="272" r:id="rId6"/>
    <p:sldId id="274" r:id="rId7"/>
    <p:sldId id="269" r:id="rId8"/>
    <p:sldId id="268" r:id="rId9"/>
    <p:sldId id="266" r:id="rId10"/>
    <p:sldId id="267" r:id="rId11"/>
    <p:sldId id="264" r:id="rId12"/>
    <p:sldId id="263" r:id="rId13"/>
    <p:sldId id="262" r:id="rId14"/>
    <p:sldId id="261" r:id="rId15"/>
    <p:sldId id="260" r:id="rId16"/>
    <p:sldId id="259" r:id="rId17"/>
    <p:sldId id="270" r:id="rId18"/>
    <p:sldId id="257" r:id="rId19"/>
    <p:sldId id="276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YrfJAhXowPGTKBxsVx2Zw" hashData="VY3Ny2QW8aF1Lh9qzEwoKolf+v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70" autoAdjust="0"/>
    <p:restoredTop sz="94660"/>
  </p:normalViewPr>
  <p:slideViewPr>
    <p:cSldViewPr>
      <p:cViewPr>
        <p:scale>
          <a:sx n="50" d="100"/>
          <a:sy n="50" d="100"/>
        </p:scale>
        <p:origin x="-60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8246D-18F6-4FDA-871B-F64028A25428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346DE6-1D42-439D-B202-96845F6E0A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46DE6-1D42-439D-B202-96845F6E0A4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6E732-A07C-4A1F-8DF1-4B9B418ACF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FC95D-E2FC-42C3-A656-073823819D4C}" type="datetimeFigureOut">
              <a:rPr lang="es-ES" smtClean="0"/>
              <a:pPr/>
              <a:t>04/01/2013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FC854-B224-45B9-90E6-43AF264740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692316-52D8-440F-9496-ACC5F61444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f8vnv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71536" y="4357694"/>
            <a:ext cx="10001320" cy="2857520"/>
          </a:xfrm>
          <a:prstGeom prst="rect">
            <a:avLst/>
          </a:prstGeom>
          <a:blipFill dpi="0" rotWithShape="1">
            <a:blip r:embed="rId4">
              <a:alphaModFix amt="48000"/>
              <a:lum bright="-20000" contrast="20000"/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ff8vnvo.jpg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>
          <a:xfrm>
            <a:off x="1214414" y="357166"/>
            <a:ext cx="6786610" cy="4705384"/>
          </a:xfrm>
          <a:prstGeom prst="hear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7ff8vnvo.jpg"/>
          <p:cNvPicPr>
            <a:picLocks noChangeAspect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>
          <a:xfrm>
            <a:off x="1142976" y="285728"/>
            <a:ext cx="6786610" cy="4786346"/>
          </a:xfrm>
          <a:prstGeom prst="hear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463" name="Picture 31" descr="Loading..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1" y="5382882"/>
            <a:ext cx="2286015" cy="660743"/>
          </a:xfrm>
          <a:prstGeom prst="rect">
            <a:avLst/>
          </a:prstGeom>
          <a:noFill/>
        </p:spPr>
      </p:pic>
      <p:pic>
        <p:nvPicPr>
          <p:cNvPr id="18465" name="Picture 33" descr="Loading...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357694"/>
            <a:ext cx="4071966" cy="709943"/>
          </a:xfrm>
          <a:prstGeom prst="rect">
            <a:avLst/>
          </a:prstGeom>
          <a:noFill/>
        </p:spPr>
      </p:pic>
      <p:pic>
        <p:nvPicPr>
          <p:cNvPr id="18467" name="Picture 35" descr="Loading...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48" y="4357694"/>
            <a:ext cx="1500198" cy="741576"/>
          </a:xfrm>
          <a:prstGeom prst="rect">
            <a:avLst/>
          </a:prstGeom>
          <a:noFill/>
        </p:spPr>
      </p:pic>
      <p:pic>
        <p:nvPicPr>
          <p:cNvPr id="18469" name="Picture 37" descr="Loading...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43570" y="4429132"/>
            <a:ext cx="3500430" cy="648903"/>
          </a:xfrm>
          <a:prstGeom prst="rect">
            <a:avLst/>
          </a:prstGeom>
          <a:noFill/>
        </p:spPr>
      </p:pic>
      <p:pic>
        <p:nvPicPr>
          <p:cNvPr id="18471" name="Picture 39" descr="Loading...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706401" y="5357826"/>
            <a:ext cx="1332184" cy="6858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6143644"/>
            <a:ext cx="30620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</a:t>
            </a:r>
            <a:r>
              <a:rPr lang="es-ES" sz="16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Pac-Jaz</a:t>
            </a:r>
            <a:endParaRPr lang="es-ES" sz="1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>
    <p:sndAc>
      <p:stSnd loop="1">
        <p:snd r:embed="rId2" name="Musica de Relajacion. Sonidos de la Naturaleza. Soothing and Peaceful Music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x5dts03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39" y="0"/>
            <a:ext cx="9143661" cy="6858000"/>
          </a:xfrm>
          <a:prstGeom prst="rect">
            <a:avLst/>
          </a:prstGeom>
        </p:spPr>
      </p:pic>
      <p:pic>
        <p:nvPicPr>
          <p:cNvPr id="5" name="4 Imagen" descr="3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2214554"/>
            <a:ext cx="1666872" cy="6858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2571744"/>
            <a:ext cx="48577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Me gusta observar el agua corriendo. Me gusta ver los ríos, riachuelos, lagunas y lagos.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2142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c6cc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642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4214818"/>
            <a:ext cx="9144000" cy="1857388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14412" y="4357694"/>
            <a:ext cx="6929486" cy="21431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V="1">
            <a:off x="-571536" y="5072074"/>
            <a:ext cx="3929090" cy="2286016"/>
          </a:xfrm>
          <a:prstGeom prst="round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428596" y="4357694"/>
            <a:ext cx="4500626" cy="1285884"/>
          </a:xfrm>
          <a:prstGeom prst="round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 tanto el agua pueda circular, se mantiene cristalina y más pura. 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357298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1928802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vao07w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"/>
            <a:ext cx="9144000" cy="685038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 flipV="1">
            <a:off x="-357222" y="1428736"/>
            <a:ext cx="9787006" cy="5429264"/>
          </a:xfrm>
          <a:prstGeom prst="roundRect">
            <a:avLst/>
          </a:prstGeom>
          <a:blipFill dpi="0" rotWithShape="1">
            <a:blip r:embed="rId3">
              <a:alphaModFix amt="27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5 Imagen" descr="floss9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5794"/>
            <a:ext cx="2943225" cy="1485900"/>
          </a:xfrm>
          <a:prstGeom prst="rect">
            <a:avLst/>
          </a:prstGeom>
        </p:spPr>
      </p:pic>
      <p:pic>
        <p:nvPicPr>
          <p:cNvPr id="8" name="7 Imagen" descr="floss9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642918"/>
            <a:ext cx="2943225" cy="14859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571604" y="5500702"/>
            <a:ext cx="51106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Pero si por alguna razón se estanca,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comienza a tomar mal olor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xxc33mg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-285784" y="2357430"/>
            <a:ext cx="10001320" cy="2500330"/>
          </a:xfrm>
          <a:prstGeom prst="round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5715008" y="4357670"/>
            <a:ext cx="4000528" cy="2857544"/>
          </a:xfrm>
          <a:prstGeom prst="round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Mariposas5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0"/>
            <a:ext cx="5619752" cy="4500566"/>
          </a:xfrm>
          <a:prstGeom prst="rect">
            <a:avLst/>
          </a:prstGeom>
        </p:spPr>
      </p:pic>
      <p:pic>
        <p:nvPicPr>
          <p:cNvPr id="13" name="12 Imagen" descr="Mariposas5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0"/>
            <a:ext cx="4549316" cy="364331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4714876" y="3714752"/>
            <a:ext cx="44291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Harrington" pitchFamily="82" charset="0"/>
              </a:rPr>
              <a:t>El agua no se oxigena bien y comienzan</a:t>
            </a:r>
          </a:p>
          <a:p>
            <a:pPr algn="ctr"/>
            <a:r>
              <a:rPr lang="es-ES" sz="2400" b="1" dirty="0" smtClean="0">
                <a:latin typeface="Harrington" pitchFamily="82" charset="0"/>
              </a:rPr>
              <a:t> a proliferar las  bacterias.</a:t>
            </a:r>
          </a:p>
          <a:p>
            <a:pPr algn="ctr"/>
            <a:endParaRPr lang="es-ES" sz="2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vxpud5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428660" y="4357694"/>
            <a:ext cx="10001320" cy="2928958"/>
          </a:xfrm>
          <a:prstGeom prst="roundRect">
            <a:avLst/>
          </a:prstGeom>
          <a:blipFill dpi="0" rotWithShape="1">
            <a:blip r:embed="rId4">
              <a:alphaModFix amt="50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ab8f08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55284"/>
            <a:ext cx="4429156" cy="510271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786050" y="1500174"/>
            <a:ext cx="5857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es como el agua. No puede haber un verdadero gozo si no se tiene con quien compartirlo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2" name="Picture 4" descr="Tubes Couple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3286124"/>
            <a:ext cx="3095625" cy="4429156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edb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0" y="3857628"/>
            <a:ext cx="9572660" cy="3429024"/>
          </a:xfrm>
          <a:prstGeom prst="round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8" y="285728"/>
            <a:ext cx="54841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No tiene sentido llenarse de amor si no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es para distribuirlo y para entregarlo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6" name="Picture 2" descr="Tubes Coup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500306"/>
            <a:ext cx="5012684" cy="459105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0e8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3214678" y="4572008"/>
            <a:ext cx="6215106" cy="2571768"/>
          </a:xfrm>
          <a:prstGeom prst="round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-428660" y="4572008"/>
            <a:ext cx="2286016" cy="2571768"/>
          </a:xfrm>
          <a:prstGeom prst="round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627198yo91gmydv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5334000" cy="4000500"/>
          </a:xfrm>
          <a:prstGeom prst="rect">
            <a:avLst/>
          </a:prstGeom>
        </p:spPr>
      </p:pic>
      <p:pic>
        <p:nvPicPr>
          <p:cNvPr id="9" name="8 Imagen" descr="627198yo91gmydv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0"/>
            <a:ext cx="5334000" cy="4000500"/>
          </a:xfrm>
          <a:prstGeom prst="rect">
            <a:avLst/>
          </a:prstGeom>
        </p:spPr>
      </p:pic>
      <p:pic>
        <p:nvPicPr>
          <p:cNvPr id="10" name="9 Imagen" descr="627198yo91gmydv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0" y="285728"/>
            <a:ext cx="5334000" cy="40005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429092" y="3929066"/>
            <a:ext cx="4714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Del mismo modo, no tiene sentido llenarse de conocimientos y de nuevas experiencias si no son para transmitirlas a quienes las necesiten o estén dispuestos a aprender</a:t>
            </a:r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0ad1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0" y="3071810"/>
            <a:ext cx="9644098" cy="2428892"/>
          </a:xfrm>
          <a:prstGeom prst="round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85728"/>
            <a:ext cx="5559842" cy="1100139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1785926"/>
            <a:ext cx="5559842" cy="110013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928662" y="3643314"/>
            <a:ext cx="50553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Recuerden que al no dejar fluir nos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convertimos en aguas estancadas.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ttk1w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285784" y="3500438"/>
            <a:ext cx="9787006" cy="4071966"/>
          </a:xfrm>
          <a:prstGeom prst="round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http://www.renders-graphiques.fr/image/upload/normal/swan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flipH="1">
            <a:off x="6143636" y="4572008"/>
            <a:ext cx="2194038" cy="2285992"/>
          </a:xfrm>
          <a:prstGeom prst="rect">
            <a:avLst/>
          </a:prstGeom>
          <a:noFill/>
        </p:spPr>
      </p:pic>
      <p:pic>
        <p:nvPicPr>
          <p:cNvPr id="9224" name="Picture 8" descr="Tube de cygn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4366026"/>
            <a:ext cx="3833806" cy="249197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285728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Para manifestar aprecio hacia alguien no es necesario esperar que sea fin de año, Navidad o su cumpleaños …el momento es ahora mismo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bd70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ortar rectángulo de esquina del mismo lado"/>
          <p:cNvSpPr/>
          <p:nvPr/>
        </p:nvSpPr>
        <p:spPr>
          <a:xfrm>
            <a:off x="-571536" y="3643314"/>
            <a:ext cx="10144196" cy="3857652"/>
          </a:xfrm>
          <a:prstGeom prst="snip2Same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6248" y="3714752"/>
            <a:ext cx="45720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Y, ¿cómo hacerlo? Mediante una palabra de estímulo, una sonrisa, un elogio sincero, una pequeña tarjeta con una frase positiva, una llamada telefónica, un correo electrónico…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0" name="Picture 2" descr="Tubes Coup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42984"/>
            <a:ext cx="4267212" cy="571501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3fae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ortar rectángulo de esquina del mismo lado"/>
          <p:cNvSpPr/>
          <p:nvPr/>
        </p:nvSpPr>
        <p:spPr>
          <a:xfrm>
            <a:off x="-428660" y="2571744"/>
            <a:ext cx="10144196" cy="5000660"/>
          </a:xfrm>
          <a:prstGeom prst="snip2Same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Hebergeur d'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928794" y="1142984"/>
            <a:ext cx="7548658" cy="600076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00042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 veces a las personas les cuesta encontrar quien los ame</a:t>
            </a:r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50" name="Picture 6" descr="Tubes Coupl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2857496"/>
            <a:ext cx="5715000" cy="42862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p1cuj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500098" y="2786058"/>
            <a:ext cx="9644098" cy="3214710"/>
          </a:xfrm>
          <a:prstGeom prst="round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Hebergeur d'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0" y="1285861"/>
            <a:ext cx="6096000" cy="557214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428604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Quieren recibir amor para ser felices y si no sucede, se sienten desgraciadas</a:t>
            </a:r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4" descr="Tubes Couples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0" y="1571612"/>
            <a:ext cx="7786742" cy="5720559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htkpb4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21126240">
            <a:off x="1291157" y="4096227"/>
            <a:ext cx="7127869" cy="2393521"/>
          </a:xfrm>
          <a:prstGeom prst="ellipse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4" name="Picture 4" descr="TUBES***ENFANTS***POUR CREAS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714744" y="2500306"/>
            <a:ext cx="5429256" cy="435769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571604" y="285728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realidad, están ignorando algo muy simple. El gozo y la felicidad llegan cuando se tiene a quien amar, no cuando alguien te ama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q3nwp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ortar rectángulo de esquina diagonal"/>
          <p:cNvSpPr/>
          <p:nvPr/>
        </p:nvSpPr>
        <p:spPr>
          <a:xfrm flipH="1">
            <a:off x="-285784" y="3429000"/>
            <a:ext cx="7929618" cy="3429000"/>
          </a:xfrm>
          <a:prstGeom prst="snip2DiagRect">
            <a:avLst/>
          </a:prstGeom>
          <a:blipFill dpi="0" rotWithShape="1">
            <a:blip r:embed="rId3">
              <a:alphaModFix amt="50000"/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Tube Accessoire pour vos création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-4357742"/>
            <a:ext cx="5715000" cy="1121574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72066" y="357166"/>
            <a:ext cx="37862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Como el proceso se da al mismo tiempo, amo y me aman, parece que se depende del afecto del otro para ser </a:t>
            </a:r>
            <a:r>
              <a:rPr lang="es-ES" sz="2400" b="1" dirty="0" err="1" smtClean="0">
                <a:solidFill>
                  <a:schemeClr val="bg1"/>
                </a:solidFill>
                <a:latin typeface="Harrington" pitchFamily="82" charset="0"/>
              </a:rPr>
              <a:t>felíz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3074" name="Picture 2" descr="Image du Blog melodiia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1214422"/>
            <a:ext cx="3429000" cy="53721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0a6z6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8993" cy="6858000"/>
          </a:xfrm>
          <a:prstGeom prst="rect">
            <a:avLst/>
          </a:prstGeom>
        </p:spPr>
      </p:pic>
      <p:pic>
        <p:nvPicPr>
          <p:cNvPr id="6" name="5 Imagen" descr="barc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85860"/>
            <a:ext cx="4485331" cy="500063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643306" y="285728"/>
            <a:ext cx="51435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Este es un gran “secreto”. Puede costar encontrar quien te ame, pero hay más de ¡ seis mil millones de personas que necesitan amor ! Están a tu lado, en tu trabajo, en tu escuela, en tu vecindario, en el otro extremo de la línea telefónica,… ¡están en todas partes!</a:t>
            </a:r>
          </a:p>
          <a:p>
            <a:pPr algn="ctr"/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32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478" y="-142900"/>
            <a:ext cx="9161478" cy="7000900"/>
          </a:xfrm>
          <a:prstGeom prst="rect">
            <a:avLst/>
          </a:prstGeom>
        </p:spPr>
      </p:pic>
      <p:pic>
        <p:nvPicPr>
          <p:cNvPr id="2054" name="Picture 6" descr="http://lespetitsbricolos.files.wordpress.com/2012/10/dauphin1.gif?w=714"/>
          <p:cNvPicPr>
            <a:picLocks noChangeAspect="1" noChangeArrowheads="1" noCrop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286380" y="3357562"/>
            <a:ext cx="3048021" cy="228601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Tubes Coup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847595">
            <a:off x="389802" y="-446424"/>
            <a:ext cx="4857784" cy="730882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572140"/>
            <a:ext cx="22749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Texto :Sergio Valdivia</a:t>
            </a:r>
          </a:p>
          <a:p>
            <a:endParaRPr lang="es-ES" sz="3600" dirty="0"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54419" y="5500702"/>
            <a:ext cx="3607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atin typeface="Edwardian Script ITC" pitchFamily="66" charset="0"/>
              </a:rPr>
              <a:t>Francisco del Olmo-Jazmín</a:t>
            </a:r>
            <a:endParaRPr lang="es-ES" sz="3200" dirty="0">
              <a:latin typeface="Edwardian Script ITC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715272" y="6143644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Edwardian Script ITC" pitchFamily="66" charset="0"/>
              </a:rPr>
              <a:t>-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2013-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CHANDO A CORRER EL AGU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ECHANDO A CORRER EL AGUA</Template>
  <TotalTime>0</TotalTime>
  <Words>388</Words>
  <Application>Microsoft Office PowerPoint</Application>
  <PresentationFormat>Presentación en pantalla (4:3)</PresentationFormat>
  <Paragraphs>39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ECHANDO A CORRER EL AGUA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2013-01-04T14:18:46Z</dcterms:created>
  <dcterms:modified xsi:type="dcterms:W3CDTF">2013-01-04T14:23:51Z</dcterms:modified>
</cp:coreProperties>
</file>