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27"/>
  </p:notesMasterIdLst>
  <p:sldIdLst>
    <p:sldId id="259" r:id="rId3"/>
    <p:sldId id="261" r:id="rId4"/>
    <p:sldId id="258" r:id="rId5"/>
    <p:sldId id="260" r:id="rId6"/>
    <p:sldId id="284" r:id="rId7"/>
    <p:sldId id="289" r:id="rId8"/>
    <p:sldId id="265" r:id="rId9"/>
    <p:sldId id="263" r:id="rId10"/>
    <p:sldId id="266" r:id="rId11"/>
    <p:sldId id="267" r:id="rId12"/>
    <p:sldId id="262" r:id="rId13"/>
    <p:sldId id="268" r:id="rId14"/>
    <p:sldId id="269" r:id="rId15"/>
    <p:sldId id="274" r:id="rId16"/>
    <p:sldId id="275" r:id="rId17"/>
    <p:sldId id="272" r:id="rId18"/>
    <p:sldId id="273" r:id="rId19"/>
    <p:sldId id="270" r:id="rId20"/>
    <p:sldId id="285" r:id="rId21"/>
    <p:sldId id="276" r:id="rId22"/>
    <p:sldId id="278" r:id="rId23"/>
    <p:sldId id="283" r:id="rId24"/>
    <p:sldId id="277" r:id="rId25"/>
    <p:sldId id="290" r:id="rId26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PF86g4QDU2xI85/Q5I9Q5A" hashData="lyryLKBaGfxu6Nx78ijGM0Nb3/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00"/>
    <a:srgbClr val="319F36"/>
    <a:srgbClr val="1966FF"/>
    <a:srgbClr val="3A2A0C"/>
    <a:srgbClr val="CC9900"/>
    <a:srgbClr val="2A1500"/>
    <a:srgbClr val="663300"/>
    <a:srgbClr val="041405"/>
    <a:srgbClr val="0D3F0F"/>
    <a:srgbClr val="33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400" d="100"/>
          <a:sy n="400" d="100"/>
        </p:scale>
        <p:origin x="5826" y="39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D55E51-B3FD-405D-AE40-A49C54339AF4}" type="datetimeFigureOut">
              <a:rPr lang="es-PE" smtClean="0"/>
              <a:pPr/>
              <a:t>19/08/2021</a:t>
            </a:fld>
            <a:endParaRPr lang="es-PE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5667FF-AE0B-4488-817D-3B9034D178E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5667FF-AE0B-4488-817D-3B9034D178EE}" type="slidenum">
              <a:rPr lang="es-PE" smtClean="0"/>
              <a:pPr/>
              <a:t>17</a:t>
            </a:fld>
            <a:endParaRPr lang="es-PE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5667FF-AE0B-4488-817D-3B9034D178EE}" type="slidenum">
              <a:rPr lang="es-PE" smtClean="0"/>
              <a:pPr/>
              <a:t>23</a:t>
            </a:fld>
            <a:endParaRPr lang="es-P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9C242-4F23-4C18-93AF-067981437485}" type="datetimeFigureOut">
              <a:rPr lang="es-PE" smtClean="0"/>
              <a:pPr/>
              <a:t>19/08/2021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D9E63-CC4A-40BE-8C94-6A93C6E1E86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9C242-4F23-4C18-93AF-067981437485}" type="datetimeFigureOut">
              <a:rPr lang="es-PE" smtClean="0"/>
              <a:pPr/>
              <a:t>19/08/2021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D9E63-CC4A-40BE-8C94-6A93C6E1E86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9C242-4F23-4C18-93AF-067981437485}" type="datetimeFigureOut">
              <a:rPr lang="es-PE" smtClean="0"/>
              <a:pPr/>
              <a:t>19/08/2021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D9E63-CC4A-40BE-8C94-6A93C6E1E86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9C242-4F23-4C18-93AF-067981437485}" type="datetimeFigureOut">
              <a:rPr lang="es-PE" smtClean="0"/>
              <a:pPr/>
              <a:t>19/08/2021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D9E63-CC4A-40BE-8C94-6A93C6E1E86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9C242-4F23-4C18-93AF-067981437485}" type="datetimeFigureOut">
              <a:rPr lang="es-PE" smtClean="0"/>
              <a:pPr/>
              <a:t>19/08/2021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D9E63-CC4A-40BE-8C94-6A93C6E1E86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9C242-4F23-4C18-93AF-067981437485}" type="datetimeFigureOut">
              <a:rPr lang="es-PE" smtClean="0"/>
              <a:pPr/>
              <a:t>19/08/2021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D9E63-CC4A-40BE-8C94-6A93C6E1E86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9C242-4F23-4C18-93AF-067981437485}" type="datetimeFigureOut">
              <a:rPr lang="es-PE" smtClean="0"/>
              <a:pPr/>
              <a:t>19/08/2021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D9E63-CC4A-40BE-8C94-6A93C6E1E86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9C242-4F23-4C18-93AF-067981437485}" type="datetimeFigureOut">
              <a:rPr lang="es-PE" smtClean="0"/>
              <a:pPr/>
              <a:t>19/08/2021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D9E63-CC4A-40BE-8C94-6A93C6E1E86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9C242-4F23-4C18-93AF-067981437485}" type="datetimeFigureOut">
              <a:rPr lang="es-PE" smtClean="0"/>
              <a:pPr/>
              <a:t>19/08/2021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D9E63-CC4A-40BE-8C94-6A93C6E1E86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9C242-4F23-4C18-93AF-067981437485}" type="datetimeFigureOut">
              <a:rPr lang="es-PE" smtClean="0"/>
              <a:pPr/>
              <a:t>19/08/2021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D9E63-CC4A-40BE-8C94-6A93C6E1E86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9C242-4F23-4C18-93AF-067981437485}" type="datetimeFigureOut">
              <a:rPr lang="es-PE" smtClean="0"/>
              <a:pPr/>
              <a:t>19/08/2021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D9E63-CC4A-40BE-8C94-6A93C6E1E86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Click="0" advTm="1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19C242-4F23-4C18-93AF-067981437485}" type="datetimeFigureOut">
              <a:rPr lang="es-PE" smtClean="0"/>
              <a:pPr/>
              <a:t>19/08/2021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CD9E63-CC4A-40BE-8C94-6A93C6E1E86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Click="0" advTm="15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3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image" Target="../media/image46.png"/><Relationship Id="rId18" Type="http://schemas.openxmlformats.org/officeDocument/2006/relationships/image" Target="../media/image4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2.png"/><Relationship Id="rId11" Type="http://schemas.openxmlformats.org/officeDocument/2006/relationships/image" Target="../media/image4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1.png"/><Relationship Id="rId9" Type="http://schemas.openxmlformats.org/officeDocument/2006/relationships/image" Target="../media/image4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stock-photo-7891358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3" y="0"/>
            <a:ext cx="9141767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257929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7" name="6 Imagen" descr="unnam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24500" y="523875"/>
            <a:ext cx="3619500" cy="4619625"/>
          </a:xfrm>
          <a:prstGeom prst="rect">
            <a:avLst/>
          </a:prstGeom>
        </p:spPr>
      </p:pic>
      <p:pic>
        <p:nvPicPr>
          <p:cNvPr id="9" name="8 Imagen" descr="cooltext391204989497476.png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1571604" y="1000114"/>
            <a:ext cx="1643074" cy="608105"/>
          </a:xfrm>
          <a:prstGeom prst="rect">
            <a:avLst/>
          </a:prstGeom>
        </p:spPr>
      </p:pic>
      <p:pic>
        <p:nvPicPr>
          <p:cNvPr id="10" name="9 Imagen" descr="cooltext391204964516565.png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1214414" y="1643056"/>
            <a:ext cx="2571768" cy="705218"/>
          </a:xfrm>
          <a:prstGeom prst="rect">
            <a:avLst/>
          </a:prstGeom>
        </p:spPr>
      </p:pic>
      <p:pic>
        <p:nvPicPr>
          <p:cNvPr id="11" name="Picture 2" descr="Rendered Image"/>
          <p:cNvPicPr>
            <a:picLocks noChangeAspect="1" noChangeArrowheads="1"/>
          </p:cNvPicPr>
          <p:nvPr/>
        </p:nvPicPr>
        <p:blipFill>
          <a:blip r:embed="rId7">
            <a:duotone>
              <a:prstClr val="black"/>
              <a:srgbClr val="92D05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500034" y="4357700"/>
            <a:ext cx="1928826" cy="279258"/>
          </a:xfrm>
          <a:prstGeom prst="rect">
            <a:avLst/>
          </a:prstGeom>
          <a:noFill/>
        </p:spPr>
      </p:pic>
      <p:pic>
        <p:nvPicPr>
          <p:cNvPr id="12" name="11 Imagen" descr="stock-photo-7891358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3" y="0"/>
            <a:ext cx="9141767" cy="5143500"/>
          </a:xfrm>
          <a:prstGeom prst="rect">
            <a:avLst/>
          </a:prstGeom>
        </p:spPr>
      </p:pic>
    </p:spTree>
  </p:cSld>
  <p:clrMapOvr>
    <a:masterClrMapping/>
  </p:clrMapOvr>
  <p:transition advClick="0" advTm="24000">
    <p:sndAc>
      <p:stSnd loop="1">
        <p:snd r:embed="rId2" name="Nikos Ignatiadis- The beginnin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0"/>
                            </p:stCondLst>
                            <p:childTnLst>
                              <p:par>
                                <p:cTn id="4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6" grpId="0" animBg="1"/>
      <p:bldP spid="6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40000"/>
                <a:lumOff val="60000"/>
              </a:schemeClr>
            </a:gs>
            <a:gs pos="50000">
              <a:schemeClr val="accent6">
                <a:lumMod val="75000"/>
                <a:shade val="67500"/>
                <a:satMod val="115000"/>
              </a:schemeClr>
            </a:gs>
            <a:gs pos="100000">
              <a:schemeClr val="accent6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autiful-waterfall-sunshine-glare-fog_1366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3399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stock-photo-10026076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1767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3399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3399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7" name="6 Imagen" descr="f219c43bc24c15e754b097d9bef32ccc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-214332"/>
            <a:ext cx="3643937" cy="51435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857752" y="428610"/>
            <a:ext cx="414340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de las cosas más afortunadas que te pueden suceder en la vida es tener una infancia </a:t>
            </a:r>
            <a:r>
              <a:rPr lang="es-PE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felíz</a:t>
            </a:r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(Agatha Christie)</a:t>
            </a:r>
          </a:p>
          <a:p>
            <a:endParaRPr lang="es-PE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tapeta-skaly-i-fale-morskie-w-jaskini-z-widokiem-na-zachod-slon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3E28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1000">
                <a:srgbClr val="3618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8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eeds-lake-sailboat-mountains-clouds-morning_1366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501222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501222" cy="51435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501222" cy="5143500"/>
          </a:xfrm>
          <a:prstGeom prst="rect">
            <a:avLst/>
          </a:prstGeom>
          <a:gradFill flip="none" rotWithShape="1">
            <a:gsLst>
              <a:gs pos="0">
                <a:srgbClr val="3E28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6" name="5 Imagen" descr="unnamed (9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7325" y="0"/>
            <a:ext cx="3876675" cy="48768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1" name="10 Rectángulo"/>
          <p:cNvSpPr/>
          <p:nvPr/>
        </p:nvSpPr>
        <p:spPr>
          <a:xfrm>
            <a:off x="357158" y="357172"/>
            <a:ext cx="392909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niño que no juega no es niño, pero el hombre que no juega perdió para siempre al niño que vivía en él y que le hará mucha falta </a:t>
            </a:r>
          </a:p>
          <a:p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(Pablo Neruda)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501222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11" grpId="0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61800"/>
            </a:gs>
            <a:gs pos="50000">
              <a:srgbClr val="CC6600">
                <a:shade val="67500"/>
                <a:satMod val="115000"/>
              </a:srgbClr>
            </a:gs>
            <a:gs pos="100000">
              <a:srgbClr val="CC66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ree_lake_sunset_142052_3840x216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CC6600"/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CC6600"/>
              </a:gs>
              <a:gs pos="50000">
                <a:srgbClr val="7E3F00">
                  <a:shade val="67500"/>
                  <a:satMod val="115000"/>
                </a:srgbClr>
              </a:gs>
              <a:gs pos="100000">
                <a:srgbClr val="7E3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E28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nyon-waterfalls-cliff-beautiful-nature-landscape_1366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gradFill>
            <a:gsLst>
              <a:gs pos="0">
                <a:srgbClr val="3E28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3E28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3E28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7" name="6 Imagen" descr="unnamed (2).png"/>
          <p:cNvPicPr>
            <a:picLocks noChangeAspect="1"/>
          </p:cNvPicPr>
          <p:nvPr/>
        </p:nvPicPr>
        <p:blipFill>
          <a:blip r:embed="rId3"/>
          <a:srcRect l="18369" t="13072" r="16503" b="4784"/>
          <a:stretch>
            <a:fillRect/>
          </a:stretch>
        </p:blipFill>
        <p:spPr>
          <a:xfrm>
            <a:off x="0" y="0"/>
            <a:ext cx="2428828" cy="3063389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143108" y="500048"/>
            <a:ext cx="34290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Envejecer es obligatorio, pero crecer es opcional </a:t>
            </a:r>
          </a:p>
          <a:p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(Walt Disney)</a:t>
            </a:r>
          </a:p>
          <a:p>
            <a:endParaRPr lang="es-PE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6" grpId="0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75000"/>
              </a:schemeClr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tapetus_pl 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roatia_Parks_Lake_Waterfall_Plitvice_Rays_of_light_Nature_garden_1920x12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3E280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6" name="5 Imagen" descr="TUBE-6.png"/>
          <p:cNvPicPr>
            <a:picLocks noChangeAspect="1"/>
          </p:cNvPicPr>
          <p:nvPr/>
        </p:nvPicPr>
        <p:blipFill>
          <a:blip r:embed="rId3"/>
          <a:srcRect l="10714" r="13393"/>
          <a:stretch>
            <a:fillRect/>
          </a:stretch>
        </p:blipFill>
        <p:spPr>
          <a:xfrm rot="715714" flipH="1">
            <a:off x="5509974" y="2644651"/>
            <a:ext cx="3038354" cy="2480982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14282" y="214296"/>
            <a:ext cx="364333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Protegedme de la sabiduría que no llora, de la filosofía que no ríe y de la grandeza que no se inclina ante los niños </a:t>
            </a:r>
          </a:p>
          <a:p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es-PE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Khalil</a:t>
            </a:r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PE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Gibran</a:t>
            </a:r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endParaRPr lang="es-PE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7" grpId="0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ngland-waterfalls-rocks-plants_1366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gradFill flip="none" rotWithShape="1">
            <a:gsLst>
              <a:gs pos="19000">
                <a:srgbClr val="CC66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gradFill flip="none" rotWithShape="1">
            <a:gsLst>
              <a:gs pos="0">
                <a:srgbClr val="257929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20000"/>
                <a:lumOff val="80000"/>
              </a:schemeClr>
            </a:gs>
            <a:gs pos="50000">
              <a:schemeClr val="accent6">
                <a:lumMod val="50000"/>
                <a:shade val="67500"/>
                <a:satMod val="115000"/>
              </a:schemeClr>
            </a:gs>
            <a:gs pos="100000">
              <a:schemeClr val="accent6">
                <a:lumMod val="50000"/>
                <a:shade val="100000"/>
                <a:satMod val="11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nch-lake-red-maple-leaves-trees-autumn_1366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6" name="5 Imagen" descr="unnamed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3570" y="2338383"/>
            <a:ext cx="3271572" cy="2805117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14282" y="1643056"/>
            <a:ext cx="35719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infancia te demuestra que no necesitas grandes cosas para disfrutar  y ser </a:t>
            </a:r>
            <a:r>
              <a:rPr lang="es-PE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felíz</a:t>
            </a:r>
            <a:endParaRPr lang="es-PE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PE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7" grpId="0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orest-green-lake-blue-sky-clouds_1366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319F36">
                  <a:shade val="67500"/>
                  <a:satMod val="115000"/>
                </a:srgbClr>
              </a:gs>
              <a:gs pos="100000">
                <a:srgbClr val="319F3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4000">
              <a:schemeClr val="accent3">
                <a:lumMod val="50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orest-trees-grass-puddle-sky-clouds-water-reflection_1366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gradFill flip="none" rotWithShape="1">
            <a:gsLst>
              <a:gs pos="11000">
                <a:schemeClr val="accent6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fillette-p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85800"/>
            <a:ext cx="2221425" cy="3714758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429256" y="1571618"/>
            <a:ext cx="35719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/>
              <a:t> </a:t>
            </a:r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los niños, antes de enseñarles a leer, hay que ayudarles a aprender lo que es el amor y la verdad</a:t>
            </a:r>
          </a:p>
          <a:p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(Mahatma Gandhi)</a:t>
            </a:r>
            <a:endParaRPr lang="es-PE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6" grpId="0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0A93C"/>
            </a:gs>
            <a:gs pos="50000">
              <a:srgbClr val="8E3432">
                <a:shade val="67500"/>
                <a:satMod val="115000"/>
              </a:srgbClr>
            </a:gs>
            <a:gs pos="100000">
              <a:srgbClr val="8E3432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olyma-trees-grass-clouds-autumn-dusk_1366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8000">
                <a:srgbClr val="7E3F00"/>
              </a:gs>
              <a:gs pos="50000">
                <a:srgbClr val="D0A93C">
                  <a:shade val="67500"/>
                  <a:satMod val="115000"/>
                </a:srgbClr>
              </a:gs>
              <a:gs pos="100000">
                <a:srgbClr val="D0A93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16230B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tapeta-motorowka-na-parkowej-rzec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0000">
                <a:schemeClr val="accent3">
                  <a:lumMod val="5000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6" name="5 Imagen" descr="6629950_preview.png"/>
          <p:cNvPicPr>
            <a:picLocks noChangeAspect="1"/>
          </p:cNvPicPr>
          <p:nvPr/>
        </p:nvPicPr>
        <p:blipFill>
          <a:blip r:embed="rId3"/>
          <a:srcRect r="14289"/>
          <a:stretch>
            <a:fillRect/>
          </a:stretch>
        </p:blipFill>
        <p:spPr>
          <a:xfrm>
            <a:off x="7429520" y="0"/>
            <a:ext cx="1714480" cy="3593777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" y="571486"/>
            <a:ext cx="385762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 maravilloso de la infancia es que cualquier cosa es en ella una maravilla</a:t>
            </a:r>
          </a:p>
          <a:p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(Gilbert Keith Chesterton)</a:t>
            </a:r>
          </a:p>
          <a:p>
            <a:endParaRPr lang="es-PE" dirty="0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 animBg="1"/>
      <p:bldP spid="5" grpId="1" animBg="1"/>
      <p:bldP spid="7" grpId="0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D3F0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ill_lake_sunset_trees_97141_3840x216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9000">
                <a:schemeClr val="tx2">
                  <a:lumMod val="20000"/>
                  <a:lumOff val="80000"/>
                </a:scheme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0000">
                <a:schemeClr val="accent6">
                  <a:lumMod val="5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celand-Seljalandsfoss-beautiful-waterfall-nature-landscape_1366x768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50000">
                <a:srgbClr val="0000C8">
                  <a:shade val="67500"/>
                  <a:satMod val="115000"/>
                </a:srgbClr>
              </a:gs>
              <a:gs pos="100000">
                <a:srgbClr val="0000C8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41405"/>
              </a:gs>
              <a:gs pos="50000">
                <a:srgbClr val="319F36">
                  <a:shade val="67500"/>
                  <a:satMod val="115000"/>
                </a:srgbClr>
              </a:gs>
              <a:gs pos="100000">
                <a:srgbClr val="319F3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unnamed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282" y="285734"/>
            <a:ext cx="1759990" cy="3786196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500694" y="642924"/>
            <a:ext cx="364330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niño siempre puede enseñar tres cosas a un adulto: a ponerse contento sin motivo, a estar siempre ocupado con algo y a saber exigir con todas sus fuerzas aquello que desea </a:t>
            </a:r>
          </a:p>
          <a:p>
            <a: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(Paulo </a:t>
            </a:r>
            <a:r>
              <a:rPr lang="es-PE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Cohelo</a:t>
            </a:r>
            <a: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es-PE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6" grpId="0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319F36">
                <a:shade val="67500"/>
                <a:satMod val="115000"/>
              </a:srgbClr>
            </a:gs>
            <a:gs pos="100000">
              <a:srgbClr val="319F36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ujinomiya-Lake-Tanuki-mountain-green-water-reflection-Japan_1366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319F36"/>
              </a:gs>
              <a:gs pos="50000">
                <a:srgbClr val="1A561D">
                  <a:shade val="67500"/>
                  <a:satMod val="115000"/>
                </a:srgbClr>
              </a:gs>
              <a:gs pos="100000">
                <a:srgbClr val="1A561D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iver-tree-rainbow-sky-clouds_2880x18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9000">
                <a:schemeClr val="tx2">
                  <a:lumMod val="20000"/>
                  <a:lumOff val="80000"/>
                </a:scheme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unnamed (6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0" y="571486"/>
            <a:ext cx="2233123" cy="3929072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072066" y="857238"/>
            <a:ext cx="407193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infancia es una etapa maravillosa. No hay pasado, no hay futuro; sólo un presente que se mira con inocencia e ilusión </a:t>
            </a:r>
          </a:p>
          <a:p>
            <a: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(Carla Montero)</a:t>
            </a:r>
          </a:p>
          <a:p>
            <a:endParaRPr lang="es-PE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6" grpId="0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20000"/>
                <a:lumOff val="80000"/>
              </a:schemeClr>
            </a:gs>
            <a:gs pos="50000">
              <a:schemeClr val="accent6">
                <a:lumMod val="75000"/>
                <a:shade val="67500"/>
                <a:satMod val="115000"/>
              </a:schemeClr>
            </a:gs>
            <a:gs pos="100000">
              <a:schemeClr val="accent6">
                <a:lumMod val="75000"/>
                <a:shade val="100000"/>
                <a:satMod val="115000"/>
              </a:scheme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ke-grass-reed-sunset-red-sky-silhouette_1366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1000">
                <a:schemeClr val="accent6">
                  <a:lumMod val="50000"/>
                </a:schemeClr>
              </a:gs>
              <a:gs pos="50000">
                <a:schemeClr val="accent6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6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ny-trees-forest-lake-water-reflection-sky-white-clouds_1366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2000">
                <a:srgbClr val="1966FF"/>
              </a:gs>
              <a:gs pos="50000">
                <a:srgbClr val="319F36">
                  <a:shade val="67500"/>
                  <a:satMod val="115000"/>
                </a:srgbClr>
              </a:gs>
              <a:gs pos="100000">
                <a:srgbClr val="319F3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31000">
                <a:srgbClr val="319F36"/>
              </a:gs>
              <a:gs pos="50000">
                <a:srgbClr val="1966FF">
                  <a:shade val="67500"/>
                  <a:satMod val="115000"/>
                </a:srgbClr>
              </a:gs>
              <a:gs pos="100000">
                <a:srgbClr val="1966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6" name="5 Imagen" descr="unnam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0694" y="1256168"/>
            <a:ext cx="3143272" cy="3887332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4286248" y="714362"/>
            <a:ext cx="46434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Despierta por la mañana con el espíritu que tenías cuando eras niño</a:t>
            </a:r>
          </a:p>
          <a:p>
            <a:endParaRPr lang="es-PE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7" grpId="0"/>
      <p:bldP spid="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75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ainbow-trees-lake-clouds-nature-landscape_1366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0000">
                <a:srgbClr val="3A2A0C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chemeClr val="accent6">
                  <a:lumMod val="50000"/>
                  <a:tint val="44500"/>
                  <a:satMod val="160000"/>
                </a:schemeClr>
              </a:gs>
              <a:gs pos="100000">
                <a:schemeClr val="accent6">
                  <a:lumMod val="50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accent6">
                <a:lumMod val="75000"/>
                <a:shade val="67500"/>
                <a:satMod val="115000"/>
              </a:schemeClr>
            </a:gs>
            <a:gs pos="100000">
              <a:schemeClr val="accent6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ke-water-sunset-birds-flight_1366x768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7000">
                <a:srgbClr val="CC6600"/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unnamed (8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758810">
            <a:off x="5492950" y="1130843"/>
            <a:ext cx="3286116" cy="3697783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85720" y="1928808"/>
            <a:ext cx="407196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un recién nacido aprieta con su pequeño puño, por primera vez, el dedo de su padre, lo tiene atrapado para siempre.</a:t>
            </a:r>
            <a:b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(Gabriel García Márquez)</a:t>
            </a:r>
            <a:endParaRPr lang="es-PE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5">
            <a:lum bright="10000" contrast="40000"/>
          </a:blip>
          <a:srcRect/>
          <a:stretch>
            <a:fillRect/>
          </a:stretch>
        </p:blipFill>
        <p:spPr bwMode="auto">
          <a:xfrm rot="20330236">
            <a:off x="785786" y="3786196"/>
            <a:ext cx="1409700" cy="676276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6" grpId="0"/>
      <p:bldP spid="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Módulo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254</Words>
  <Application>Microsoft Office PowerPoint</Application>
  <PresentationFormat>Presentación en pantalla (16:9)</PresentationFormat>
  <Paragraphs>24</Paragraphs>
  <Slides>24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323</cp:revision>
  <dcterms:created xsi:type="dcterms:W3CDTF">2021-08-02T15:01:23Z</dcterms:created>
  <dcterms:modified xsi:type="dcterms:W3CDTF">2021-08-20T00:22:50Z</dcterms:modified>
</cp:coreProperties>
</file>