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76" r:id="rId13"/>
    <p:sldId id="267" r:id="rId14"/>
    <p:sldId id="268" r:id="rId15"/>
    <p:sldId id="269" r:id="rId16"/>
    <p:sldId id="270" r:id="rId17"/>
    <p:sldId id="271" r:id="rId18"/>
    <p:sldId id="277" r:id="rId19"/>
    <p:sldId id="273" r:id="rId20"/>
    <p:sldId id="278" r:id="rId21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Kk7zm95p40qDp9YhJ7moQ" hashData="o8ff2IfWH10vcImYX6+fM8S++Wg" cryptProvider="" algIdExt="0" algIdExtSource="" cryptProviderTypeExt="0" cryptProviderTypeExtSource=""/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3399"/>
    <a:srgbClr val="000066"/>
    <a:srgbClr val="6C2904"/>
    <a:srgbClr val="6B3305"/>
    <a:srgbClr val="006600"/>
    <a:srgbClr val="003300"/>
    <a:srgbClr val="97B953"/>
    <a:srgbClr val="990000"/>
    <a:srgbClr val="800000"/>
    <a:srgbClr val="CCFF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5260" autoAdjust="0"/>
  </p:normalViewPr>
  <p:slideViewPr>
    <p:cSldViewPr>
      <p:cViewPr varScale="1">
        <p:scale>
          <a:sx n="91" d="100"/>
          <a:sy n="91" d="100"/>
        </p:scale>
        <p:origin x="-288" y="-11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3426C-1979-4B65-B771-DF21EE760470}" type="datetimeFigureOut">
              <a:rPr lang="es-ES" smtClean="0"/>
              <a:pPr/>
              <a:t>13/04/2018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1F587-7D11-4AC8-BEA0-39D3F3A6A6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3426C-1979-4B65-B771-DF21EE760470}" type="datetimeFigureOut">
              <a:rPr lang="es-ES" smtClean="0"/>
              <a:pPr/>
              <a:t>13/04/2018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1F587-7D11-4AC8-BEA0-39D3F3A6A6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3426C-1979-4B65-B771-DF21EE760470}" type="datetimeFigureOut">
              <a:rPr lang="es-ES" smtClean="0"/>
              <a:pPr/>
              <a:t>13/04/2018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1F587-7D11-4AC8-BEA0-39D3F3A6A6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3426C-1979-4B65-B771-DF21EE760470}" type="datetimeFigureOut">
              <a:rPr lang="es-ES" smtClean="0"/>
              <a:pPr/>
              <a:t>13/04/2018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1F587-7D11-4AC8-BEA0-39D3F3A6A6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3426C-1979-4B65-B771-DF21EE760470}" type="datetimeFigureOut">
              <a:rPr lang="es-ES" smtClean="0"/>
              <a:pPr/>
              <a:t>13/04/2018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1F587-7D11-4AC8-BEA0-39D3F3A6A6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3426C-1979-4B65-B771-DF21EE760470}" type="datetimeFigureOut">
              <a:rPr lang="es-ES" smtClean="0"/>
              <a:pPr/>
              <a:t>13/04/2018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1F587-7D11-4AC8-BEA0-39D3F3A6A6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3426C-1979-4B65-B771-DF21EE760470}" type="datetimeFigureOut">
              <a:rPr lang="es-ES" smtClean="0"/>
              <a:pPr/>
              <a:t>13/04/2018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1F587-7D11-4AC8-BEA0-39D3F3A6A6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3426C-1979-4B65-B771-DF21EE760470}" type="datetimeFigureOut">
              <a:rPr lang="es-ES" smtClean="0"/>
              <a:pPr/>
              <a:t>13/04/2018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1F587-7D11-4AC8-BEA0-39D3F3A6A6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3426C-1979-4B65-B771-DF21EE760470}" type="datetimeFigureOut">
              <a:rPr lang="es-ES" smtClean="0"/>
              <a:pPr/>
              <a:t>13/04/2018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1F587-7D11-4AC8-BEA0-39D3F3A6A6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3426C-1979-4B65-B771-DF21EE760470}" type="datetimeFigureOut">
              <a:rPr lang="es-ES" smtClean="0"/>
              <a:pPr/>
              <a:t>13/04/2018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1F587-7D11-4AC8-BEA0-39D3F3A6A6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3426C-1979-4B65-B771-DF21EE760470}" type="datetimeFigureOut">
              <a:rPr lang="es-ES" smtClean="0"/>
              <a:pPr/>
              <a:t>13/04/2018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91F587-7D11-4AC8-BEA0-39D3F3A6A6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4077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9000" b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A573426C-1979-4B65-B771-DF21EE760470}" type="datetimeFigureOut">
              <a:rPr lang="es-ES" smtClean="0"/>
              <a:pPr/>
              <a:t>13/04/2018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AE91F587-7D11-4AC8-BEA0-39D3F3A6A6E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ript MT Bold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921828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hyperlink" Target="http://www.shoshan.cl/reflexiones/dos_minutos.html" TargetMode="Externa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6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0.png"/><Relationship Id="rId18" Type="http://schemas.openxmlformats.org/officeDocument/2006/relationships/image" Target="../media/image5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6.png"/><Relationship Id="rId11" Type="http://schemas.openxmlformats.org/officeDocument/2006/relationships/image" Target="../media/image4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5.png"/><Relationship Id="rId9" Type="http://schemas.openxmlformats.org/officeDocument/2006/relationships/image" Target="../media/image4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DE CREACION PROPIA - EXCLUSIVOS\- Dos Minutos\Imágenes\1 - palmera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7" name="Picture 18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942588">
            <a:off x="1936369" y="3092549"/>
            <a:ext cx="2143125" cy="1162050"/>
          </a:xfrm>
          <a:prstGeom prst="rect">
            <a:avLst/>
          </a:prstGeom>
          <a:noFill/>
        </p:spPr>
      </p:pic>
      <p:pic>
        <p:nvPicPr>
          <p:cNvPr id="8" name="Picture 20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1089779">
            <a:off x="3579019" y="3510348"/>
            <a:ext cx="3895725" cy="1352550"/>
          </a:xfrm>
          <a:prstGeom prst="rect">
            <a:avLst/>
          </a:prstGeom>
          <a:noFill/>
        </p:spPr>
      </p:pic>
      <p:sp>
        <p:nvSpPr>
          <p:cNvPr id="17" name="16 Combinar"/>
          <p:cNvSpPr/>
          <p:nvPr/>
        </p:nvSpPr>
        <p:spPr>
          <a:xfrm rot="16200000">
            <a:off x="821532" y="-821532"/>
            <a:ext cx="5143500" cy="6786563"/>
          </a:xfrm>
          <a:prstGeom prst="flowChartMerge">
            <a:avLst/>
          </a:prstGeom>
          <a:blipFill>
            <a:blip r:embed="rId6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Combinar"/>
          <p:cNvSpPr/>
          <p:nvPr/>
        </p:nvSpPr>
        <p:spPr>
          <a:xfrm rot="16200000" flipV="1">
            <a:off x="3214688" y="-785813"/>
            <a:ext cx="5143500" cy="6715125"/>
          </a:xfrm>
          <a:prstGeom prst="flowChartMerge">
            <a:avLst/>
          </a:prstGeom>
          <a:blipFill>
            <a:blip r:embed="rId6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4572000" y="2625328"/>
            <a:ext cx="4572000" cy="2518172"/>
          </a:xfrm>
          <a:prstGeom prst="triangle">
            <a:avLst>
              <a:gd name="adj" fmla="val 51364"/>
            </a:avLst>
          </a:prstGeom>
          <a:blipFill>
            <a:blip r:embed="rId6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flipV="1">
            <a:off x="0" y="0"/>
            <a:ext cx="4572000" cy="2571750"/>
          </a:xfrm>
          <a:prstGeom prst="triangle">
            <a:avLst>
              <a:gd name="adj" fmla="val 51364"/>
            </a:avLst>
          </a:prstGeom>
          <a:blipFill>
            <a:blip r:embed="rId6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flipV="1">
            <a:off x="4572000" y="0"/>
            <a:ext cx="4572000" cy="2571750"/>
          </a:xfrm>
          <a:prstGeom prst="triangle">
            <a:avLst>
              <a:gd name="adj" fmla="val 51364"/>
            </a:avLst>
          </a:prstGeom>
          <a:blipFill>
            <a:blip r:embed="rId6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Ordenar"/>
          <p:cNvSpPr/>
          <p:nvPr/>
        </p:nvSpPr>
        <p:spPr>
          <a:xfrm>
            <a:off x="2071689" y="0"/>
            <a:ext cx="5000625" cy="5143500"/>
          </a:xfrm>
          <a:prstGeom prst="flowChartSort">
            <a:avLst/>
          </a:prstGeom>
          <a:blipFill>
            <a:blip r:embed="rId6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0" y="2571750"/>
            <a:ext cx="4572000" cy="2571750"/>
          </a:xfrm>
          <a:prstGeom prst="triangle">
            <a:avLst>
              <a:gd name="adj" fmla="val 51364"/>
            </a:avLst>
          </a:prstGeom>
          <a:blipFill>
            <a:blip r:embed="rId6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300">
    <p:sndAc>
      <p:stSnd>
        <p:snd r:embed="rId2" name="Music of the Night --  Richard Clayderm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16" grpId="0" animBg="1"/>
      <p:bldP spid="16" grpId="1" animBg="1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DE CREACION PROPIA - EXCLUSIVOS\- Dos Minutos\Imágenes\paisajes naturales para fondos con bosques lagos atardeceres puentes nieve llanuras agua arboles flores y aves (9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86314" y="428610"/>
            <a:ext cx="40005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000066"/>
                  </a:solidFill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 cosas después de un tiempo nunca son iguales,</a:t>
            </a:r>
          </a:p>
        </p:txBody>
      </p:sp>
      <p:pic>
        <p:nvPicPr>
          <p:cNvPr id="2051" name="Picture 3" descr="E:\PPS DE CREACION PROPIA - EXCLUSIVOS\- Dos Minutos\Imágenes\18952741_703801876473368_9164675811374624644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1472" y="214296"/>
            <a:ext cx="578647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2800" b="1" dirty="0" smtClean="0">
                <a:ln>
                  <a:solidFill>
                    <a:srgbClr val="000066"/>
                  </a:solidFill>
                </a:ln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Jamás </a:t>
            </a:r>
            <a:r>
              <a:rPr lang="es-ES" sz="2800" b="1" dirty="0">
                <a:ln>
                  <a:solidFill>
                    <a:srgbClr val="000066"/>
                  </a:solidFill>
                </a:ln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gente es igual al otro día, las costumbres van cambiando, los hábitos se van haciendo de uno, la rutina nos va comiendo todos los días,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DE CREACION PROPIA - EXCLUSIVOS\- Dos Minutos\Imágenes\de12aee41701d587eb74b032832ae1c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7158" y="357172"/>
            <a:ext cx="521497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2800" b="1" dirty="0">
                <a:ln>
                  <a:solidFill>
                    <a:srgbClr val="000066"/>
                  </a:solidFill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  <a:r>
              <a:rPr lang="es-ES" sz="2800" b="1" dirty="0" smtClean="0">
                <a:ln>
                  <a:solidFill>
                    <a:srgbClr val="000066"/>
                  </a:solidFill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 </a:t>
            </a:r>
            <a:r>
              <a:rPr lang="es-ES" sz="2800" b="1" dirty="0">
                <a:ln>
                  <a:solidFill>
                    <a:srgbClr val="000066"/>
                  </a:solidFill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obligaciones cada día son más, las risas tal vez son menos, </a:t>
            </a:r>
            <a:endParaRPr lang="es-ES" sz="2800" b="1" dirty="0" smtClean="0">
              <a:ln>
                <a:solidFill>
                  <a:srgbClr val="000066"/>
                </a:solidFill>
              </a:ln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>
              <a:lnSpc>
                <a:spcPts val="3000"/>
              </a:lnSpc>
            </a:pPr>
            <a:r>
              <a:rPr lang="es-ES" sz="2800" b="1" dirty="0" smtClean="0">
                <a:ln>
                  <a:solidFill>
                    <a:srgbClr val="000066"/>
                  </a:solidFill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 </a:t>
            </a:r>
            <a:r>
              <a:rPr lang="es-ES" sz="2800" b="1" dirty="0">
                <a:ln>
                  <a:solidFill>
                    <a:srgbClr val="000066"/>
                  </a:solidFill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caricias se van haciendo pocas </a:t>
            </a:r>
            <a:endParaRPr lang="es-ES" sz="2800" b="1" dirty="0" smtClean="0">
              <a:ln>
                <a:solidFill>
                  <a:srgbClr val="000066"/>
                </a:solidFill>
              </a:ln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>
              <a:lnSpc>
                <a:spcPts val="3000"/>
              </a:lnSpc>
            </a:pPr>
            <a:r>
              <a:rPr lang="es-ES" sz="2800" b="1" dirty="0" smtClean="0">
                <a:ln>
                  <a:solidFill>
                    <a:srgbClr val="000066"/>
                  </a:solidFill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</a:t>
            </a:r>
            <a:r>
              <a:rPr lang="es-ES" sz="2800" b="1" dirty="0">
                <a:ln>
                  <a:solidFill>
                    <a:srgbClr val="000066"/>
                  </a:solidFill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los besos </a:t>
            </a:r>
            <a:r>
              <a:rPr lang="es-ES" sz="2800" b="1" dirty="0" smtClean="0">
                <a:ln>
                  <a:solidFill>
                    <a:srgbClr val="000066"/>
                  </a:solidFill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ligeros</a:t>
            </a:r>
            <a:r>
              <a:rPr lang="es-ES" sz="2800" b="1" dirty="0">
                <a:ln>
                  <a:solidFill>
                    <a:srgbClr val="000066"/>
                  </a:solidFill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...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4572000" y="2571750"/>
            <a:ext cx="4572000" cy="257175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4500562" y="0"/>
            <a:ext cx="4643438" cy="257175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E:\PPS DE CREACION PROPIA - EXCLUSIVOS\- Dos Minutos\Imágenes\3A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72066" y="3286130"/>
            <a:ext cx="25042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>
                  <a:solidFill>
                    <a:srgbClr val="1E3C3E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Así es la vida,</a:t>
            </a:r>
          </a:p>
        </p:txBody>
      </p:sp>
      <p:pic>
        <p:nvPicPr>
          <p:cNvPr id="20482" name="Picture 2" descr="E:\PPS DE CREACION PROPIA - EXCLUSIVOS\- Dos Minutos\Imágenes\Image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285734"/>
            <a:ext cx="428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ln>
                  <a:solidFill>
                    <a:srgbClr val="002060"/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  <a:r>
              <a:rPr lang="es-ES" sz="2800" b="1" dirty="0" smtClean="0">
                <a:ln>
                  <a:solidFill>
                    <a:srgbClr val="002060"/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 </a:t>
            </a:r>
            <a:r>
              <a:rPr lang="es-ES" sz="2800" b="1" dirty="0">
                <a:ln>
                  <a:solidFill>
                    <a:srgbClr val="002060"/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camino lleno de colores, aromas, climas, sentimientos...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PPS DE CREACION PROPIA - EXCLUSIVOS\- Dos Minutos\Imágenes\7 - paisajes naturales para fondos con bosques lagos atardeceres puentes nieve llanuras agua arboles flores y aves (6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19467" name="Picture 11" descr="E:\PPS DE CREACION PROPIA - EXCLUSIVOS\- Dos Minutos\Imágenes\paisajes naturales para fondos con bosques lagos atardeceres puentes nieve llanuras agua arboles flores y aves (6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85786" y="357172"/>
            <a:ext cx="50006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000099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 </a:t>
            </a:r>
            <a:r>
              <a:rPr lang="es-ES" sz="2800" b="1" dirty="0">
                <a:ln>
                  <a:solidFill>
                    <a:srgbClr val="000099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pronto hay días en que todo es color de rosa con aroma suave</a:t>
            </a:r>
          </a:p>
        </p:txBody>
      </p:sp>
      <p:pic>
        <p:nvPicPr>
          <p:cNvPr id="19468" name="Picture 12" descr="E:\PPS DE CREACION PROPIA - EXCLUSIVOS\- Dos Minutos\Imágenes\stormy-skies-lake_75341_990x742-cielos con tormenta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567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29058" y="357172"/>
            <a:ext cx="50006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00206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  <a:r>
              <a:rPr lang="es-ES" sz="2800" b="1" dirty="0" smtClean="0">
                <a:ln>
                  <a:solidFill>
                    <a:srgbClr val="00206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Sin embargo </a:t>
            </a:r>
            <a:r>
              <a:rPr lang="es-ES" sz="2800" b="1" dirty="0">
                <a:ln>
                  <a:solidFill>
                    <a:srgbClr val="00206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también hay días grises con aroma a viejo, a rancio.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" dur="50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E:\PPS DE CREACION PROPIA - EXCLUSIVOS\- Dos Minutos\Imágenes\f6efcd1a01e26b275329e266a17780a0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1588"/>
            <a:ext cx="9149842" cy="513892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1500166" y="428610"/>
            <a:ext cx="54248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ln>
                  <a:solidFill>
                    <a:srgbClr val="4D2403"/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Hay días cálidos como la </a:t>
            </a:r>
            <a:r>
              <a:rPr lang="es-ES" sz="2800" b="1" dirty="0" smtClean="0">
                <a:ln>
                  <a:solidFill>
                    <a:srgbClr val="4D2403"/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primavera</a:t>
            </a:r>
            <a:endParaRPr lang="es-ES" sz="2800" b="1" dirty="0">
              <a:ln>
                <a:solidFill>
                  <a:srgbClr val="4D2403"/>
                </a:solidFill>
              </a:ln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8434" name="Picture 2" descr="E:\PPS DE CREACION PROPIA - EXCLUSIVOS\- Dos Minutos\Imágenes\led_reka_techenie_derevya_iney_berega_8070_3840x216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14810" y="2786064"/>
            <a:ext cx="37147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rgbClr val="3934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Pero </a:t>
            </a:r>
            <a:r>
              <a:rPr lang="es-ES" sz="2800" b="1" dirty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rgbClr val="3934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también hay noches frías como el invierno.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8B57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E:\PPS DE CREACION PROPIA - EXCLUSIVOS\- Dos Minutos\Imágenes\11 - 221788_zatoka_wyspy_curme_jachty_swit_kolumbia_brytyjs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pic>
        <p:nvPicPr>
          <p:cNvPr id="17409" name="Picture 1" descr="E:\PPS DE CREACION PROPIA - EXCLUSIVOS\- Dos Minutos\Imágenes\221788_zatoka_wyspy_curme_jachty_swit_kolumbia_brytyjs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28794" y="285734"/>
            <a:ext cx="40005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7C3B06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Hay momentos de alegría, risas, sueños, metas...</a:t>
            </a:r>
          </a:p>
        </p:txBody>
      </p:sp>
      <p:pic>
        <p:nvPicPr>
          <p:cNvPr id="16386" name="Picture 2" descr="E:\PPS DE CREACION PROPIA - EXCLUSIVOS\- Dos Minutos\Imágenes\paisaje natural con montaña nevada que se refleja en el lago de agua cristalin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000364" y="2928940"/>
            <a:ext cx="4214842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2800" b="1" dirty="0" smtClean="0">
                <a:ln>
                  <a:solidFill>
                    <a:srgbClr val="6C290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Hay </a:t>
            </a:r>
            <a:r>
              <a:rPr lang="es-ES" sz="2800" b="1" dirty="0">
                <a:ln>
                  <a:solidFill>
                    <a:srgbClr val="6C290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momentos de </a:t>
            </a:r>
            <a:r>
              <a:rPr lang="es-ES" sz="2800" b="1" dirty="0" smtClean="0">
                <a:ln>
                  <a:solidFill>
                    <a:srgbClr val="6C290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tristezas, </a:t>
            </a:r>
            <a:r>
              <a:rPr lang="es-ES" sz="2800" b="1" dirty="0">
                <a:ln>
                  <a:solidFill>
                    <a:srgbClr val="6C290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 </a:t>
            </a:r>
            <a:r>
              <a:rPr lang="es-ES" sz="2800" b="1" dirty="0" smtClean="0">
                <a:ln>
                  <a:solidFill>
                    <a:srgbClr val="6C290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impotencia, de dolor, </a:t>
            </a:r>
          </a:p>
          <a:p>
            <a:pPr algn="ctr">
              <a:lnSpc>
                <a:spcPts val="3000"/>
              </a:lnSpc>
            </a:pPr>
            <a:r>
              <a:rPr lang="es-ES" sz="2800" b="1" dirty="0" smtClean="0">
                <a:ln>
                  <a:solidFill>
                    <a:srgbClr val="6C290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 </a:t>
            </a:r>
            <a:r>
              <a:rPr lang="es-ES" sz="2800" b="1" dirty="0">
                <a:ln>
                  <a:solidFill>
                    <a:srgbClr val="6C290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ofensas, de enojos...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xit" presetSubtype="8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E:\PPS DE CREACION PROPIA - EXCLUSIVOS\- Dos Minutos\Imágenes\18193948_686478291539060_570903240672353887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071802" y="428610"/>
            <a:ext cx="48828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relación de una pareja es así porque se va haciendo cada día, </a:t>
            </a:r>
          </a:p>
        </p:txBody>
      </p:sp>
      <p:sp>
        <p:nvSpPr>
          <p:cNvPr id="6" name="5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4">
                  <a:lumMod val="60000"/>
                  <a:lumOff val="4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4">
                  <a:lumMod val="60000"/>
                  <a:lumOff val="4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4">
                  <a:lumMod val="60000"/>
                  <a:lumOff val="4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4">
                  <a:lumMod val="60000"/>
                  <a:lumOff val="40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16386" name="Picture 2" descr="E:\PPS DE CREACION PROPIA - EXCLUSIVOS\- Dos Minutos\Imágenes\el lago de la montaña al amanecer-1920x108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57620" y="1357304"/>
            <a:ext cx="50720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Minuto </a:t>
            </a:r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 minuto, </a:t>
            </a:r>
            <a:endParaRPr lang="es-ES" sz="2800" dirty="0" smtClean="0">
              <a:ln>
                <a:solidFill>
                  <a:schemeClr val="bg1"/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 </a:t>
            </a:r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una historia que no está escrita</a:t>
            </a:r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hlinkClick r:id="rId5"/>
              </a:rPr>
              <a:t>.</a:t>
            </a:r>
            <a:endParaRPr lang="es-ES" sz="2800" dirty="0">
              <a:ln>
                <a:solidFill>
                  <a:schemeClr val="bg1"/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3" grpId="0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55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E:\PPS DE CREACION PROPIA - EXCLUSIVOS\- Dos Minutos\Imágenes\fondos y wallpapers de paisajes animales lagos islas flores montañas y aviones para pc laptop y tablet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14810" y="285734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accent3">
                      <a:lumMod val="40000"/>
                      <a:lumOff val="60000"/>
                    </a:schemeClr>
                  </a:solidFill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Los hijos... llegan, </a:t>
            </a:r>
            <a:endParaRPr lang="es-ES" sz="2800" b="1" dirty="0" smtClean="0">
              <a:ln>
                <a:solidFill>
                  <a:schemeClr val="accent3">
                    <a:lumMod val="40000"/>
                    <a:lumOff val="60000"/>
                  </a:schemeClr>
                </a:solidFill>
              </a:ln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ln>
                  <a:solidFill>
                    <a:schemeClr val="accent3">
                      <a:lumMod val="40000"/>
                      <a:lumOff val="60000"/>
                    </a:schemeClr>
                  </a:solidFill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pero </a:t>
            </a:r>
            <a:r>
              <a:rPr lang="es-ES" sz="2800" b="1" dirty="0">
                <a:ln>
                  <a:solidFill>
                    <a:schemeClr val="accent3">
                      <a:lumMod val="40000"/>
                      <a:lumOff val="60000"/>
                    </a:schemeClr>
                  </a:solidFill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 la misma forma se van y solo queda al final el amor y la compañía.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D1C77D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D1C77D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E:\PPS DE CREACION PROPIA - EXCLUSIVOS\- Dos Minutos\Imágenes\16 - amanecer en la playa-1920x10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2050" name="Picture 2" descr="E:\PPS DE CREACION PROPIA - EXCLUSIVOS\- Dos Minutos\Imágenes\amanecer en la playa-1920x10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034" y="500048"/>
            <a:ext cx="76438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151F3B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Los hijos... esas personas chiquitas que nos enseñan tantas cosas, que nos hacen darnos cuenta de todos esos sentimientos que </a:t>
            </a:r>
            <a:r>
              <a:rPr lang="es-ES" sz="2800" b="1" dirty="0" smtClean="0">
                <a:ln>
                  <a:solidFill>
                    <a:srgbClr val="151F3B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sí </a:t>
            </a:r>
            <a:r>
              <a:rPr lang="es-ES" sz="2800" b="1" dirty="0">
                <a:ln>
                  <a:solidFill>
                    <a:srgbClr val="151F3B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tenemos y que son tan bellos.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mph" presetSubtype="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6" dur="5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A9D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4DAD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8" name="Picture 4" descr="E:\PPS DE CREACION PROPIA - EXCLUSIVOS\- Dos Minutos\Imágenes\waterfall-kanchanaburi_0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14348" y="3357568"/>
            <a:ext cx="76723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ln>
                  <a:solidFill>
                    <a:srgbClr val="000066"/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Los hijos... que nos dan tantas lecciones de humildad, de sencillez, de inocencia, de capacidad de asombro, de poder aprender cosas nuevas todos los días...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6" grpId="0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DE CREACION PROPIA - EXCLUSIVOS\- Dos Minutos\Imágenes\94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357290" y="214296"/>
            <a:ext cx="6215106" cy="1480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ES" sz="2800" b="1" dirty="0" smtClean="0">
                <a:ln>
                  <a:solidFill>
                    <a:srgbClr val="003399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Con </a:t>
            </a:r>
            <a:r>
              <a:rPr lang="es-ES" sz="2800" b="1" dirty="0">
                <a:ln>
                  <a:solidFill>
                    <a:srgbClr val="003399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esas sonrisas y esos ojos que nos dan tantas cosas con solo una mirada, </a:t>
            </a:r>
            <a:endParaRPr lang="es-ES" sz="2800" b="1" dirty="0" smtClean="0">
              <a:ln>
                <a:solidFill>
                  <a:srgbClr val="003399"/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>
              <a:lnSpc>
                <a:spcPts val="2700"/>
              </a:lnSpc>
            </a:pPr>
            <a:r>
              <a:rPr lang="es-ES" sz="2800" b="1" dirty="0" smtClean="0">
                <a:ln>
                  <a:solidFill>
                    <a:srgbClr val="003399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con una caricia </a:t>
            </a:r>
            <a:r>
              <a:rPr lang="es-ES" sz="2800" b="1" dirty="0">
                <a:ln>
                  <a:solidFill>
                    <a:srgbClr val="003399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 </a:t>
            </a:r>
            <a:r>
              <a:rPr lang="es-ES" sz="2800" b="1" dirty="0" smtClean="0">
                <a:ln>
                  <a:solidFill>
                    <a:srgbClr val="003399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sus </a:t>
            </a:r>
            <a:r>
              <a:rPr lang="es-ES" sz="2800" b="1" dirty="0">
                <a:ln>
                  <a:solidFill>
                    <a:srgbClr val="003399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manos </a:t>
            </a:r>
            <a:endParaRPr lang="es-ES" sz="2800" b="1" dirty="0" smtClean="0">
              <a:ln>
                <a:solidFill>
                  <a:srgbClr val="003399"/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>
              <a:lnSpc>
                <a:spcPts val="2700"/>
              </a:lnSpc>
            </a:pPr>
            <a:r>
              <a:rPr lang="es-ES" sz="2800" b="1" dirty="0" smtClean="0">
                <a:ln>
                  <a:solidFill>
                    <a:srgbClr val="003399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tan </a:t>
            </a:r>
            <a:r>
              <a:rPr lang="es-ES" sz="2800" b="1" dirty="0">
                <a:ln>
                  <a:solidFill>
                    <a:srgbClr val="003399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limpias de todo.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5400000">
            <a:off x="3143258" y="1428742"/>
            <a:ext cx="5143500" cy="228601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5400000">
            <a:off x="-1393041" y="1393041"/>
            <a:ext cx="5143503" cy="235742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5400000">
            <a:off x="892960" y="1464462"/>
            <a:ext cx="5143502" cy="2214577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400000">
            <a:off x="5429257" y="1428760"/>
            <a:ext cx="5143501" cy="2285985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10" grpId="0" animBg="1"/>
      <p:bldP spid="10" grpId="1" animBg="1"/>
      <p:bldP spid="8" grpId="0" animBg="1"/>
      <p:bldP spid="8" grpId="1" animBg="1"/>
      <p:bldP spid="9" grpId="0" animBg="1"/>
      <p:bldP spid="9" grpId="1" animBg="1"/>
      <p:bldP spid="11" grpId="0" animBg="1"/>
      <p:bldP spid="11" grpId="1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74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DE CREACION PROPIA - EXCLUSIVOS\- Dos Minutos\Imágenes\16709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357422" y="428610"/>
            <a:ext cx="62865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sin embargo, a veces no tenemos la capacidad o el tiempo de detener nuestra rutina dos minutos y valorar todas y cada una de estas pequeñas alegrías de la vida.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7A9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6D3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F84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DE CREACION PROPIA - EXCLUSIVOS\- Dos Minutos\Imágenes\e055ab62eab2bc09d2cf44a7c6f677f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42976" y="3000378"/>
            <a:ext cx="7572428" cy="1887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003300"/>
                  </a:solidFill>
                </a:ln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 veces no tenemos el valor de asomarnos afuera de nuestra esfera y ver que hay cosas hermosas que mirar, y ver que de las cosas no tan hermosas, también se puede aprender.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  <p:bldP spid="7" grpId="0" animBg="1"/>
      <p:bldP spid="8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64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0" name="Picture 2" descr="E:\PPS DE CREACION PROPIA - EXCLUSIVOS\- Dos Minutos\Imágenes\lago con reflecti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596" y="357172"/>
            <a:ext cx="285752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Toma </a:t>
            </a:r>
            <a:r>
              <a:rPr lang="es-ES" sz="2800" b="1" dirty="0">
                <a:ln>
                  <a:solidFill>
                    <a:schemeClr val="bg1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dos minutos de tu vida, </a:t>
            </a:r>
            <a:endParaRPr lang="es-ES" sz="2800" b="1" dirty="0" smtClean="0">
              <a:ln>
                <a:solidFill>
                  <a:schemeClr val="bg1"/>
                </a:solidFill>
              </a:ln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sólo </a:t>
            </a:r>
            <a:r>
              <a:rPr lang="es-ES" sz="2800" b="1" dirty="0">
                <a:ln>
                  <a:solidFill>
                    <a:schemeClr val="bg1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dos minutos, </a:t>
            </a:r>
          </a:p>
        </p:txBody>
      </p:sp>
      <p:pic>
        <p:nvPicPr>
          <p:cNvPr id="7171" name="Picture 3" descr="E:\PPS DE CREACION PROPIA - EXCLUSIVOS\- Dos Minutos\Imágenes\3d233b1ae58f55a675ee7e36e7a2a60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43570" y="214296"/>
            <a:ext cx="328614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00206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</a:t>
            </a:r>
            <a:r>
              <a:rPr lang="es-ES" sz="2800" b="1" dirty="0">
                <a:ln>
                  <a:solidFill>
                    <a:srgbClr val="00206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piensa en todo lo que tenemos, en </a:t>
            </a:r>
            <a:r>
              <a:rPr lang="es-ES" sz="2800" b="1" dirty="0" smtClean="0">
                <a:ln>
                  <a:solidFill>
                    <a:srgbClr val="00206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toda la vida y </a:t>
            </a:r>
            <a:r>
              <a:rPr lang="es-ES" sz="2800" b="1" dirty="0">
                <a:ln>
                  <a:solidFill>
                    <a:srgbClr val="00206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amor que está en el aire solo para respirarlo,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55E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DE CREACION PROPIA - EXCLUSIVOS\- Dos Minutos\Imágenes\The-Fairy-Pool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857356" y="2857502"/>
            <a:ext cx="58579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Todas </a:t>
            </a:r>
            <a:r>
              <a:rPr lang="es-ES" sz="2800" b="1" dirty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 sonrisas que a veces no vemos por estar con la atención en otras cosas, todas las miradas tan profundas,</a:t>
            </a:r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292893" y="292894"/>
            <a:ext cx="5143500" cy="4557713"/>
          </a:xfrm>
          <a:prstGeom prst="triangle">
            <a:avLst/>
          </a:prstGeom>
          <a:solidFill>
            <a:srgbClr val="0070C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rgbClr val="0070C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0070C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0" y="0"/>
            <a:ext cx="9144000" cy="2625329"/>
          </a:xfrm>
          <a:prstGeom prst="flowChartMerge">
            <a:avLst/>
          </a:prstGeom>
          <a:solidFill>
            <a:srgbClr val="0070C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195" name="Picture 3" descr="E:\PPS DE CREACION PROPIA - EXCLUSIVOS\- Dos Minutos\Imágenes\imagenes-paisajes-hermosos-atardecer-reflejos-flor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285734"/>
            <a:ext cx="650085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Todas </a:t>
            </a:r>
            <a:r>
              <a:rPr lang="es-ES" sz="2800" b="1" dirty="0">
                <a:ln>
                  <a:solidFill>
                    <a:schemeClr val="bg1"/>
                  </a:solidFill>
                </a:ln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 palabras que no escuchamos, </a:t>
            </a:r>
            <a:endParaRPr lang="es-ES" sz="2800" b="1" dirty="0" smtClean="0">
              <a:ln>
                <a:solidFill>
                  <a:schemeClr val="bg1"/>
                </a:solidFill>
              </a:ln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todos </a:t>
            </a:r>
            <a:r>
              <a:rPr lang="es-ES" sz="2800" b="1" dirty="0">
                <a:ln>
                  <a:solidFill>
                    <a:schemeClr val="bg1"/>
                  </a:solidFill>
                </a:ln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los aromas, todas las texturas, </a:t>
            </a:r>
            <a:endParaRPr lang="es-ES" sz="2800" b="1" dirty="0" smtClean="0">
              <a:ln>
                <a:solidFill>
                  <a:schemeClr val="bg1"/>
                </a:solidFill>
              </a:ln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todos </a:t>
            </a:r>
            <a:r>
              <a:rPr lang="es-ES" sz="2800" b="1" dirty="0">
                <a:ln>
                  <a:solidFill>
                    <a:schemeClr val="bg1"/>
                  </a:solidFill>
                </a:ln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los colores</a:t>
            </a:r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.</a:t>
            </a:r>
            <a:endParaRPr lang="es-ES" sz="2800" b="1" dirty="0">
              <a:ln>
                <a:solidFill>
                  <a:schemeClr val="bg1"/>
                </a:solidFill>
              </a:ln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9" grpId="0" animBg="1"/>
      <p:bldP spid="3" grpId="0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571751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3" y="0"/>
            <a:ext cx="4643438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00563" y="2571749"/>
            <a:ext cx="4643438" cy="2571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57175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3" y="-1"/>
            <a:ext cx="4643438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00562" y="2571748"/>
            <a:ext cx="4643438" cy="2571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2" descr="E:\PPS DE CREACION PROPIA - EXCLUSIVOS\- Dos Minutos\Imágenes\stupendous-waterfall-at-a-cave-hdr-1920x1080-wallpaper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2285984" y="857238"/>
            <a:ext cx="4857768" cy="15290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ES" sz="2800" b="1" dirty="0">
                <a:ln>
                  <a:solidFill>
                    <a:srgbClr val="99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Tal vez después de estos dos minutos el amor vuelva a </a:t>
            </a:r>
            <a:r>
              <a:rPr lang="es-ES" sz="2800" b="1" dirty="0" smtClean="0">
                <a:ln>
                  <a:solidFill>
                    <a:srgbClr val="99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brillar y apreciemos realmente el valor de la vida.</a:t>
            </a:r>
            <a:endParaRPr lang="es-ES" sz="2800" b="1" dirty="0">
              <a:ln>
                <a:solidFill>
                  <a:srgbClr val="990000"/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DE CREACION PROPIA - EXCLUSIVOS\- Dos Minutos\Imágenes\kupit-s-vodopadom-3d-fotooboi-dlya-steny-sinij-vodopad-cn19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14348" y="1500180"/>
            <a:ext cx="14927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 w="6350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Abril 2018</a:t>
            </a:r>
            <a:endParaRPr lang="es-ES" sz="2400" b="1" dirty="0">
              <a:ln w="6350">
                <a:solidFill>
                  <a:schemeClr val="accent5">
                    <a:lumMod val="60000"/>
                    <a:lumOff val="40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57158" y="2500312"/>
            <a:ext cx="39356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 w="6350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Música: </a:t>
            </a:r>
            <a:r>
              <a:rPr lang="es-ES" sz="2400" b="1" dirty="0" err="1" smtClean="0">
                <a:ln w="6350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Music</a:t>
            </a:r>
            <a:r>
              <a:rPr lang="es-ES" sz="2400" b="1" dirty="0" smtClean="0">
                <a:ln w="6350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of </a:t>
            </a:r>
            <a:r>
              <a:rPr lang="es-ES" sz="2400" b="1" dirty="0" err="1" smtClean="0">
                <a:ln w="6350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the</a:t>
            </a:r>
            <a:r>
              <a:rPr lang="es-ES" sz="2400" b="1" dirty="0" smtClean="0">
                <a:ln w="6350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2400" b="1" dirty="0" err="1" smtClean="0">
                <a:ln w="6350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Night</a:t>
            </a:r>
            <a:endParaRPr lang="es-ES" sz="2400" b="1" dirty="0" smtClean="0">
              <a:ln w="6350">
                <a:solidFill>
                  <a:schemeClr val="accent5">
                    <a:lumMod val="60000"/>
                    <a:lumOff val="40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sz="2400" b="1" dirty="0" smtClean="0">
                <a:ln w="6350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	  Richard </a:t>
            </a:r>
            <a:r>
              <a:rPr lang="es-ES" sz="2400" b="1" dirty="0" err="1" smtClean="0">
                <a:ln w="6350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Clayderman</a:t>
            </a:r>
            <a:r>
              <a:rPr lang="es-ES" sz="2400" b="1" dirty="0" smtClean="0">
                <a:ln w="6350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</a:p>
        </p:txBody>
      </p:sp>
      <p:grpSp>
        <p:nvGrpSpPr>
          <p:cNvPr id="7" name="6 Grupo"/>
          <p:cNvGrpSpPr/>
          <p:nvPr/>
        </p:nvGrpSpPr>
        <p:grpSpPr>
          <a:xfrm>
            <a:off x="7715272" y="3143254"/>
            <a:ext cx="1119825" cy="1655216"/>
            <a:chOff x="7715271" y="3357568"/>
            <a:chExt cx="1119825" cy="1440902"/>
          </a:xfrm>
        </p:grpSpPr>
        <p:sp>
          <p:nvSpPr>
            <p:cNvPr id="5" name="4 CuadroTexto"/>
            <p:cNvSpPr txBox="1"/>
            <p:nvPr/>
          </p:nvSpPr>
          <p:spPr>
            <a:xfrm>
              <a:off x="7715272" y="4429138"/>
              <a:ext cx="104708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b="1" dirty="0" smtClean="0">
                  <a:ln w="3175">
                    <a:solidFill>
                      <a:srgbClr val="66CCFF"/>
                    </a:solidFill>
                  </a:ln>
                  <a:blipFill>
                    <a:blip r:embed="rId3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itchFamily="66" charset="0"/>
                </a:rPr>
                <a:t>Margarita</a:t>
              </a:r>
              <a:endParaRPr lang="es-ES" b="1" dirty="0">
                <a:ln w="3175">
                  <a:solidFill>
                    <a:srgbClr val="66CCFF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endParaRPr>
            </a:p>
          </p:txBody>
        </p:sp>
        <p:pic>
          <p:nvPicPr>
            <p:cNvPr id="6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7715271" y="3357568"/>
              <a:ext cx="1119825" cy="10918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2" name="11 Rectángulo"/>
          <p:cNvSpPr/>
          <p:nvPr/>
        </p:nvSpPr>
        <p:spPr>
          <a:xfrm>
            <a:off x="4578350" y="0"/>
            <a:ext cx="456565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blipFill>
                <a:blip r:embed="rId6"/>
                <a:stretch>
                  <a:fillRect/>
                </a:stretch>
              </a:blipFill>
            </a:endParaRPr>
          </a:p>
        </p:txBody>
      </p:sp>
      <p:grpSp>
        <p:nvGrpSpPr>
          <p:cNvPr id="13" name="13 Grupo"/>
          <p:cNvGrpSpPr/>
          <p:nvPr/>
        </p:nvGrpSpPr>
        <p:grpSpPr>
          <a:xfrm flipV="1">
            <a:off x="4572000" y="0"/>
            <a:ext cx="4572000" cy="5143500"/>
            <a:chOff x="4932040" y="836712"/>
            <a:chExt cx="3816424" cy="5018546"/>
          </a:xfrm>
          <a:blipFill>
            <a:blip r:embed="rId5"/>
            <a:stretch>
              <a:fillRect/>
            </a:stretch>
          </a:blipFill>
        </p:grpSpPr>
        <p:sp>
          <p:nvSpPr>
            <p:cNvPr id="14" name="13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6"/>
                  <a:stretch>
                    <a:fillRect/>
                  </a:stretch>
                </a:blipFill>
              </a:endParaRPr>
            </a:p>
          </p:txBody>
        </p:sp>
        <p:sp>
          <p:nvSpPr>
            <p:cNvPr id="15" name="14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6"/>
                  <a:stretch>
                    <a:fillRect/>
                  </a:stretch>
                </a:blipFill>
              </a:endParaRPr>
            </a:p>
          </p:txBody>
        </p:sp>
      </p:grpSp>
      <p:sp>
        <p:nvSpPr>
          <p:cNvPr id="16" name="15 Rectángulo"/>
          <p:cNvSpPr/>
          <p:nvPr/>
        </p:nvSpPr>
        <p:spPr>
          <a:xfrm flipH="1">
            <a:off x="0" y="0"/>
            <a:ext cx="457835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blipFill>
                <a:blip r:embed="rId6"/>
                <a:stretch>
                  <a:fillRect/>
                </a:stretch>
              </a:blipFill>
            </a:endParaRPr>
          </a:p>
        </p:txBody>
      </p:sp>
      <p:grpSp>
        <p:nvGrpSpPr>
          <p:cNvPr id="17" name="13 Grupo"/>
          <p:cNvGrpSpPr/>
          <p:nvPr/>
        </p:nvGrpSpPr>
        <p:grpSpPr>
          <a:xfrm flipH="1" flipV="1">
            <a:off x="0" y="0"/>
            <a:ext cx="4572000" cy="5143500"/>
            <a:chOff x="4932040" y="836712"/>
            <a:chExt cx="3816424" cy="5018546"/>
          </a:xfrm>
          <a:blipFill>
            <a:blip r:embed="rId5"/>
            <a:stretch>
              <a:fillRect/>
            </a:stretch>
          </a:blipFill>
        </p:grpSpPr>
        <p:sp>
          <p:nvSpPr>
            <p:cNvPr id="18" name="17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6"/>
                  <a:stretch>
                    <a:fillRect/>
                  </a:stretch>
                </a:blipFill>
              </a:endParaRPr>
            </a:p>
          </p:txBody>
        </p:sp>
        <p:sp>
          <p:nvSpPr>
            <p:cNvPr id="19" name="18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6"/>
                  <a:stretch>
                    <a:fillRect/>
                  </a:stretch>
                </a:blipFill>
              </a:endParaRPr>
            </a:p>
          </p:txBody>
        </p:sp>
      </p:grpSp>
      <p:sp>
        <p:nvSpPr>
          <p:cNvPr id="22" name="2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5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6" grpId="0" animBg="1"/>
      <p:bldP spid="16" grpId="1" animBg="1"/>
      <p:bldP spid="2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57700" y="245745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143000" y="1200150"/>
            <a:ext cx="6858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143000" y="1371600"/>
            <a:ext cx="6858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143000" y="1428750"/>
            <a:ext cx="6858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000250" y="354330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288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289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289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143000" y="4914900"/>
            <a:ext cx="6858000" cy="253916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05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229100" y="628650"/>
            <a:ext cx="3619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581518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1708</TotalTime>
  <Words>342</Words>
  <Application>Microsoft Office PowerPoint</Application>
  <PresentationFormat>Presentación en pantalla (16:9)</PresentationFormat>
  <Paragraphs>41</Paragraphs>
  <Slides>19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Usuario de Windows</cp:lastModifiedBy>
  <cp:revision>114</cp:revision>
  <dcterms:created xsi:type="dcterms:W3CDTF">2018-03-26T17:23:49Z</dcterms:created>
  <dcterms:modified xsi:type="dcterms:W3CDTF">2018-04-13T22:22:27Z</dcterms:modified>
</cp:coreProperties>
</file>