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6"/>
  </p:notesMasterIdLst>
  <p:sldIdLst>
    <p:sldId id="410" r:id="rId5"/>
    <p:sldId id="486" r:id="rId6"/>
    <p:sldId id="496" r:id="rId7"/>
    <p:sldId id="497" r:id="rId8"/>
    <p:sldId id="499" r:id="rId9"/>
    <p:sldId id="500" r:id="rId10"/>
    <p:sldId id="498" r:id="rId11"/>
    <p:sldId id="501" r:id="rId12"/>
    <p:sldId id="502" r:id="rId13"/>
    <p:sldId id="411" r:id="rId14"/>
    <p:sldId id="503" r:id="rId15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uykvrOoxrI2QeMCaAR5Fg==" hashData="yu/FoezDxt1C9UI4ArpPBbBcj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60" d="100"/>
          <a:sy n="60" d="100"/>
        </p:scale>
        <p:origin x="-954" y="-450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6516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2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3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4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5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6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7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8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9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400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8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2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9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7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6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9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9" y="2066636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0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59463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70" y="1363680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7" y="260972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9" y="260972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F5DB14-C06C-4678-99EB-3FE78E1511E6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899564"/>
      </p:ext>
    </p:extLst>
  </p:cSld>
  <p:clrMapOvr>
    <a:masterClrMapping/>
  </p:clrMapOvr>
  <p:transition spd="slow" advTm="5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F3C168-4BF7-4F8D-ADF1-FFC76DEC3C54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229890"/>
      </p:ext>
    </p:extLst>
  </p:cSld>
  <p:clrMapOvr>
    <a:masterClrMapping/>
  </p:clrMapOvr>
  <p:transition spd="slow" advTm="5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2"/>
            <a:ext cx="9181148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E6A2FE-F386-4647-A01F-462029F7DE7C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816362"/>
      </p:ext>
    </p:extLst>
  </p:cSld>
  <p:clrMapOvr>
    <a:masterClrMapping/>
  </p:clrMapOvr>
  <p:transition spd="slow" advTm="5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2"/>
            <a:ext cx="4770596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2"/>
            <a:ext cx="4770596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773327-51EF-40FA-9B3D-5B1FA5D3C976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676229"/>
      </p:ext>
    </p:extLst>
  </p:cSld>
  <p:clrMapOvr>
    <a:masterClrMapping/>
  </p:clrMapOvr>
  <p:transition spd="slow" advTm="5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6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066636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2513CF-BDCF-4F60-8E19-C719D56EA152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552054"/>
      </p:ext>
    </p:extLst>
  </p:cSld>
  <p:clrMapOvr>
    <a:masterClrMapping/>
  </p:clrMapOvr>
  <p:transition spd="slow" advTm="5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C2EE43-399A-432C-BA9E-EF79061FBD93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425530"/>
      </p:ext>
    </p:extLst>
  </p:cSld>
  <p:clrMapOvr>
    <a:masterClrMapping/>
  </p:clrMapOvr>
  <p:transition spd="slow" advTm="5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780EF5-B3DF-4650-901D-574D6B4B8001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693199"/>
      </p:ext>
    </p:extLst>
  </p:cSld>
  <p:clrMapOvr>
    <a:masterClrMapping/>
  </p:clrMapOvr>
  <p:transition spd="slow" advTm="5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70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9" y="259462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79"/>
            <a:ext cx="3553570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B83414-E86A-401D-A60A-C032A3ADBEB8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127178"/>
      </p:ext>
    </p:extLst>
  </p:cSld>
  <p:clrMapOvr>
    <a:masterClrMapping/>
  </p:clrMapOvr>
  <p:transition spd="slow" advTm="5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5B4942-4A12-47D8-BBCA-23EA1FF972C1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415167"/>
      </p:ext>
    </p:extLst>
  </p:cSld>
  <p:clrMapOvr>
    <a:masterClrMapping/>
  </p:clrMapOvr>
  <p:transition spd="slow" advTm="5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00B95C-31B6-45EA-97D0-4C69D21FC32B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096137"/>
      </p:ext>
    </p:extLst>
  </p:cSld>
  <p:clrMapOvr>
    <a:masterClrMapping/>
  </p:clrMapOvr>
  <p:transition spd="slow" advTm="5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60970"/>
            <a:ext cx="2430304" cy="55603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60970"/>
            <a:ext cx="7110889" cy="556030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3ADB11-BBB7-4658-A24A-DBE79DC9E86C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300569"/>
      </p:ext>
    </p:extLst>
  </p:cSld>
  <p:clrMapOvr>
    <a:masterClrMapping/>
  </p:clrMapOvr>
  <p:transition spd="slow" advTm="5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400"/>
            <a:ext cx="9181148" cy="13968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5" y="3692790"/>
            <a:ext cx="7560945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9B1F9-BEB5-4F9C-B71C-FFF4B4FE216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1170167"/>
      </p:ext>
    </p:extLst>
  </p:cSld>
  <p:clrMapOvr>
    <a:masterClrMapping/>
  </p:clrMapOvr>
  <p:transition spd="slow" advTm="5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ACC8C-8E20-4FD6-BBAE-4B0D0A54970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21632206"/>
      </p:ext>
    </p:extLst>
  </p:cSld>
  <p:clrMapOvr>
    <a:masterClrMapping/>
  </p:clrMapOvr>
  <p:transition spd="slow" advTm="5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8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3"/>
            <a:ext cx="9181148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652C5-49EA-40CD-A243-09CF4331D8D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38132426"/>
      </p:ext>
    </p:extLst>
  </p:cSld>
  <p:clrMapOvr>
    <a:masterClrMapping/>
  </p:clrMapOvr>
  <p:transition spd="slow" advTm="5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3"/>
            <a:ext cx="4770596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3"/>
            <a:ext cx="4770596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7A4A2-780C-4A30-8762-18051060416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76572270"/>
      </p:ext>
    </p:extLst>
  </p:cSld>
  <p:clrMapOvr>
    <a:masterClrMapping/>
  </p:clrMapOvr>
  <p:transition spd="slow" advTm="5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7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9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9" y="2066637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4861D-2A9B-4B6F-BA80-0A5B3C8E075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96697386"/>
      </p:ext>
    </p:extLst>
  </p:cSld>
  <p:clrMapOvr>
    <a:masterClrMapping/>
  </p:clrMapOvr>
  <p:transition spd="slow" advTm="5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021B0-1054-43D7-A3F8-BEE5938262C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44860189"/>
      </p:ext>
    </p:extLst>
  </p:cSld>
  <p:clrMapOvr>
    <a:masterClrMapping/>
  </p:clrMapOvr>
  <p:transition spd="slow" advTm="5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5144D-E246-40C7-918F-497B3B5248C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96454575"/>
      </p:ext>
    </p:extLst>
  </p:cSld>
  <p:clrMapOvr>
    <a:masterClrMapping/>
  </p:clrMapOvr>
  <p:transition spd="slow" advTm="5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70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30" y="259463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80"/>
            <a:ext cx="3553570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240E06-30CB-4AB5-9CC9-8D8988CECD9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50756009"/>
      </p:ext>
    </p:extLst>
  </p:cSld>
  <p:clrMapOvr>
    <a:masterClrMapping/>
  </p:clrMapOvr>
  <p:transition spd="slow" advTm="5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84517-EA14-43FE-A179-19694198579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83728585"/>
      </p:ext>
    </p:extLst>
  </p:cSld>
  <p:clrMapOvr>
    <a:masterClrMapping/>
  </p:clrMapOvr>
  <p:transition spd="slow" advTm="5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C4300-BB73-4835-ADF3-E75594884C6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42338173"/>
      </p:ext>
    </p:extLst>
  </p:cSld>
  <p:clrMapOvr>
    <a:masterClrMapping/>
  </p:clrMapOvr>
  <p:transition spd="slow" advTm="5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60970"/>
            <a:ext cx="2430304" cy="55603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60970"/>
            <a:ext cx="7110889" cy="556030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DA033-50BB-4D61-B341-613D3AD7659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6544139"/>
      </p:ext>
    </p:extLst>
  </p:cSld>
  <p:clrMapOvr>
    <a:masterClrMapping/>
  </p:clrMapOvr>
  <p:transition spd="slow" advTm="5000">
    <p:plus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377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9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9" y="1520563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9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31/01/2020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7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9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40069" y="260970"/>
            <a:ext cx="9721215" cy="1086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40069" y="1520562"/>
            <a:ext cx="9721215" cy="430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84996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9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4997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0461" y="5934410"/>
            <a:ext cx="3420428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4998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0969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E73D2B-2A45-4097-8011-B0866F2604C9}" type="slidenum">
              <a:rPr lang="es-ES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74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540070" y="260970"/>
            <a:ext cx="9721215" cy="108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540070" y="1520563"/>
            <a:ext cx="9721215" cy="43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0070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90461" y="6040007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40970" y="6040007"/>
            <a:ext cx="2520315" cy="34695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07E5D4-8196-4536-A88E-6B2657F9C7B3}" type="slidenum">
              <a:rPr lang="es-ES" altLang="es-E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4544444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6.jpeg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34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900" y="556636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5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43089" y="972328"/>
            <a:ext cx="6633508" cy="371221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onante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0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2290" y="726647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050" y="179254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  <p:sndAc>
          <p:stSnd loop="1">
            <p:snd r:embed="rId2" name="15 Piano Concerto No. 21 (Andante).wav"/>
          </p:stSnd>
        </p:sndAc>
      </p:transition>
    </mc:Choice>
    <mc:Fallback xmlns="">
      <p:transition spd="slow" advTm="11000">
        <p:fade/>
        <p:sndAc>
          <p:stSnd loop="1">
            <p:snd r:embed="rId9" name="15 Piano Concerto No. 21 (Andant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63"/>
            <a:ext cx="10882566" cy="651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8715" y="522039"/>
            <a:ext cx="4783928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 smtClean="0">
                <a:solidFill>
                  <a:srgbClr val="FF0000"/>
                </a:solidFill>
                <a:latin typeface="Snap ITC" pitchFamily="82" charset="0"/>
              </a:rPr>
              <a:t>Una </a:t>
            </a:r>
            <a:r>
              <a:rPr lang="es-ES" altLang="es-ES" sz="2800" b="1" dirty="0">
                <a:solidFill>
                  <a:srgbClr val="FF0000"/>
                </a:solidFill>
                <a:latin typeface="Snap ITC" pitchFamily="82" charset="0"/>
              </a:rPr>
              <a:t>niña se estaba muriendo  de una enfermedad de la que su hermano había logrado recuperarse  tiempo </a:t>
            </a:r>
            <a:r>
              <a:rPr lang="es-ES" altLang="es-ES" sz="2800" b="1" dirty="0" smtClean="0">
                <a:solidFill>
                  <a:srgbClr val="FF0000"/>
                </a:solidFill>
                <a:latin typeface="Snap ITC" pitchFamily="82" charset="0"/>
              </a:rPr>
              <a:t>atrás.</a:t>
            </a:r>
            <a:endParaRPr lang="es-ES" altLang="es-ES" sz="2800" b="1" dirty="0">
              <a:solidFill>
                <a:srgbClr val="FF0000"/>
              </a:solidFill>
              <a:latin typeface="Snap ITC" pitchFamily="82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dirty="0" smtClean="0">
              <a:solidFill>
                <a:srgbClr val="0000FF"/>
              </a:solidFill>
              <a:latin typeface="Belwe Bd BT" pitchFamily="18" charset="0"/>
            </a:endParaRP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845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62"/>
          <a:stretch/>
        </p:blipFill>
        <p:spPr bwMode="auto">
          <a:xfrm>
            <a:off x="-162714" y="-176319"/>
            <a:ext cx="10945290" cy="671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04131" y="162000"/>
            <a:ext cx="5256584" cy="19389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dirty="0">
                <a:solidFill>
                  <a:srgbClr val="FF0000"/>
                </a:solidFill>
                <a:latin typeface="Snap ITC" pitchFamily="82" charset="0"/>
              </a:rPr>
              <a:t>El médico dijo al muchacho: “Sólo una transfusión de tu sangre puede salvar la vida de tu hermana . ¿Estás dispuesto a dársela?”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5529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Imagen relacionad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07"/>
          <a:stretch/>
        </p:blipFill>
        <p:spPr bwMode="auto">
          <a:xfrm>
            <a:off x="-12312" y="0"/>
            <a:ext cx="12075045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8715" y="522039"/>
            <a:ext cx="4063848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>
                <a:solidFill>
                  <a:srgbClr val="FF0000"/>
                </a:solidFill>
                <a:latin typeface="Snap ITC" pitchFamily="82" charset="0"/>
              </a:rPr>
              <a:t>Los ojos del muchacho reflejaron verdadero pavor. Dudó por unos instantes...</a:t>
            </a: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26489712"/>
      </p:ext>
    </p:extLst>
  </p:cSld>
  <p:clrMapOvr>
    <a:masterClrMapping/>
  </p:clrMapOvr>
  <p:transition spd="slow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n relacionad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62"/>
          <a:stretch/>
        </p:blipFill>
        <p:spPr bwMode="auto">
          <a:xfrm>
            <a:off x="-553486" y="1"/>
            <a:ext cx="11492704" cy="6642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8715" y="522039"/>
            <a:ext cx="420786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>
                <a:solidFill>
                  <a:srgbClr val="FF0000"/>
                </a:solidFill>
                <a:latin typeface="Snap ITC" pitchFamily="82" charset="0"/>
              </a:rPr>
              <a:t>Y finalmente dijo: “De acuerdo, doctor, lo haré”</a:t>
            </a: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4621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niño con el medico trasfus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16"/>
            <a:ext cx="11994703" cy="654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8715" y="522039"/>
            <a:ext cx="4135856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>
                <a:solidFill>
                  <a:srgbClr val="FF0000"/>
                </a:solidFill>
                <a:latin typeface="Snap ITC" pitchFamily="82" charset="0"/>
              </a:rPr>
              <a:t>Una hora después de realizada la transfusión, el muchacho preguntó indeciso: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8370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77" y="-1088254"/>
            <a:ext cx="11523316" cy="9269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8715" y="522039"/>
            <a:ext cx="514396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>
                <a:solidFill>
                  <a:srgbClr val="FF0000"/>
                </a:solidFill>
                <a:latin typeface="Snap ITC" pitchFamily="82" charset="0"/>
              </a:rPr>
              <a:t>“Dígame, doctor, ¿cuándo voy a morir?”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4425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octor y paciente niño. Médico examinando niño pequeño. Visita médica regular en la clínica. Medicina y concepto de atención médica - Foto de stock de Adulto libre de derecho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8" t="-74" r="-3154" b="74"/>
          <a:stretch/>
        </p:blipFill>
        <p:spPr bwMode="auto">
          <a:xfrm>
            <a:off x="0" y="0"/>
            <a:ext cx="11518590" cy="661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8715" y="522039"/>
            <a:ext cx="4783928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 smtClean="0">
                <a:solidFill>
                  <a:srgbClr val="FF0000"/>
                </a:solidFill>
                <a:latin typeface="Snap ITC" pitchFamily="82" charset="0"/>
              </a:rPr>
              <a:t>Sólo </a:t>
            </a:r>
            <a:r>
              <a:rPr lang="es-ES" altLang="es-ES" sz="2800" b="1" dirty="0">
                <a:solidFill>
                  <a:srgbClr val="FF0000"/>
                </a:solidFill>
                <a:latin typeface="Snap ITC" pitchFamily="82" charset="0"/>
              </a:rPr>
              <a:t>entonces comprendió el doctor el pavor que había visto antes en los ojos del muchacho;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dirty="0" smtClean="0">
              <a:solidFill>
                <a:srgbClr val="0000FF"/>
              </a:solidFill>
              <a:latin typeface="Belwe Bd BT" pitchFamily="18" charset="0"/>
            </a:endParaRP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4189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n relacionad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32"/>
          <a:stretch/>
        </p:blipFill>
        <p:spPr bwMode="auto">
          <a:xfrm>
            <a:off x="0" y="-153362"/>
            <a:ext cx="10801350" cy="761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8715" y="522039"/>
            <a:ext cx="4783928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>
                <a:solidFill>
                  <a:srgbClr val="FF0000"/>
                </a:solidFill>
                <a:latin typeface="Snap ITC" pitchFamily="82" charset="0"/>
              </a:rPr>
              <a:t>C</a:t>
            </a:r>
            <a:r>
              <a:rPr lang="es-ES" altLang="es-ES" sz="2800" b="1" dirty="0" smtClean="0">
                <a:solidFill>
                  <a:srgbClr val="FF0000"/>
                </a:solidFill>
                <a:latin typeface="Snap ITC" pitchFamily="82" charset="0"/>
              </a:rPr>
              <a:t>reía </a:t>
            </a:r>
            <a:r>
              <a:rPr lang="es-ES" altLang="es-ES" sz="2800" b="1" dirty="0">
                <a:solidFill>
                  <a:srgbClr val="FF0000"/>
                </a:solidFill>
                <a:latin typeface="Snap ITC" pitchFamily="82" charset="0"/>
              </a:rPr>
              <a:t>que, al dar su sangre, iba también a dar la vida por su hermana.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dirty="0" smtClean="0">
              <a:solidFill>
                <a:srgbClr val="0000FF"/>
              </a:solidFill>
              <a:latin typeface="Belwe Bd BT" pitchFamily="18" charset="0"/>
            </a:endParaRP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659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-35697" y="-89068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5697" y="-97264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3" y="3217244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7" y="3217244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445722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220" y="5515081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7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7" y="476282"/>
            <a:ext cx="3919618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</a:t>
            </a:r>
            <a:r>
              <a:rPr lang="es-ES" sz="3100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dia</a:t>
            </a:r>
            <a:endParaRPr lang="es-ES" sz="31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90778" y="3"/>
            <a:ext cx="4132248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31 de enero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16:45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0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654" y="3113529"/>
            <a:ext cx="360045" cy="28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227058"/>
            <a:ext cx="1080135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860607" y="796484"/>
            <a:ext cx="5700713" cy="200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onan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¡¡ REVISTA MUSICAL !!!">
  <a:themeElements>
    <a:clrScheme name="¡¡ REVISTA MUSICAL !!!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¡¡ REVISTA MUSICAL !!!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¡¡ REVISTA MUSICAL !!!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ZIANO">
  <a:themeElements>
    <a:clrScheme name="TIZIANO 1">
      <a:dk1>
        <a:srgbClr val="1F497D"/>
      </a:dk1>
      <a:lt1>
        <a:srgbClr val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ADADA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IZIANO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IZIANO 1">
        <a:dk1>
          <a:srgbClr val="1F497D"/>
        </a:dk1>
        <a:lt1>
          <a:srgbClr val="FFFFFF"/>
        </a:lt1>
        <a:dk2>
          <a:srgbClr val="000000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AAAAAA"/>
        </a:accent3>
        <a:accent4>
          <a:srgbClr val="DADADA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donante</Template>
  <TotalTime>1</TotalTime>
  <Words>198</Words>
  <Application>Microsoft Office PowerPoint</Application>
  <PresentationFormat>Personalizado</PresentationFormat>
  <Paragraphs>36</Paragraphs>
  <Slides>11</Slides>
  <Notes>8</Notes>
  <HiddenSlides>0</HiddenSlides>
  <MMClips>1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donante</vt:lpstr>
      <vt:lpstr>¡¡ REVISTA MUSICAL !!!</vt:lpstr>
      <vt:lpstr>TIZIANO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2020-01-31T15:45:41Z</dcterms:created>
  <dcterms:modified xsi:type="dcterms:W3CDTF">2020-01-31T15:46:55Z</dcterms:modified>
</cp:coreProperties>
</file>