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3" r:id="rId3"/>
    <p:sldId id="268" r:id="rId4"/>
    <p:sldId id="274" r:id="rId5"/>
    <p:sldId id="292" r:id="rId6"/>
    <p:sldId id="281" r:id="rId7"/>
    <p:sldId id="275" r:id="rId8"/>
    <p:sldId id="287" r:id="rId9"/>
    <p:sldId id="279" r:id="rId10"/>
    <p:sldId id="270" r:id="rId11"/>
    <p:sldId id="277" r:id="rId12"/>
    <p:sldId id="294" r:id="rId13"/>
    <p:sldId id="271" r:id="rId14"/>
    <p:sldId id="272" r:id="rId15"/>
    <p:sldId id="286" r:id="rId16"/>
    <p:sldId id="265" r:id="rId17"/>
    <p:sldId id="290" r:id="rId18"/>
    <p:sldId id="269" r:id="rId19"/>
    <p:sldId id="289" r:id="rId20"/>
    <p:sldId id="285" r:id="rId21"/>
    <p:sldId id="266" r:id="rId22"/>
    <p:sldId id="280" r:id="rId23"/>
    <p:sldId id="267" r:id="rId24"/>
    <p:sldId id="282" r:id="rId25"/>
    <p:sldId id="284" r:id="rId26"/>
    <p:sldId id="288" r:id="rId27"/>
    <p:sldId id="291"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XnUlMy39vzbHTwHYjjVUA" hashData="RWh6/fUr5RQNlxewl01CIgry6l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851" autoAdjust="0"/>
    <p:restoredTop sz="96858" autoAdjust="0"/>
  </p:normalViewPr>
  <p:slideViewPr>
    <p:cSldViewPr>
      <p:cViewPr>
        <p:scale>
          <a:sx n="50" d="100"/>
          <a:sy n="50" d="100"/>
        </p:scale>
        <p:origin x="-750" y="-5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C377F6-CB2C-4127-94E8-E26469C4B439}"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4E986E1-5941-4DB1-9249-C99C08BDA4E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DFF76B-1CD0-4DC8-B55C-00577F4663C4}" type="datetimeFigureOut">
              <a:rPr lang="es-ES" smtClean="0"/>
              <a:pPr/>
              <a:t>19/02/2013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C377F6-CB2C-4127-94E8-E26469C4B43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5D6F158-6D9D-4F5D-B704-3F1724A1040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2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gif"/><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image" Target="../media/image59.jpeg"/></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1.png"/><Relationship Id="rId7" Type="http://schemas.openxmlformats.org/officeDocument/2006/relationships/image" Target="../media/image6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a:scene3d>
            <a:camera prst="orthographicFront"/>
            <a:lightRig rig="threePt" dir="t"/>
          </a:scene3d>
          <a:sp3d>
            <a:bevelT prst="angle"/>
          </a:sp3d>
        </p:spPr>
        <p:txBody>
          <a:bodyPr/>
          <a:lstStyle/>
          <a:p>
            <a:endParaRPr lang="es-ES" dirty="0"/>
          </a:p>
        </p:txBody>
      </p:sp>
      <p:sp>
        <p:nvSpPr>
          <p:cNvPr id="6" name="5 CuadroTexto"/>
          <p:cNvSpPr txBox="1"/>
          <p:nvPr/>
        </p:nvSpPr>
        <p:spPr>
          <a:xfrm>
            <a:off x="1142976" y="-1714536"/>
            <a:ext cx="184731" cy="1107996"/>
          </a:xfrm>
          <a:prstGeom prst="rect">
            <a:avLst/>
          </a:prstGeom>
          <a:noFill/>
        </p:spPr>
        <p:txBody>
          <a:bodyPr wrap="none" rtlCol="0">
            <a:spAutoFit/>
            <a:scene3d>
              <a:camera prst="orthographicFront"/>
              <a:lightRig rig="threePt" dir="t"/>
            </a:scene3d>
            <a:sp3d extrusionH="57150">
              <a:bevelT w="38100" h="38100" prst="convex"/>
            </a:sp3d>
          </a:bodyPr>
          <a:lstStyle/>
          <a:p>
            <a:endParaRPr lang="es-ES" sz="6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Matura MT Script Capitals" pitchFamily="66" charset="0"/>
            </a:endParaRPr>
          </a:p>
        </p:txBody>
      </p:sp>
      <p:pic>
        <p:nvPicPr>
          <p:cNvPr id="9" name="8 Imagen" descr="7744-levon-07.jpg"/>
          <p:cNvPicPr>
            <a:picLocks noChangeAspect="1"/>
          </p:cNvPicPr>
          <p:nvPr/>
        </p:nvPicPr>
        <p:blipFill>
          <a:blip r:embed="rId4"/>
          <a:stretch>
            <a:fillRect/>
          </a:stretch>
        </p:blipFill>
        <p:spPr>
          <a:xfrm>
            <a:off x="1150811" y="0"/>
            <a:ext cx="6842378" cy="6858000"/>
          </a:xfrm>
          <a:prstGeom prst="rect">
            <a:avLst/>
          </a:prstGeom>
        </p:spPr>
      </p:pic>
      <p:pic>
        <p:nvPicPr>
          <p:cNvPr id="12" name="11 Imagen" descr="7744-levon-05.jpg"/>
          <p:cNvPicPr>
            <a:picLocks noChangeAspect="1"/>
          </p:cNvPicPr>
          <p:nvPr/>
        </p:nvPicPr>
        <p:blipFill>
          <a:blip r:embed="rId5"/>
          <a:stretch>
            <a:fillRect/>
          </a:stretch>
        </p:blipFill>
        <p:spPr>
          <a:xfrm>
            <a:off x="1142976" y="0"/>
            <a:ext cx="6865856" cy="6858000"/>
          </a:xfrm>
          <a:prstGeom prst="rect">
            <a:avLst/>
          </a:prstGeom>
        </p:spPr>
      </p:pic>
      <p:sp>
        <p:nvSpPr>
          <p:cNvPr id="14" name="13 CuadroTexto"/>
          <p:cNvSpPr txBox="1"/>
          <p:nvPr/>
        </p:nvSpPr>
        <p:spPr>
          <a:xfrm>
            <a:off x="4714876" y="6215082"/>
            <a:ext cx="2402902" cy="338554"/>
          </a:xfrm>
          <a:prstGeom prst="rect">
            <a:avLst/>
          </a:prstGeom>
          <a:noFill/>
        </p:spPr>
        <p:txBody>
          <a:bodyPr wrap="none" rtlCol="0">
            <a:spAutoFit/>
          </a:bodyPr>
          <a:lstStyle/>
          <a:p>
            <a:r>
              <a:rPr lang="es-ES" sz="1600" b="1" dirty="0" smtClean="0">
                <a:solidFill>
                  <a:srgbClr val="FFC000"/>
                </a:solidFill>
                <a:effectLst>
                  <a:outerShdw blurRad="38100" dist="38100" dir="2700000" algn="tl">
                    <a:srgbClr val="000000">
                      <a:alpha val="43137"/>
                    </a:srgbClr>
                  </a:outerShdw>
                </a:effectLst>
              </a:rPr>
              <a:t>Esta es una creación de </a:t>
            </a:r>
            <a:r>
              <a:rPr lang="es-ES" sz="1600" b="1" dirty="0" err="1" smtClean="0">
                <a:solidFill>
                  <a:srgbClr val="FFC000"/>
                </a:solidFill>
                <a:effectLst>
                  <a:outerShdw blurRad="38100" dist="38100" dir="2700000" algn="tl">
                    <a:srgbClr val="000000">
                      <a:alpha val="43137"/>
                    </a:srgbClr>
                  </a:outerShdw>
                </a:effectLst>
              </a:rPr>
              <a:t>Pac-Jaz</a:t>
            </a:r>
            <a:endParaRPr lang="es-ES" sz="1600" b="1" dirty="0">
              <a:solidFill>
                <a:srgbClr val="FFC000"/>
              </a:solidFill>
              <a:effectLst>
                <a:outerShdw blurRad="38100" dist="38100" dir="2700000" algn="tl">
                  <a:srgbClr val="000000">
                    <a:alpha val="43137"/>
                  </a:srgbClr>
                </a:outerShdw>
              </a:effectLst>
            </a:endParaRPr>
          </a:p>
        </p:txBody>
      </p:sp>
      <p:sp>
        <p:nvSpPr>
          <p:cNvPr id="15" name="14 CuadroTexto"/>
          <p:cNvSpPr txBox="1"/>
          <p:nvPr/>
        </p:nvSpPr>
        <p:spPr>
          <a:xfrm>
            <a:off x="1142976" y="285728"/>
            <a:ext cx="6808018" cy="2123658"/>
          </a:xfrm>
          <a:prstGeom prst="rect">
            <a:avLst/>
          </a:prstGeom>
          <a:noFill/>
        </p:spPr>
        <p:txBody>
          <a:bodyPr wrap="none" rtlCol="0">
            <a:spAutoFit/>
            <a:scene3d>
              <a:camera prst="orthographicFront"/>
              <a:lightRig rig="glow" dir="tl">
                <a:rot lat="0" lon="0" rev="5400000"/>
              </a:lightRig>
            </a:scene3d>
            <a:sp3d extrusionH="57150" contourW="12700">
              <a:bevelT w="25400" h="25400" prst="convex"/>
              <a:contourClr>
                <a:schemeClr val="accent6">
                  <a:shade val="73000"/>
                </a:schemeClr>
              </a:contourClr>
            </a:sp3d>
          </a:bodyPr>
          <a:lstStyle/>
          <a:p>
            <a:r>
              <a:rPr lang="es-ES" sz="6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Dolor y Soledad </a:t>
            </a:r>
          </a:p>
          <a:p>
            <a:endParaRPr lang="es-ES" sz="6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6000">
    <p:sndAc>
      <p:stSnd loop="1">
        <p:snd r:embed="rId2" name="vivaldi, mozart, beethoven, chopin, ravel - mascagni - cavalleria rustica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1500"/>
                                  </p:stCondLst>
                                  <p:childTnLst>
                                    <p:animEffect transition="out" filter="diamond(ou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23" presetClass="exit" presetSubtype="288" fill="hold" nodeType="withEffect">
                                  <p:stCondLst>
                                    <p:cond delay="1500"/>
                                  </p:stCondLst>
                                  <p:childTnLst>
                                    <p:anim calcmode="lin" valueType="num">
                                      <p:cBhvr>
                                        <p:cTn id="9" dur="5000"/>
                                        <p:tgtEl>
                                          <p:spTgt spid="12"/>
                                        </p:tgtEl>
                                        <p:attrNameLst>
                                          <p:attrName>ppt_w</p:attrName>
                                        </p:attrNameLst>
                                      </p:cBhvr>
                                      <p:tavLst>
                                        <p:tav tm="0">
                                          <p:val>
                                            <p:strVal val="ppt_w"/>
                                          </p:val>
                                        </p:tav>
                                        <p:tav tm="100000">
                                          <p:val>
                                            <p:strVal val="2/3*ppt_w"/>
                                          </p:val>
                                        </p:tav>
                                      </p:tavLst>
                                    </p:anim>
                                    <p:anim calcmode="lin" valueType="num">
                                      <p:cBhvr>
                                        <p:cTn id="10" dur="5000"/>
                                        <p:tgtEl>
                                          <p:spTgt spid="12"/>
                                        </p:tgtEl>
                                        <p:attrNameLst>
                                          <p:attrName>ppt_h</p:attrName>
                                        </p:attrNameLst>
                                      </p:cBhvr>
                                      <p:tavLst>
                                        <p:tav tm="0">
                                          <p:val>
                                            <p:strVal val="ppt_h"/>
                                          </p:val>
                                        </p:tav>
                                        <p:tav tm="100000">
                                          <p:val>
                                            <p:strVal val="2/3*ppt_h"/>
                                          </p:val>
                                        </p:tav>
                                      </p:tavLst>
                                    </p:anim>
                                    <p:set>
                                      <p:cBhvr>
                                        <p:cTn id="11" dur="1" fill="hold">
                                          <p:stCondLst>
                                            <p:cond delay="4999"/>
                                          </p:stCondLst>
                                        </p:cTn>
                                        <p:tgtEl>
                                          <p:spTgt spid="12"/>
                                        </p:tgtEl>
                                        <p:attrNameLst>
                                          <p:attrName>style.visibility</p:attrName>
                                        </p:attrNameLst>
                                      </p:cBhvr>
                                      <p:to>
                                        <p:strVal val="hidden"/>
                                      </p:to>
                                    </p:set>
                                  </p:childTnLst>
                                </p:cTn>
                              </p:par>
                              <p:par>
                                <p:cTn id="12" presetID="4" presetClass="entr" presetSubtype="32" fill="hold" nodeType="withEffect">
                                  <p:stCondLst>
                                    <p:cond delay="1500"/>
                                  </p:stCondLst>
                                  <p:childTnLst>
                                    <p:set>
                                      <p:cBhvr>
                                        <p:cTn id="13" dur="1" fill="hold">
                                          <p:stCondLst>
                                            <p:cond delay="0"/>
                                          </p:stCondLst>
                                        </p:cTn>
                                        <p:tgtEl>
                                          <p:spTgt spid="9"/>
                                        </p:tgtEl>
                                        <p:attrNameLst>
                                          <p:attrName>style.visibility</p:attrName>
                                        </p:attrNameLst>
                                      </p:cBhvr>
                                      <p:to>
                                        <p:strVal val="visible"/>
                                      </p:to>
                                    </p:set>
                                    <p:animEffect transition="in" filter="box(out)">
                                      <p:cBhvr>
                                        <p:cTn id="14" dur="5000"/>
                                        <p:tgtEl>
                                          <p:spTgt spid="9"/>
                                        </p:tgtEl>
                                      </p:cBhvr>
                                    </p:animEffect>
                                  </p:childTnLst>
                                </p:cTn>
                              </p:par>
                              <p:par>
                                <p:cTn id="15" presetID="23" presetClass="entr" presetSubtype="272"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0" fill="hold"/>
                                        <p:tgtEl>
                                          <p:spTgt spid="9"/>
                                        </p:tgtEl>
                                        <p:attrNameLst>
                                          <p:attrName>ppt_w</p:attrName>
                                        </p:attrNameLst>
                                      </p:cBhvr>
                                      <p:tavLst>
                                        <p:tav tm="0">
                                          <p:val>
                                            <p:strVal val="2/3*#ppt_w"/>
                                          </p:val>
                                        </p:tav>
                                        <p:tav tm="100000">
                                          <p:val>
                                            <p:strVal val="#ppt_w"/>
                                          </p:val>
                                        </p:tav>
                                      </p:tavLst>
                                    </p:anim>
                                    <p:anim calcmode="lin" valueType="num">
                                      <p:cBhvr>
                                        <p:cTn id="18" dur="5000" fill="hold"/>
                                        <p:tgtEl>
                                          <p:spTgt spid="9"/>
                                        </p:tgtEl>
                                        <p:attrNameLst>
                                          <p:attrName>ppt_h</p:attrName>
                                        </p:attrNameLst>
                                      </p:cBhvr>
                                      <p:tavLst>
                                        <p:tav tm="0">
                                          <p:val>
                                            <p:strVal val="2/3*#ppt_h"/>
                                          </p:val>
                                        </p:tav>
                                        <p:tav tm="100000">
                                          <p:val>
                                            <p:strVal val="#ppt_h"/>
                                          </p:val>
                                        </p:tav>
                                      </p:tavLst>
                                    </p:anim>
                                  </p:childTnLst>
                                </p:cTn>
                              </p:par>
                            </p:childTnLst>
                          </p:cTn>
                        </p:par>
                        <p:par>
                          <p:cTn id="19" fill="hold">
                            <p:stCondLst>
                              <p:cond delay="6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by="(-#ppt_w*2)" calcmode="lin" valueType="num">
                                      <p:cBhvr rctx="PPT">
                                        <p:cTn id="22" dur="500" autoRev="1" fill="hold">
                                          <p:stCondLst>
                                            <p:cond delay="0"/>
                                          </p:stCondLst>
                                        </p:cTn>
                                        <p:tgtEl>
                                          <p:spTgt spid="15"/>
                                        </p:tgtEl>
                                        <p:attrNameLst>
                                          <p:attrName>ppt_w</p:attrName>
                                        </p:attrNameLst>
                                      </p:cBhvr>
                                    </p:anim>
                                    <p:anim by="(#ppt_w*0.50)" calcmode="lin" valueType="num">
                                      <p:cBhvr>
                                        <p:cTn id="23" dur="500" decel="50000" autoRev="1" fill="hold">
                                          <p:stCondLst>
                                            <p:cond delay="0"/>
                                          </p:stCondLst>
                                        </p:cTn>
                                        <p:tgtEl>
                                          <p:spTgt spid="15"/>
                                        </p:tgtEl>
                                        <p:attrNameLst>
                                          <p:attrName>ppt_x</p:attrName>
                                        </p:attrNameLst>
                                      </p:cBhvr>
                                    </p:anim>
                                    <p:anim from="(-#ppt_h/2)" to="(#ppt_y)" calcmode="lin" valueType="num">
                                      <p:cBhvr>
                                        <p:cTn id="24" dur="1000" fill="hold">
                                          <p:stCondLst>
                                            <p:cond delay="0"/>
                                          </p:stCondLst>
                                        </p:cTn>
                                        <p:tgtEl>
                                          <p:spTgt spid="15"/>
                                        </p:tgtEl>
                                        <p:attrNameLst>
                                          <p:attrName>ppt_y</p:attrName>
                                        </p:attrNameLst>
                                      </p:cBhvr>
                                    </p:anim>
                                    <p:animRot by="21600000">
                                      <p:cBhvr>
                                        <p:cTn id="25" dur="1000" fill="hold">
                                          <p:stCondLst>
                                            <p:cond delay="0"/>
                                          </p:stCondLst>
                                        </p:cTn>
                                        <p:tgtEl>
                                          <p:spTgt spid="15"/>
                                        </p:tgtEl>
                                        <p:attrNameLst>
                                          <p:attrName>r</p:attrName>
                                        </p:attrNameLst>
                                      </p:cBhvr>
                                    </p:animRot>
                                  </p:childTnLst>
                                </p:cTn>
                              </p:par>
                            </p:childTnLst>
                          </p:cTn>
                        </p:par>
                        <p:par>
                          <p:cTn id="26" fill="hold">
                            <p:stCondLst>
                              <p:cond delay="8700"/>
                            </p:stCondLst>
                            <p:childTnLst>
                              <p:par>
                                <p:cTn id="27" presetID="27" presetClass="entr" presetSubtype="0" fill="hold" grpId="0" nodeType="afterEffect">
                                  <p:stCondLst>
                                    <p:cond delay="0"/>
                                  </p:stCondLst>
                                  <p:iterate type="lt">
                                    <p:tmPct val="50000"/>
                                  </p:iterate>
                                  <p:childTnLst>
                                    <p:set>
                                      <p:cBhvr>
                                        <p:cTn id="28" dur="1" fill="hold">
                                          <p:stCondLst>
                                            <p:cond delay="0"/>
                                          </p:stCondLst>
                                        </p:cTn>
                                        <p:tgtEl>
                                          <p:spTgt spid="14"/>
                                        </p:tgtEl>
                                        <p:attrNameLst>
                                          <p:attrName>style.visibility</p:attrName>
                                        </p:attrNameLst>
                                      </p:cBhvr>
                                      <p:to>
                                        <p:strVal val="visible"/>
                                      </p:to>
                                    </p:set>
                                    <p:anim calcmode="discrete" valueType="clr">
                                      <p:cBhvr override="childStyle">
                                        <p:cTn id="29" dur="80"/>
                                        <p:tgtEl>
                                          <p:spTgt spid="14"/>
                                        </p:tgtEl>
                                        <p:attrNameLst>
                                          <p:attrName>style.color</p:attrName>
                                        </p:attrNameLst>
                                      </p:cBhvr>
                                      <p:tavLst>
                                        <p:tav tm="0">
                                          <p:val>
                                            <p:clrVal>
                                              <a:srgbClr val="FF9900"/>
                                            </p:clrVal>
                                          </p:val>
                                        </p:tav>
                                        <p:tav tm="50000">
                                          <p:val>
                                            <p:clrVal>
                                              <a:schemeClr val="tx2"/>
                                            </p:clrVal>
                                          </p:val>
                                        </p:tav>
                                      </p:tavLst>
                                    </p:anim>
                                    <p:anim calcmode="discrete" valueType="clr">
                                      <p:cBhvr>
                                        <p:cTn id="30" dur="80"/>
                                        <p:tgtEl>
                                          <p:spTgt spid="14"/>
                                        </p:tgtEl>
                                        <p:attrNameLst>
                                          <p:attrName>fillcolor</p:attrName>
                                        </p:attrNameLst>
                                      </p:cBhvr>
                                      <p:tavLst>
                                        <p:tav tm="0">
                                          <p:val>
                                            <p:clrVal>
                                              <a:schemeClr val="accent2"/>
                                            </p:clrVal>
                                          </p:val>
                                        </p:tav>
                                        <p:tav tm="50000">
                                          <p:val>
                                            <p:clrVal>
                                              <a:schemeClr val="hlink"/>
                                            </p:clrVal>
                                          </p:val>
                                        </p:tav>
                                      </p:tavLst>
                                    </p:anim>
                                    <p:set>
                                      <p:cBhvr>
                                        <p:cTn id="31" dur="80"/>
                                        <p:tgtEl>
                                          <p:spTgt spid="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0_20465_c3c1d451ac6dcb225e2e3c28f5d6c6eb.jpg"/>
          <p:cNvPicPr>
            <a:picLocks noChangeAspect="1"/>
          </p:cNvPicPr>
          <p:nvPr/>
        </p:nvPicPr>
        <p:blipFill>
          <a:blip r:embed="rId2"/>
          <a:stretch>
            <a:fillRect/>
          </a:stretch>
        </p:blipFill>
        <p:spPr>
          <a:xfrm>
            <a:off x="0" y="0"/>
            <a:ext cx="9144000" cy="6858000"/>
          </a:xfrm>
          <a:prstGeom prst="rect">
            <a:avLst/>
          </a:prstGeom>
        </p:spPr>
      </p:pic>
      <p:pic>
        <p:nvPicPr>
          <p:cNvPr id="9" name="8 Imagen" descr="aida_cama_el_artista_y_la_modelo_4092.jpg"/>
          <p:cNvPicPr>
            <a:picLocks noChangeAspect="1"/>
          </p:cNvPicPr>
          <p:nvPr/>
        </p:nvPicPr>
        <p:blipFill>
          <a:blip r:embed="rId3"/>
          <a:srcRect l="6500" r="6500"/>
          <a:stretch>
            <a:fillRect/>
          </a:stretch>
        </p:blipFill>
        <p:spPr>
          <a:xfrm>
            <a:off x="0" y="0"/>
            <a:ext cx="9144000" cy="6858000"/>
          </a:xfrm>
          <a:prstGeom prst="rect">
            <a:avLst/>
          </a:prstGeom>
        </p:spPr>
      </p:pic>
      <p:sp>
        <p:nvSpPr>
          <p:cNvPr id="10" name="9 CuadroTexto"/>
          <p:cNvSpPr txBox="1"/>
          <p:nvPr/>
        </p:nvSpPr>
        <p:spPr>
          <a:xfrm>
            <a:off x="0" y="928670"/>
            <a:ext cx="2755883" cy="1569660"/>
          </a:xfrm>
          <a:prstGeom prst="rect">
            <a:avLst/>
          </a:prstGeom>
          <a:noFill/>
        </p:spPr>
        <p:txBody>
          <a:bodyPr wrap="none" rtlCol="0">
            <a:spAutoFit/>
          </a:bodyPr>
          <a:lstStyle/>
          <a:p>
            <a:r>
              <a:rPr lang="es-ES" sz="4800" b="1" dirty="0" smtClean="0">
                <a:ln>
                  <a:solidFill>
                    <a:sysClr val="windowText" lastClr="000000"/>
                  </a:solidFill>
                </a:ln>
                <a:solidFill>
                  <a:srgbClr val="FF0000"/>
                </a:solidFill>
                <a:effectLst>
                  <a:outerShdw blurRad="38100" dist="38100" dir="2700000" algn="tl">
                    <a:srgbClr val="000000">
                      <a:alpha val="43137"/>
                    </a:srgbClr>
                  </a:outerShdw>
                </a:effectLst>
              </a:rPr>
              <a:t>Llegó un día</a:t>
            </a:r>
          </a:p>
          <a:p>
            <a:endParaRPr lang="es-ES" sz="4800" dirty="0"/>
          </a:p>
        </p:txBody>
      </p:sp>
      <p:sp>
        <p:nvSpPr>
          <p:cNvPr id="11" name="10 CuadroTexto"/>
          <p:cNvSpPr txBox="1"/>
          <p:nvPr/>
        </p:nvSpPr>
        <p:spPr>
          <a:xfrm>
            <a:off x="5500694" y="2357430"/>
            <a:ext cx="2864887" cy="1569660"/>
          </a:xfrm>
          <a:prstGeom prst="rect">
            <a:avLst/>
          </a:prstGeom>
          <a:noFill/>
        </p:spPr>
        <p:txBody>
          <a:bodyPr wrap="none" rtlCol="0">
            <a:spAutoFit/>
          </a:bodyPr>
          <a:lstStyle/>
          <a:p>
            <a:r>
              <a:rPr lang="es-ES" sz="4800" b="1" dirty="0" smtClean="0">
                <a:ln>
                  <a:solidFill>
                    <a:sysClr val="windowText" lastClr="000000"/>
                  </a:solidFill>
                </a:ln>
                <a:solidFill>
                  <a:srgbClr val="FF0000"/>
                </a:solidFill>
                <a:effectLst>
                  <a:outerShdw blurRad="38100" dist="38100" dir="2700000" algn="tl">
                    <a:srgbClr val="000000">
                      <a:alpha val="43137"/>
                    </a:srgbClr>
                  </a:outerShdw>
                </a:effectLst>
              </a:rPr>
              <a:t>Sin esperarlo</a:t>
            </a:r>
          </a:p>
          <a:p>
            <a:endParaRPr lang="es-ES" sz="4800" dirty="0"/>
          </a:p>
        </p:txBody>
      </p:sp>
      <p:sp>
        <p:nvSpPr>
          <p:cNvPr id="12" name="11 CuadroTexto"/>
          <p:cNvSpPr txBox="1"/>
          <p:nvPr/>
        </p:nvSpPr>
        <p:spPr>
          <a:xfrm>
            <a:off x="1643042" y="5786454"/>
            <a:ext cx="5391219" cy="1569660"/>
          </a:xfrm>
          <a:prstGeom prst="rect">
            <a:avLst/>
          </a:prstGeom>
          <a:noFill/>
        </p:spPr>
        <p:txBody>
          <a:bodyPr wrap="none" rtlCol="0">
            <a:spAutoFit/>
          </a:bodyPr>
          <a:lstStyle/>
          <a:p>
            <a:r>
              <a:rPr lang="es-ES" sz="4800" b="1" dirty="0" smtClean="0">
                <a:ln>
                  <a:solidFill>
                    <a:sysClr val="windowText" lastClr="000000"/>
                  </a:solidFill>
                </a:ln>
                <a:solidFill>
                  <a:srgbClr val="FF0000"/>
                </a:solidFill>
                <a:effectLst>
                  <a:outerShdw blurRad="38100" dist="38100" dir="2700000" algn="tl">
                    <a:srgbClr val="000000">
                      <a:alpha val="43137"/>
                    </a:srgbClr>
                  </a:outerShdw>
                </a:effectLst>
              </a:rPr>
              <a:t>Sin haberlo conocido antes</a:t>
            </a:r>
          </a:p>
          <a:p>
            <a:endParaRPr lang="es-ES" sz="4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8" presetClass="exit" presetSubtype="16" fill="hold" nodeType="withEffect">
                                  <p:stCondLst>
                                    <p:cond delay="2000"/>
                                  </p:stCondLst>
                                  <p:childTnLst>
                                    <p:animEffect transition="out" filter="diamond(in)">
                                      <p:cBhvr>
                                        <p:cTn id="10" dur="2000"/>
                                        <p:tgtEl>
                                          <p:spTgt spid="9"/>
                                        </p:tgtEl>
                                      </p:cBhvr>
                                    </p:animEffect>
                                    <p:set>
                                      <p:cBhvr>
                                        <p:cTn id="11" dur="1" fill="hold">
                                          <p:stCondLst>
                                            <p:cond delay="1999"/>
                                          </p:stCondLst>
                                        </p:cTn>
                                        <p:tgtEl>
                                          <p:spTgt spid="9"/>
                                        </p:tgtEl>
                                        <p:attrNameLst>
                                          <p:attrName>style.visibility</p:attrName>
                                        </p:attrNameLst>
                                      </p:cBhvr>
                                      <p:to>
                                        <p:strVal val="hidden"/>
                                      </p:to>
                                    </p:set>
                                  </p:childTnLst>
                                </p:cTn>
                              </p:par>
                            </p:childTnLst>
                          </p:cTn>
                        </p:par>
                        <p:par>
                          <p:cTn id="12" fill="hold">
                            <p:stCondLst>
                              <p:cond delay="4000"/>
                            </p:stCondLst>
                            <p:childTnLst>
                              <p:par>
                                <p:cTn id="13" presetID="17" presetClass="entr" presetSubtype="1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1000" fill="hold"/>
                                        <p:tgtEl>
                                          <p:spTgt spid="11"/>
                                        </p:tgtEl>
                                        <p:attrNameLst>
                                          <p:attrName>ppt_w</p:attrName>
                                        </p:attrNameLst>
                                      </p:cBhvr>
                                      <p:tavLst>
                                        <p:tav tm="0">
                                          <p:val>
                                            <p:fltVal val="0"/>
                                          </p:val>
                                        </p:tav>
                                        <p:tav tm="100000">
                                          <p:val>
                                            <p:strVal val="#ppt_w"/>
                                          </p:val>
                                        </p:tav>
                                      </p:tavLst>
                                    </p:anim>
                                    <p:anim calcmode="lin" valueType="num">
                                      <p:cBhvr>
                                        <p:cTn id="21" dur="1000" fill="hold"/>
                                        <p:tgtEl>
                                          <p:spTgt spid="11"/>
                                        </p:tgtEl>
                                        <p:attrNameLst>
                                          <p:attrName>ppt_h</p:attrName>
                                        </p:attrNameLst>
                                      </p:cBhvr>
                                      <p:tavLst>
                                        <p:tav tm="0">
                                          <p:val>
                                            <p:strVal val="#ppt_h"/>
                                          </p:val>
                                        </p:tav>
                                        <p:tav tm="100000">
                                          <p:val>
                                            <p:strVal val="#ppt_h"/>
                                          </p:val>
                                        </p:tav>
                                      </p:tavLst>
                                    </p:anim>
                                  </p:childTnLst>
                                </p:cTn>
                              </p:par>
                            </p:childTnLst>
                          </p:cTn>
                        </p:par>
                        <p:par>
                          <p:cTn id="22" fill="hold">
                            <p:stCondLst>
                              <p:cond delay="6000"/>
                            </p:stCondLst>
                            <p:childTnLst>
                              <p:par>
                                <p:cTn id="23" presetID="17" presetClass="entr" presetSubtype="1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000" fill="hold"/>
                                        <p:tgtEl>
                                          <p:spTgt spid="12"/>
                                        </p:tgtEl>
                                        <p:attrNameLst>
                                          <p:attrName>ppt_w</p:attrName>
                                        </p:attrNameLst>
                                      </p:cBhvr>
                                      <p:tavLst>
                                        <p:tav tm="0">
                                          <p:val>
                                            <p:fltVal val="0"/>
                                          </p:val>
                                        </p:tav>
                                        <p:tav tm="100000">
                                          <p:val>
                                            <p:strVal val="#ppt_w"/>
                                          </p:val>
                                        </p:tav>
                                      </p:tavLst>
                                    </p:anim>
                                    <p:anim calcmode="lin" valueType="num">
                                      <p:cBhvr>
                                        <p:cTn id="26" dur="1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85728"/>
            <a:ext cx="9144000" cy="6572271"/>
          </a:xfrm>
        </p:spPr>
        <p:txBody>
          <a:bodyPr/>
          <a:lstStyle/>
          <a:p>
            <a:endParaRPr lang="es-ES"/>
          </a:p>
        </p:txBody>
      </p:sp>
      <p:sp>
        <p:nvSpPr>
          <p:cNvPr id="3" name="2 Subtítulo"/>
          <p:cNvSpPr>
            <a:spLocks noGrp="1"/>
          </p:cNvSpPr>
          <p:nvPr>
            <p:ph type="subTitle" idx="1"/>
          </p:nvPr>
        </p:nvSpPr>
        <p:spPr>
          <a:xfrm>
            <a:off x="0" y="285728"/>
            <a:ext cx="9144000" cy="6572272"/>
          </a:xfrm>
          <a:solidFill>
            <a:srgbClr val="C00000"/>
          </a:solidFill>
        </p:spPr>
        <p:txBody>
          <a:bodyPr/>
          <a:lstStyle/>
          <a:p>
            <a:endParaRPr lang="es-ES" dirty="0"/>
          </a:p>
        </p:txBody>
      </p:sp>
      <p:pic>
        <p:nvPicPr>
          <p:cNvPr id="10" name="9 Imagen" descr="dolor-2.jpg"/>
          <p:cNvPicPr>
            <a:picLocks noChangeAspect="1"/>
          </p:cNvPicPr>
          <p:nvPr/>
        </p:nvPicPr>
        <p:blipFill>
          <a:blip r:embed="rId2"/>
          <a:stretch>
            <a:fillRect/>
          </a:stretch>
        </p:blipFill>
        <p:spPr>
          <a:xfrm>
            <a:off x="0" y="1"/>
            <a:ext cx="9144000" cy="6840140"/>
          </a:xfrm>
          <a:prstGeom prst="rect">
            <a:avLst/>
          </a:prstGeom>
        </p:spPr>
      </p:pic>
      <p:pic>
        <p:nvPicPr>
          <p:cNvPr id="11" name="10 Imagen" descr="381original.jpg"/>
          <p:cNvPicPr>
            <a:picLocks noChangeAspect="1"/>
          </p:cNvPicPr>
          <p:nvPr/>
        </p:nvPicPr>
        <p:blipFill>
          <a:blip r:embed="rId3">
            <a:lum bright="10000"/>
          </a:blip>
          <a:srcRect b="3125"/>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12" name="11 CuadroTexto"/>
          <p:cNvSpPr txBox="1"/>
          <p:nvPr/>
        </p:nvSpPr>
        <p:spPr>
          <a:xfrm>
            <a:off x="5214942" y="2857496"/>
            <a:ext cx="3929058" cy="3477875"/>
          </a:xfrm>
          <a:prstGeom prst="rect">
            <a:avLst/>
          </a:prstGeom>
          <a:noFill/>
        </p:spPr>
        <p:txBody>
          <a:bodyPr wrap="square" rtlCol="0">
            <a:spAutoFit/>
          </a:bodyPr>
          <a:lstStyle/>
          <a:p>
            <a:pPr algn="ctr"/>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Me miró y sonrió con un </a:t>
            </a:r>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aire</a:t>
            </a:r>
          </a:p>
          <a:p>
            <a:pPr algn="ctr"/>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 </a:t>
            </a:r>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sarcástico imponiéndome su presencia</a:t>
            </a:r>
            <a:endParaRPr lang="es-ES" sz="3200" b="1" dirty="0">
              <a:ln>
                <a:solidFill>
                  <a:sysClr val="windowText" lastClr="000000"/>
                </a:solidFill>
              </a:ln>
              <a:solidFill>
                <a:srgbClr val="FF0000"/>
              </a:solidFill>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4)">
                                      <p:cBhvr>
                                        <p:cTn id="10" dur="3000"/>
                                        <p:tgtEl>
                                          <p:spTgt spid="10"/>
                                        </p:tgtEl>
                                      </p:cBhvr>
                                    </p:animEffect>
                                  </p:childTnLst>
                                </p:cTn>
                              </p:par>
                            </p:childTnLst>
                          </p:cTn>
                        </p:par>
                        <p:par>
                          <p:cTn id="11" fill="hold">
                            <p:stCondLst>
                              <p:cond delay="3000"/>
                            </p:stCondLst>
                            <p:childTnLst>
                              <p:par>
                                <p:cTn id="12" presetID="17" presetClass="entr" presetSubtype="10" fill="hold" nodeType="after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 calcmode="lin" valueType="num">
                                      <p:cBhvr>
                                        <p:cTn id="14"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2">
                                            <p:txEl>
                                              <p:pRg st="0" end="0"/>
                                            </p:txEl>
                                          </p:spTgt>
                                        </p:tgtEl>
                                        <p:attrNameLst>
                                          <p:attrName>ppt_h</p:attrName>
                                        </p:attrNameLst>
                                      </p:cBhvr>
                                      <p:tavLst>
                                        <p:tav tm="0">
                                          <p:val>
                                            <p:strVal val="#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12">
                                            <p:txEl>
                                              <p:pRg st="1" end="1"/>
                                            </p:txEl>
                                          </p:spTgt>
                                        </p:tgtEl>
                                        <p:attrNameLst>
                                          <p:attrName>style.visibility</p:attrName>
                                        </p:attrNameLst>
                                      </p:cBhvr>
                                      <p:to>
                                        <p:strVal val="visible"/>
                                      </p:to>
                                    </p:set>
                                    <p:anim calcmode="lin" valueType="num">
                                      <p:cBhvr>
                                        <p:cTn id="18" dur="5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12">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236433" cy="6858000"/>
          </a:xfrm>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4438oa6.jpg"/>
          <p:cNvPicPr>
            <a:picLocks noChangeAspect="1"/>
          </p:cNvPicPr>
          <p:nvPr/>
        </p:nvPicPr>
        <p:blipFill>
          <a:blip r:embed="rId2" cstate="print"/>
          <a:stretch>
            <a:fillRect/>
          </a:stretch>
        </p:blipFill>
        <p:spPr>
          <a:xfrm>
            <a:off x="-571536" y="6812282"/>
            <a:ext cx="71439" cy="53579"/>
          </a:xfrm>
          <a:prstGeom prst="rect">
            <a:avLst/>
          </a:prstGeom>
        </p:spPr>
      </p:pic>
      <p:pic>
        <p:nvPicPr>
          <p:cNvPr id="5" name="4 Imagen" descr="pobre005x.jpg"/>
          <p:cNvPicPr>
            <a:picLocks noChangeAspect="1"/>
          </p:cNvPicPr>
          <p:nvPr/>
        </p:nvPicPr>
        <p:blipFill>
          <a:blip r:embed="rId3">
            <a:lum contrast="20000"/>
          </a:blip>
          <a:stretch>
            <a:fillRect/>
          </a:stretch>
        </p:blipFill>
        <p:spPr>
          <a:xfrm>
            <a:off x="0" y="0"/>
            <a:ext cx="9144000" cy="6858000"/>
          </a:xfrm>
          <a:prstGeom prst="rect">
            <a:avLst/>
          </a:prstGeom>
        </p:spPr>
      </p:pic>
      <p:pic>
        <p:nvPicPr>
          <p:cNvPr id="6" name="5 Imagen" descr="pobre005x.jpg"/>
          <p:cNvPicPr>
            <a:picLocks noChangeAspect="1"/>
          </p:cNvPicPr>
          <p:nvPr/>
        </p:nvPicPr>
        <p:blipFill>
          <a:blip r:embed="rId4" cstate="print">
            <a:grayscl/>
          </a:blip>
          <a:stretch>
            <a:fillRect/>
          </a:stretch>
        </p:blipFill>
        <p:spPr>
          <a:xfrm flipV="1">
            <a:off x="-2428924" y="5429216"/>
            <a:ext cx="95315" cy="71486"/>
          </a:xfrm>
          <a:prstGeom prst="rect">
            <a:avLst/>
          </a:prstGeom>
        </p:spPr>
      </p:pic>
      <p:pic>
        <p:nvPicPr>
          <p:cNvPr id="7" name="6 Imagen" descr="_DSC3500b.jpg"/>
          <p:cNvPicPr>
            <a:picLocks noChangeAspect="1"/>
          </p:cNvPicPr>
          <p:nvPr/>
        </p:nvPicPr>
        <p:blipFill>
          <a:blip r:embed="rId5">
            <a:lum bright="20000"/>
          </a:blip>
          <a:stretch>
            <a:fillRect/>
          </a:stretch>
        </p:blipFill>
        <p:spPr>
          <a:xfrm>
            <a:off x="0" y="0"/>
            <a:ext cx="9144000" cy="6858000"/>
          </a:xfrm>
          <a:prstGeom prst="rect">
            <a:avLst/>
          </a:prstGeom>
        </p:spPr>
      </p:pic>
      <p:sp>
        <p:nvSpPr>
          <p:cNvPr id="8" name="7 CuadroTexto"/>
          <p:cNvSpPr txBox="1"/>
          <p:nvPr/>
        </p:nvSpPr>
        <p:spPr>
          <a:xfrm>
            <a:off x="428596" y="2786058"/>
            <a:ext cx="3500462" cy="3477875"/>
          </a:xfrm>
          <a:prstGeom prst="rect">
            <a:avLst/>
          </a:prstGeom>
          <a:noFill/>
        </p:spPr>
        <p:txBody>
          <a:bodyPr wrap="square" rtlCol="0">
            <a:spAutoFit/>
          </a:bodyPr>
          <a:lstStyle/>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Su aspecto no era común , más bien  profundo intenso de carácter penetrante</a:t>
            </a:r>
            <a:endParaRPr lang="es-ES" sz="44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9" name="8 CuadroTexto"/>
          <p:cNvSpPr txBox="1"/>
          <p:nvPr/>
        </p:nvSpPr>
        <p:spPr>
          <a:xfrm>
            <a:off x="7286644" y="5857892"/>
            <a:ext cx="1235275" cy="646331"/>
          </a:xfrm>
          <a:prstGeom prst="rect">
            <a:avLst/>
          </a:prstGeom>
          <a:noFill/>
        </p:spPr>
        <p:txBody>
          <a:bodyPr wrap="none" rtlCol="0">
            <a:spAutoFit/>
          </a:bodyPr>
          <a:lstStyle/>
          <a:p>
            <a:r>
              <a:rPr lang="es-ES" dirty="0" err="1" smtClean="0"/>
              <a:t>Pps.Pac-Jaz</a:t>
            </a:r>
            <a:endParaRPr lang="es-ES" dirty="0" smtClean="0"/>
          </a:p>
          <a:p>
            <a:endParaRPr lang="es-ES" dirty="0"/>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0" fill="hold"/>
                                        <p:tgtEl>
                                          <p:spTgt spid="7"/>
                                        </p:tgtEl>
                                        <p:attrNameLst>
                                          <p:attrName>ppt_x</p:attrName>
                                        </p:attrNameLst>
                                      </p:cBhvr>
                                      <p:tavLst>
                                        <p:tav tm="0">
                                          <p:val>
                                            <p:strVal val="#ppt_x+#ppt_w/2"/>
                                          </p:val>
                                        </p:tav>
                                        <p:tav tm="100000">
                                          <p:val>
                                            <p:strVal val="#ppt_x"/>
                                          </p:val>
                                        </p:tav>
                                      </p:tavLst>
                                    </p:anim>
                                    <p:anim calcmode="lin" valueType="num">
                                      <p:cBhvr>
                                        <p:cTn id="14" dur="5000" fill="hold"/>
                                        <p:tgtEl>
                                          <p:spTgt spid="7"/>
                                        </p:tgtEl>
                                        <p:attrNameLst>
                                          <p:attrName>ppt_y</p:attrName>
                                        </p:attrNameLst>
                                      </p:cBhvr>
                                      <p:tavLst>
                                        <p:tav tm="0">
                                          <p:val>
                                            <p:strVal val="#ppt_y"/>
                                          </p:val>
                                        </p:tav>
                                        <p:tav tm="100000">
                                          <p:val>
                                            <p:strVal val="#ppt_y"/>
                                          </p:val>
                                        </p:tav>
                                      </p:tavLst>
                                    </p:anim>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8" fill="hold" nodeType="afterEffect">
                                  <p:stCondLst>
                                    <p:cond delay="2000"/>
                                  </p:stCondLst>
                                  <p:childTnLst>
                                    <p:anim calcmode="lin" valueType="num">
                                      <p:cBhvr>
                                        <p:cTn id="19" dur="5000"/>
                                        <p:tgtEl>
                                          <p:spTgt spid="7"/>
                                        </p:tgtEl>
                                        <p:attrNameLst>
                                          <p:attrName>ppt_x</p:attrName>
                                        </p:attrNameLst>
                                      </p:cBhvr>
                                      <p:tavLst>
                                        <p:tav tm="0">
                                          <p:val>
                                            <p:strVal val="ppt_x"/>
                                          </p:val>
                                        </p:tav>
                                        <p:tav tm="100000">
                                          <p:val>
                                            <p:strVal val="ppt_x-ppt_w/2"/>
                                          </p:val>
                                        </p:tav>
                                      </p:tavLst>
                                    </p:anim>
                                    <p:anim calcmode="lin" valueType="num">
                                      <p:cBhvr>
                                        <p:cTn id="20" dur="5000"/>
                                        <p:tgtEl>
                                          <p:spTgt spid="7"/>
                                        </p:tgtEl>
                                        <p:attrNameLst>
                                          <p:attrName>ppt_y</p:attrName>
                                        </p:attrNameLst>
                                      </p:cBhvr>
                                      <p:tavLst>
                                        <p:tav tm="0">
                                          <p:val>
                                            <p:strVal val="ppt_y"/>
                                          </p:val>
                                        </p:tav>
                                        <p:tav tm="100000">
                                          <p:val>
                                            <p:strVal val="ppt_y"/>
                                          </p:val>
                                        </p:tav>
                                      </p:tavLst>
                                    </p:anim>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strVal val="ppt_h"/>
                                          </p:val>
                                        </p:tav>
                                      </p:tavLst>
                                    </p:anim>
                                    <p:set>
                                      <p:cBhvr>
                                        <p:cTn id="23" dur="1" fill="hold">
                                          <p:stCondLst>
                                            <p:cond delay="4999"/>
                                          </p:stCondLst>
                                        </p:cTn>
                                        <p:tgtEl>
                                          <p:spTgt spid="7"/>
                                        </p:tgtEl>
                                        <p:attrNameLst>
                                          <p:attrName>style.visibility</p:attrName>
                                        </p:attrNameLst>
                                      </p:cBhvr>
                                      <p:to>
                                        <p:strVal val="hidden"/>
                                      </p:to>
                                    </p:set>
                                  </p:childTnLst>
                                </p:cTn>
                              </p:par>
                              <p:par>
                                <p:cTn id="24" presetID="17" presetClass="entr" presetSubtype="2" fill="hold" nodeType="withEffect">
                                  <p:stCondLst>
                                    <p:cond delay="20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0" fill="hold"/>
                                        <p:tgtEl>
                                          <p:spTgt spid="5"/>
                                        </p:tgtEl>
                                        <p:attrNameLst>
                                          <p:attrName>ppt_x</p:attrName>
                                        </p:attrNameLst>
                                      </p:cBhvr>
                                      <p:tavLst>
                                        <p:tav tm="0">
                                          <p:val>
                                            <p:strVal val="#ppt_x+#ppt_w/2"/>
                                          </p:val>
                                        </p:tav>
                                        <p:tav tm="100000">
                                          <p:val>
                                            <p:strVal val="#ppt_x"/>
                                          </p:val>
                                        </p:tav>
                                      </p:tavLst>
                                    </p:anim>
                                    <p:anim calcmode="lin" valueType="num">
                                      <p:cBhvr>
                                        <p:cTn id="27" dur="5000" fill="hold"/>
                                        <p:tgtEl>
                                          <p:spTgt spid="5"/>
                                        </p:tgtEl>
                                        <p:attrNameLst>
                                          <p:attrName>ppt_y</p:attrName>
                                        </p:attrNameLst>
                                      </p:cBhvr>
                                      <p:tavLst>
                                        <p:tav tm="0">
                                          <p:val>
                                            <p:strVal val="#ppt_y"/>
                                          </p:val>
                                        </p:tav>
                                        <p:tav tm="100000">
                                          <p:val>
                                            <p:strVal val="#ppt_y"/>
                                          </p:val>
                                        </p:tav>
                                      </p:tavLst>
                                    </p:anim>
                                    <p:anim calcmode="lin" valueType="num">
                                      <p:cBhvr>
                                        <p:cTn id="28" dur="5000" fill="hold"/>
                                        <p:tgtEl>
                                          <p:spTgt spid="5"/>
                                        </p:tgtEl>
                                        <p:attrNameLst>
                                          <p:attrName>ppt_w</p:attrName>
                                        </p:attrNameLst>
                                      </p:cBhvr>
                                      <p:tavLst>
                                        <p:tav tm="0">
                                          <p:val>
                                            <p:fltVal val="0"/>
                                          </p:val>
                                        </p:tav>
                                        <p:tav tm="100000">
                                          <p:val>
                                            <p:strVal val="#ppt_w"/>
                                          </p:val>
                                        </p:tav>
                                      </p:tavLst>
                                    </p:anim>
                                    <p:anim calcmode="lin" valueType="num">
                                      <p:cBhvr>
                                        <p:cTn id="29" dur="5000" fill="hold"/>
                                        <p:tgtEl>
                                          <p:spTgt spid="5"/>
                                        </p:tgtEl>
                                        <p:attrNameLst>
                                          <p:attrName>ppt_h</p:attrName>
                                        </p:attrNameLst>
                                      </p:cBhvr>
                                      <p:tavLst>
                                        <p:tav tm="0">
                                          <p:val>
                                            <p:strVal val="#ppt_h"/>
                                          </p:val>
                                        </p:tav>
                                        <p:tav tm="100000">
                                          <p:val>
                                            <p:strVal val="#ppt_h"/>
                                          </p:val>
                                        </p:tav>
                                      </p:tavLst>
                                    </p:anim>
                                  </p:childTnLst>
                                </p:cTn>
                              </p:par>
                              <p:par>
                                <p:cTn id="30" presetID="55" presetClass="entr" presetSubtype="0" fill="hold" grpId="0" nodeType="withEffect">
                                  <p:stCondLst>
                                    <p:cond delay="2000"/>
                                  </p:stCondLst>
                                  <p:childTnLst>
                                    <p:set>
                                      <p:cBhvr>
                                        <p:cTn id="31" dur="1" fill="hold">
                                          <p:stCondLst>
                                            <p:cond delay="0"/>
                                          </p:stCondLst>
                                        </p:cTn>
                                        <p:tgtEl>
                                          <p:spTgt spid="8"/>
                                        </p:tgtEl>
                                        <p:attrNameLst>
                                          <p:attrName>style.visibility</p:attrName>
                                        </p:attrNameLst>
                                      </p:cBhvr>
                                      <p:to>
                                        <p:strVal val="visible"/>
                                      </p:to>
                                    </p:set>
                                    <p:anim calcmode="lin" valueType="num">
                                      <p:cBhvr>
                                        <p:cTn id="32" dur="2000" fill="hold"/>
                                        <p:tgtEl>
                                          <p:spTgt spid="8"/>
                                        </p:tgtEl>
                                        <p:attrNameLst>
                                          <p:attrName>ppt_w</p:attrName>
                                        </p:attrNameLst>
                                      </p:cBhvr>
                                      <p:tavLst>
                                        <p:tav tm="0">
                                          <p:val>
                                            <p:strVal val="#ppt_w*0.70"/>
                                          </p:val>
                                        </p:tav>
                                        <p:tav tm="100000">
                                          <p:val>
                                            <p:strVal val="#ppt_w"/>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animEffect transition="in" filter="fade">
                                      <p:cBhvr>
                                        <p:cTn id="3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4original.jpg"/>
          <p:cNvPicPr>
            <a:picLocks noChangeAspect="1"/>
          </p:cNvPicPr>
          <p:nvPr/>
        </p:nvPicPr>
        <p:blipFill>
          <a:blip r:embed="rId2"/>
          <a:srcRect b="2921"/>
          <a:stretch>
            <a:fillRect/>
          </a:stretch>
        </p:blipFill>
        <p:spPr>
          <a:xfrm>
            <a:off x="0" y="0"/>
            <a:ext cx="9144000" cy="6858000"/>
          </a:xfrm>
          <a:prstGeom prst="rect">
            <a:avLst/>
          </a:prstGeom>
        </p:spPr>
      </p:pic>
      <p:pic>
        <p:nvPicPr>
          <p:cNvPr id="5" name="4 Imagen" descr="la abuela.jpg"/>
          <p:cNvPicPr>
            <a:picLocks noChangeAspect="1"/>
          </p:cNvPicPr>
          <p:nvPr/>
        </p:nvPicPr>
        <p:blipFill>
          <a:blip r:embed="rId3" cstate="print"/>
          <a:stretch>
            <a:fillRect/>
          </a:stretch>
        </p:blipFill>
        <p:spPr>
          <a:xfrm flipH="1">
            <a:off x="-1148849" y="6000768"/>
            <a:ext cx="148685" cy="110944"/>
          </a:xfrm>
          <a:prstGeom prst="rect">
            <a:avLst/>
          </a:prstGeom>
        </p:spPr>
      </p:pic>
      <p:pic>
        <p:nvPicPr>
          <p:cNvPr id="6" name="5 Imagen" descr="374original.jpg"/>
          <p:cNvPicPr>
            <a:picLocks noChangeAspect="1"/>
          </p:cNvPicPr>
          <p:nvPr/>
        </p:nvPicPr>
        <p:blipFill>
          <a:blip r:embed="rId4" cstate="print"/>
          <a:srcRect b="2921"/>
          <a:stretch>
            <a:fillRect/>
          </a:stretch>
        </p:blipFill>
        <p:spPr>
          <a:xfrm flipV="1">
            <a:off x="-1428792" y="6857999"/>
            <a:ext cx="60959" cy="45719"/>
          </a:xfrm>
          <a:prstGeom prst="rect">
            <a:avLst/>
          </a:prstGeom>
        </p:spPr>
      </p:pic>
      <p:pic>
        <p:nvPicPr>
          <p:cNvPr id="7" name="6 Imagen" descr="la abuela.jpg"/>
          <p:cNvPicPr>
            <a:picLocks noChangeAspect="1"/>
          </p:cNvPicPr>
          <p:nvPr/>
        </p:nvPicPr>
        <p:blipFill>
          <a:blip r:embed="rId5" cstate="print"/>
          <a:stretch>
            <a:fillRect/>
          </a:stretch>
        </p:blipFill>
        <p:spPr>
          <a:xfrm flipV="1">
            <a:off x="-1571668" y="4024067"/>
            <a:ext cx="71438" cy="53305"/>
          </a:xfrm>
          <a:prstGeom prst="rect">
            <a:avLst/>
          </a:prstGeom>
        </p:spPr>
      </p:pic>
      <p:pic>
        <p:nvPicPr>
          <p:cNvPr id="8" name="7 Imagen" descr="3416746-md.jpg"/>
          <p:cNvPicPr>
            <a:picLocks noChangeAspect="1"/>
          </p:cNvPicPr>
          <p:nvPr/>
        </p:nvPicPr>
        <p:blipFill>
          <a:blip r:embed="rId6"/>
          <a:stretch>
            <a:fillRect/>
          </a:stretch>
        </p:blipFill>
        <p:spPr>
          <a:xfrm>
            <a:off x="0" y="0"/>
            <a:ext cx="9144000" cy="6858000"/>
          </a:xfrm>
          <a:prstGeom prst="rect">
            <a:avLst/>
          </a:prstGeom>
        </p:spPr>
      </p:pic>
      <p:sp>
        <p:nvSpPr>
          <p:cNvPr id="9" name="8 CuadroTexto"/>
          <p:cNvSpPr txBox="1"/>
          <p:nvPr/>
        </p:nvSpPr>
        <p:spPr>
          <a:xfrm>
            <a:off x="357158" y="1357298"/>
            <a:ext cx="3714776" cy="3785652"/>
          </a:xfrm>
          <a:prstGeom prst="rect">
            <a:avLst/>
          </a:prstGeom>
          <a:noFill/>
        </p:spPr>
        <p:txBody>
          <a:bodyPr wrap="square" rtlCol="0">
            <a:spAutoFit/>
          </a:bodyPr>
          <a:lstStyle/>
          <a:p>
            <a:r>
              <a:rPr lang="es-ES" sz="4000" b="1" dirty="0" smtClean="0">
                <a:ln>
                  <a:solidFill>
                    <a:sysClr val="windowText" lastClr="000000"/>
                  </a:solidFill>
                </a:ln>
                <a:effectLst>
                  <a:outerShdw blurRad="38100" dist="38100" dir="2700000" algn="tl">
                    <a:srgbClr val="000000">
                      <a:alpha val="43137"/>
                    </a:srgbClr>
                  </a:outerShdw>
                </a:effectLst>
              </a:rPr>
              <a:t>Se acercó a mi ,me dejé llevar ,no sabía lo que hacía</a:t>
            </a:r>
          </a:p>
          <a:p>
            <a:r>
              <a:rPr lang="es-ES" sz="4000" b="1" dirty="0" smtClean="0">
                <a:ln>
                  <a:solidFill>
                    <a:sysClr val="windowText" lastClr="000000"/>
                  </a:solidFill>
                </a:ln>
                <a:effectLst>
                  <a:outerShdw blurRad="38100" dist="38100" dir="2700000" algn="tl">
                    <a:srgbClr val="000000">
                      <a:alpha val="43137"/>
                    </a:srgbClr>
                  </a:outerShdw>
                </a:effectLst>
              </a:rPr>
              <a:t>De sus ojos brotaron rayos de fuego imposible resistirse</a:t>
            </a:r>
            <a:endParaRPr lang="es-ES" sz="4000" b="1" dirty="0">
              <a:ln>
                <a:solidFill>
                  <a:sysClr val="windowText" lastClr="000000"/>
                </a:solidFill>
              </a:ln>
              <a:effectLst>
                <a:outerShdw blurRad="38100" dist="38100" dir="2700000" algn="tl">
                  <a:srgbClr val="000000">
                    <a:alpha val="43137"/>
                  </a:srgbClr>
                </a:outerShdw>
              </a:effectLst>
            </a:endParaRPr>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2" fill="hold" nodeType="afterEffect">
                                  <p:stCondLst>
                                    <p:cond delay="2000"/>
                                  </p:stCondLst>
                                  <p:childTnLst>
                                    <p:anim calcmode="lin" valueType="num">
                                      <p:cBhvr>
                                        <p:cTn id="19" dur="5000"/>
                                        <p:tgtEl>
                                          <p:spTgt spid="8"/>
                                        </p:tgtEl>
                                        <p:attrNameLst>
                                          <p:attrName>ppt_x</p:attrName>
                                        </p:attrNameLst>
                                      </p:cBhvr>
                                      <p:tavLst>
                                        <p:tav tm="0">
                                          <p:val>
                                            <p:strVal val="ppt_x"/>
                                          </p:val>
                                        </p:tav>
                                        <p:tav tm="100000">
                                          <p:val>
                                            <p:strVal val="ppt_x+ppt_w/2"/>
                                          </p:val>
                                        </p:tav>
                                      </p:tavLst>
                                    </p:anim>
                                    <p:anim calcmode="lin" valueType="num">
                                      <p:cBhvr>
                                        <p:cTn id="20" dur="5000"/>
                                        <p:tgtEl>
                                          <p:spTgt spid="8"/>
                                        </p:tgtEl>
                                        <p:attrNameLst>
                                          <p:attrName>ppt_y</p:attrName>
                                        </p:attrNameLst>
                                      </p:cBhvr>
                                      <p:tavLst>
                                        <p:tav tm="0">
                                          <p:val>
                                            <p:strVal val="ppt_y"/>
                                          </p:val>
                                        </p:tav>
                                        <p:tav tm="100000">
                                          <p:val>
                                            <p:strVal val="ppt_y"/>
                                          </p:val>
                                        </p:tav>
                                      </p:tavLst>
                                    </p:anim>
                                    <p:anim calcmode="lin" valueType="num">
                                      <p:cBhvr>
                                        <p:cTn id="21" dur="5000"/>
                                        <p:tgtEl>
                                          <p:spTgt spid="8"/>
                                        </p:tgtEl>
                                        <p:attrNameLst>
                                          <p:attrName>ppt_w</p:attrName>
                                        </p:attrNameLst>
                                      </p:cBhvr>
                                      <p:tavLst>
                                        <p:tav tm="0">
                                          <p:val>
                                            <p:strVal val="ppt_w"/>
                                          </p:val>
                                        </p:tav>
                                        <p:tav tm="100000">
                                          <p:val>
                                            <p:fltVal val="0"/>
                                          </p:val>
                                        </p:tav>
                                      </p:tavLst>
                                    </p:anim>
                                    <p:anim calcmode="lin" valueType="num">
                                      <p:cBhvr>
                                        <p:cTn id="22" dur="5000"/>
                                        <p:tgtEl>
                                          <p:spTgt spid="8"/>
                                        </p:tgtEl>
                                        <p:attrNameLst>
                                          <p:attrName>ppt_h</p:attrName>
                                        </p:attrNameLst>
                                      </p:cBhvr>
                                      <p:tavLst>
                                        <p:tav tm="0">
                                          <p:val>
                                            <p:strVal val="ppt_h"/>
                                          </p:val>
                                        </p:tav>
                                        <p:tav tm="100000">
                                          <p:val>
                                            <p:strVal val="ppt_h"/>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8"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55" presetClass="entr" presetSubtype="0" fill="hold" grpId="0" nodeType="withEffect">
                                  <p:stCondLst>
                                    <p:cond delay="20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strVal val="#ppt_w*0.70"/>
                                          </p:val>
                                        </p:tav>
                                        <p:tav tm="100000">
                                          <p:val>
                                            <p:strVal val="#ppt_w"/>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animEffect transition="in" filter="fade">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482GCATR46QGCAQIA05NCAZG3R6UCAVYVI9RCABE3ZTDCACIJ7S0CA0UH0U1CAK5C2KFCA0QN77BCAQ2DMJZCAEGCWGVCA8DERP5CA184YTUCAKYN81YCA5IXTGDCAKQKYWECAHK5OCR.png"/>
          <p:cNvPicPr>
            <a:picLocks noGrp="1" noChangeAspect="1"/>
          </p:cNvPicPr>
          <p:nvPr>
            <p:ph idx="1"/>
          </p:nvPr>
        </p:nvPicPr>
        <p:blipFill>
          <a:blip r:embed="rId2"/>
          <a:stretch>
            <a:fillRect/>
          </a:stretch>
        </p:blipFill>
        <p:spPr>
          <a:xfrm>
            <a:off x="0" y="0"/>
            <a:ext cx="9139954" cy="6858000"/>
          </a:xfrm>
        </p:spPr>
      </p:pic>
      <p:pic>
        <p:nvPicPr>
          <p:cNvPr id="5" name="4 Imagen" descr="1041big.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3929026" y="0"/>
            <a:ext cx="5214974" cy="4154984"/>
          </a:xfrm>
          <a:prstGeom prst="rect">
            <a:avLst/>
          </a:prstGeom>
          <a:noFill/>
        </p:spPr>
        <p:txBody>
          <a:bodyPr wrap="square" rtlCol="0">
            <a:spAutoFit/>
          </a:bodyPr>
          <a:lstStyle/>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Tomó posesión de mi cuerpo ,de mi mente y de mi alma debilitando mi </a:t>
            </a:r>
            <a:r>
              <a:rPr lang="es-ES" sz="4400" b="1" dirty="0" err="1" smtClean="0">
                <a:ln>
                  <a:solidFill>
                    <a:sysClr val="windowText" lastClr="000000"/>
                  </a:solidFill>
                </a:ln>
                <a:solidFill>
                  <a:srgbClr val="FFFF00"/>
                </a:solidFill>
                <a:effectLst>
                  <a:outerShdw blurRad="38100" dist="38100" dir="2700000" algn="tl">
                    <a:srgbClr val="000000">
                      <a:alpha val="43137"/>
                    </a:srgbClr>
                  </a:outerShdw>
                </a:effectLst>
              </a:rPr>
              <a:t>volntad</a:t>
            </a: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a:t>
            </a:r>
          </a:p>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No me permitió escapar dejándome sin </a:t>
            </a:r>
            <a:r>
              <a:rPr lang="es-ES" sz="4400" b="1" dirty="0" err="1" smtClean="0">
                <a:ln>
                  <a:solidFill>
                    <a:sysClr val="windowText" lastClr="000000"/>
                  </a:solidFill>
                </a:ln>
                <a:solidFill>
                  <a:srgbClr val="FFFF00"/>
                </a:solidFill>
                <a:effectLst>
                  <a:outerShdw blurRad="38100" dist="38100" dir="2700000" algn="tl">
                    <a:srgbClr val="000000">
                      <a:alpha val="43137"/>
                    </a:srgbClr>
                  </a:outerShdw>
                </a:effectLst>
              </a:rPr>
              <a:t>salido,me</a:t>
            </a: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impuso su </a:t>
            </a:r>
            <a:r>
              <a:rPr lang="es-ES" sz="4400" b="1" dirty="0" err="1" smtClean="0">
                <a:ln>
                  <a:solidFill>
                    <a:sysClr val="windowText" lastClr="000000"/>
                  </a:solidFill>
                </a:ln>
                <a:solidFill>
                  <a:srgbClr val="FFFF00"/>
                </a:solidFill>
                <a:effectLst>
                  <a:outerShdw blurRad="38100" dist="38100" dir="2700000" algn="tl">
                    <a:srgbClr val="000000">
                      <a:alpha val="43137"/>
                    </a:srgbClr>
                  </a:outerShdw>
                </a:effectLst>
              </a:rPr>
              <a:t>companía</a:t>
            </a:r>
            <a:endParaRPr lang="es-ES" sz="44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7" name="6 CuadroTexto"/>
          <p:cNvSpPr txBox="1"/>
          <p:nvPr/>
        </p:nvSpPr>
        <p:spPr>
          <a:xfrm>
            <a:off x="285720" y="5929330"/>
            <a:ext cx="1002519" cy="523220"/>
          </a:xfrm>
          <a:prstGeom prst="rect">
            <a:avLst/>
          </a:prstGeom>
          <a:noFill/>
        </p:spPr>
        <p:txBody>
          <a:bodyPr wrap="none" rtlCol="0">
            <a:spAutoFit/>
          </a:bodyPr>
          <a:lstStyle/>
          <a:p>
            <a:r>
              <a:rPr lang="es-ES" sz="1400" dirty="0" err="1" smtClean="0"/>
              <a:t>Pps.Pac-Jaz</a:t>
            </a:r>
            <a:endParaRPr lang="es-ES" sz="1400" dirty="0" smtClean="0"/>
          </a:p>
          <a:p>
            <a:endParaRPr lang="es-ES" sz="1400"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7000"/>
                            </p:stCondLst>
                            <p:childTnLst>
                              <p:par>
                                <p:cTn id="10" presetID="4" presetClass="exit" presetSubtype="32" fill="hold" nodeType="afterEffect">
                                  <p:stCondLst>
                                    <p:cond delay="2000"/>
                                  </p:stCondLst>
                                  <p:childTnLst>
                                    <p:animEffect transition="out" filter="box(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288"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14000"/>
                            </p:stCondLst>
                            <p:childTnLst>
                              <p:par>
                                <p:cTn id="18" presetID="23" presetClass="entr" presetSubtype="288" fill="hold" nodeType="afterEffect">
                                  <p:stCondLst>
                                    <p:cond delay="2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55" presetClass="entr" presetSubtype="0" fill="hold" grpId="0" nodeType="withEffect">
                                  <p:stCondLst>
                                    <p:cond delay="200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strVal val="#ppt_w*0.70"/>
                                          </p:val>
                                        </p:tav>
                                        <p:tav tm="100000">
                                          <p:val>
                                            <p:strVal val="#ppt_w"/>
                                          </p:val>
                                        </p:tav>
                                      </p:tavLst>
                                    </p:anim>
                                    <p:anim calcmode="lin" valueType="num">
                                      <p:cBhvr>
                                        <p:cTn id="25" dur="2000" fill="hold"/>
                                        <p:tgtEl>
                                          <p:spTgt spid="6"/>
                                        </p:tgtEl>
                                        <p:attrNameLst>
                                          <p:attrName>ppt_h</p:attrName>
                                        </p:attrNameLst>
                                      </p:cBhvr>
                                      <p:tavLst>
                                        <p:tav tm="0">
                                          <p:val>
                                            <p:strVal val="#ppt_h"/>
                                          </p:val>
                                        </p:tav>
                                        <p:tav tm="100000">
                                          <p:val>
                                            <p:strVal val="#ppt_h"/>
                                          </p:val>
                                        </p:tav>
                                      </p:tavLst>
                                    </p:anim>
                                    <p:animEffect transition="in" filter="fade">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490173456_19b104a797_m.jpg"/>
          <p:cNvPicPr>
            <a:picLocks noChangeAspect="1"/>
          </p:cNvPicPr>
          <p:nvPr/>
        </p:nvPicPr>
        <p:blipFill>
          <a:blip r:embed="rId3"/>
          <a:stretch>
            <a:fillRect/>
          </a:stretch>
        </p:blipFill>
        <p:spPr>
          <a:xfrm>
            <a:off x="1643042" y="0"/>
            <a:ext cx="5929336" cy="6858000"/>
          </a:xfrm>
          <a:prstGeom prst="rect">
            <a:avLst/>
          </a:prstGeom>
        </p:spPr>
      </p:pic>
      <p:pic>
        <p:nvPicPr>
          <p:cNvPr id="8" name="7 Imagen" descr="franweb.jpg"/>
          <p:cNvPicPr>
            <a:picLocks noChangeAspect="1"/>
          </p:cNvPicPr>
          <p:nvPr/>
        </p:nvPicPr>
        <p:blipFill>
          <a:blip r:embed="rId4"/>
          <a:stretch>
            <a:fillRect/>
          </a:stretch>
        </p:blipFill>
        <p:spPr>
          <a:xfrm>
            <a:off x="1643042" y="0"/>
            <a:ext cx="6000792" cy="6858000"/>
          </a:xfrm>
          <a:prstGeom prst="rect">
            <a:avLst/>
          </a:prstGeom>
        </p:spPr>
      </p:pic>
      <p:sp>
        <p:nvSpPr>
          <p:cNvPr id="9" name="8 CuadroTexto"/>
          <p:cNvSpPr txBox="1"/>
          <p:nvPr/>
        </p:nvSpPr>
        <p:spPr>
          <a:xfrm>
            <a:off x="2285984" y="4357694"/>
            <a:ext cx="4863832" cy="2123658"/>
          </a:xfrm>
          <a:prstGeom prst="rect">
            <a:avLst/>
          </a:prstGeom>
          <a:noFill/>
        </p:spPr>
        <p:txBody>
          <a:bodyPr wrap="none" rtlCol="0">
            <a:spAutoFit/>
          </a:bodyPr>
          <a:lstStyle/>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Fue un día cualquiera yo</a:t>
            </a:r>
          </a:p>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no lo quería y el lo sabía</a:t>
            </a:r>
          </a:p>
          <a:p>
            <a:endParaRPr lang="es-ES" sz="4400" dirty="0"/>
          </a:p>
        </p:txBody>
      </p:sp>
      <p:sp>
        <p:nvSpPr>
          <p:cNvPr id="10" name="9 CuadroTexto"/>
          <p:cNvSpPr txBox="1"/>
          <p:nvPr/>
        </p:nvSpPr>
        <p:spPr>
          <a:xfrm>
            <a:off x="2285984" y="5715016"/>
            <a:ext cx="4568879" cy="1446550"/>
          </a:xfrm>
          <a:prstGeom prst="rect">
            <a:avLst/>
          </a:prstGeom>
          <a:noFill/>
        </p:spPr>
        <p:txBody>
          <a:bodyPr wrap="none" rtlCol="0">
            <a:spAutoFit/>
          </a:bodyPr>
          <a:lstStyle/>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Más no pude rechazarlo</a:t>
            </a:r>
          </a:p>
          <a:p>
            <a:endParaRPr lang="es-ES" sz="4400" dirty="0"/>
          </a:p>
        </p:txBody>
      </p:sp>
      <p:sp>
        <p:nvSpPr>
          <p:cNvPr id="11" name="10 CuadroTexto"/>
          <p:cNvSpPr txBox="1"/>
          <p:nvPr/>
        </p:nvSpPr>
        <p:spPr>
          <a:xfrm>
            <a:off x="1857356" y="285728"/>
            <a:ext cx="887744" cy="461665"/>
          </a:xfrm>
          <a:prstGeom prst="rect">
            <a:avLst/>
          </a:prstGeom>
          <a:noFill/>
        </p:spPr>
        <p:txBody>
          <a:bodyPr wrap="none" rtlCol="0">
            <a:spAutoFit/>
          </a:bodyPr>
          <a:lstStyle/>
          <a:p>
            <a:r>
              <a:rPr lang="es-ES" sz="1200" dirty="0" err="1" smtClean="0"/>
              <a:t>Pps.Pac-Jaz</a:t>
            </a:r>
            <a:endParaRPr lang="es-ES" sz="1200" dirty="0" smtClean="0"/>
          </a:p>
          <a:p>
            <a:endParaRPr lang="es-ES" sz="1200"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88"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7000"/>
                            </p:stCondLst>
                            <p:childTnLst>
                              <p:par>
                                <p:cTn id="13" presetID="17" presetClass="entr" presetSubtype="10" fill="hold" nodeType="after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 calcmode="lin" valueType="num">
                                      <p:cBhvr>
                                        <p:cTn id="15"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6"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par>
                          <p:cTn id="17" fill="hold">
                            <p:stCondLst>
                              <p:cond delay="9000"/>
                            </p:stCondLst>
                            <p:childTnLst>
                              <p:par>
                                <p:cTn id="18" presetID="17" presetClass="entr" presetSubtype="10" fill="hold" nodeType="after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 calcmode="lin" valueType="num">
                                      <p:cBhvr>
                                        <p:cTn id="20" dur="2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21" dur="2000" fill="hold"/>
                                        <p:tgtEl>
                                          <p:spTgt spid="9">
                                            <p:txEl>
                                              <p:pRg st="1" end="1"/>
                                            </p:txEl>
                                          </p:spTgt>
                                        </p:tgtEl>
                                        <p:attrNameLst>
                                          <p:attrName>ppt_h</p:attrName>
                                        </p:attrNameLst>
                                      </p:cBhvr>
                                      <p:tavLst>
                                        <p:tav tm="0">
                                          <p:val>
                                            <p:strVal val="#ppt_h"/>
                                          </p:val>
                                        </p:tav>
                                        <p:tav tm="100000">
                                          <p:val>
                                            <p:strVal val="#ppt_h"/>
                                          </p:val>
                                        </p:tav>
                                      </p:tavLst>
                                    </p:anim>
                                  </p:childTnLst>
                                </p:cTn>
                              </p:par>
                            </p:childTnLst>
                          </p:cTn>
                        </p:par>
                        <p:par>
                          <p:cTn id="22" fill="hold">
                            <p:stCondLst>
                              <p:cond delay="11000"/>
                            </p:stCondLst>
                            <p:childTnLst>
                              <p:par>
                                <p:cTn id="23" presetID="17" presetClass="entr" presetSubtype="10" fill="hold" nodeType="after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 calcmode="lin" valueType="num">
                                      <p:cBhvr>
                                        <p:cTn id="25" dur="2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6" dur="2000" fill="hold"/>
                                        <p:tgtEl>
                                          <p:spTgt spid="10">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69original.jpg"/>
          <p:cNvPicPr>
            <a:picLocks noChangeAspect="1"/>
          </p:cNvPicPr>
          <p:nvPr/>
        </p:nvPicPr>
        <p:blipFill>
          <a:blip r:embed="rId2"/>
          <a:srcRect b="2990"/>
          <a:stretch>
            <a:fillRect/>
          </a:stretch>
        </p:blipFill>
        <p:spPr>
          <a:xfrm>
            <a:off x="0" y="0"/>
            <a:ext cx="9144000" cy="6858000"/>
          </a:xfrm>
          <a:prstGeom prst="rect">
            <a:avLst/>
          </a:prstGeom>
        </p:spPr>
      </p:pic>
      <p:pic>
        <p:nvPicPr>
          <p:cNvPr id="5" name="4 Imagen" descr="preocupada.jpg"/>
          <p:cNvPicPr>
            <a:picLocks noChangeAspect="1"/>
          </p:cNvPicPr>
          <p:nvPr/>
        </p:nvPicPr>
        <p:blipFill>
          <a:blip r:embed="rId3"/>
          <a:stretch>
            <a:fillRect/>
          </a:stretch>
        </p:blipFill>
        <p:spPr>
          <a:xfrm>
            <a:off x="0" y="0"/>
            <a:ext cx="9087508" cy="6858000"/>
          </a:xfrm>
          <a:prstGeom prst="rect">
            <a:avLst/>
          </a:prstGeom>
        </p:spPr>
      </p:pic>
      <p:sp>
        <p:nvSpPr>
          <p:cNvPr id="6" name="5 CuadroTexto"/>
          <p:cNvSpPr txBox="1"/>
          <p:nvPr/>
        </p:nvSpPr>
        <p:spPr>
          <a:xfrm>
            <a:off x="3357554" y="3786190"/>
            <a:ext cx="184731" cy="769441"/>
          </a:xfrm>
          <a:prstGeom prst="rect">
            <a:avLst/>
          </a:prstGeom>
          <a:noFill/>
        </p:spPr>
        <p:txBody>
          <a:bodyPr wrap="none" rtlCol="0">
            <a:spAutoFit/>
          </a:bodyPr>
          <a:lstStyle/>
          <a:p>
            <a:endParaRPr lang="es-ES" sz="4400" b="1" dirty="0">
              <a:ln>
                <a:solidFill>
                  <a:sysClr val="windowText" lastClr="000000"/>
                </a:solidFill>
              </a:ln>
              <a:solidFill>
                <a:srgbClr val="FF0000"/>
              </a:solidFill>
              <a:effectLst>
                <a:outerShdw blurRad="38100" dist="38100" dir="2700000" algn="tl">
                  <a:srgbClr val="000000">
                    <a:alpha val="43137"/>
                  </a:srgbClr>
                </a:outerShdw>
              </a:effectLst>
            </a:endParaRPr>
          </a:p>
        </p:txBody>
      </p:sp>
      <p:pic>
        <p:nvPicPr>
          <p:cNvPr id="7" name="6 Imagen" descr="769original.jpg"/>
          <p:cNvPicPr>
            <a:picLocks noChangeAspect="1"/>
          </p:cNvPicPr>
          <p:nvPr/>
        </p:nvPicPr>
        <p:blipFill>
          <a:blip r:embed="rId4" cstate="print"/>
          <a:srcRect b="2990"/>
          <a:stretch>
            <a:fillRect/>
          </a:stretch>
        </p:blipFill>
        <p:spPr>
          <a:xfrm flipH="1">
            <a:off x="-5000692" y="2535977"/>
            <a:ext cx="238192" cy="178644"/>
          </a:xfrm>
          <a:prstGeom prst="rect">
            <a:avLst/>
          </a:prstGeom>
        </p:spPr>
      </p:pic>
      <p:sp>
        <p:nvSpPr>
          <p:cNvPr id="9" name="8 CuadroTexto"/>
          <p:cNvSpPr txBox="1"/>
          <p:nvPr/>
        </p:nvSpPr>
        <p:spPr>
          <a:xfrm>
            <a:off x="3571868" y="4214818"/>
            <a:ext cx="184731" cy="369332"/>
          </a:xfrm>
          <a:prstGeom prst="rect">
            <a:avLst/>
          </a:prstGeom>
          <a:noFill/>
        </p:spPr>
        <p:txBody>
          <a:bodyPr wrap="none" rtlCol="0">
            <a:spAutoFit/>
          </a:bodyPr>
          <a:lstStyle/>
          <a:p>
            <a:endParaRPr lang="es-ES" dirty="0"/>
          </a:p>
        </p:txBody>
      </p:sp>
      <p:pic>
        <p:nvPicPr>
          <p:cNvPr id="10" name="9 Imagen" descr="preocupada.jpg"/>
          <p:cNvPicPr>
            <a:picLocks noChangeAspect="1"/>
          </p:cNvPicPr>
          <p:nvPr/>
        </p:nvPicPr>
        <p:blipFill>
          <a:blip r:embed="rId5" cstate="print"/>
          <a:stretch>
            <a:fillRect/>
          </a:stretch>
        </p:blipFill>
        <p:spPr>
          <a:xfrm flipV="1">
            <a:off x="-2677383" y="6143594"/>
            <a:ext cx="94727" cy="71487"/>
          </a:xfrm>
          <a:prstGeom prst="rect">
            <a:avLst/>
          </a:prstGeom>
        </p:spPr>
      </p:pic>
      <p:sp>
        <p:nvSpPr>
          <p:cNvPr id="11" name="10 CuadroTexto"/>
          <p:cNvSpPr txBox="1"/>
          <p:nvPr/>
        </p:nvSpPr>
        <p:spPr>
          <a:xfrm>
            <a:off x="10215602" y="6000768"/>
            <a:ext cx="184731" cy="769441"/>
          </a:xfrm>
          <a:prstGeom prst="rect">
            <a:avLst/>
          </a:prstGeom>
          <a:noFill/>
        </p:spPr>
        <p:txBody>
          <a:bodyPr wrap="none" rtlCol="0">
            <a:spAutoFit/>
          </a:bodyPr>
          <a:lstStyle/>
          <a:p>
            <a:endParaRPr lang="es-ES" sz="4400" dirty="0"/>
          </a:p>
        </p:txBody>
      </p:sp>
      <p:pic>
        <p:nvPicPr>
          <p:cNvPr id="12" name="11 Imagen" descr="769original.jpg"/>
          <p:cNvPicPr>
            <a:picLocks noChangeAspect="1"/>
          </p:cNvPicPr>
          <p:nvPr/>
        </p:nvPicPr>
        <p:blipFill>
          <a:blip r:embed="rId6" cstate="print"/>
          <a:srcRect b="2990"/>
          <a:stretch>
            <a:fillRect/>
          </a:stretch>
        </p:blipFill>
        <p:spPr>
          <a:xfrm flipV="1">
            <a:off x="-6715204" y="6143595"/>
            <a:ext cx="71438" cy="53579"/>
          </a:xfrm>
          <a:prstGeom prst="rect">
            <a:avLst/>
          </a:prstGeom>
        </p:spPr>
      </p:pic>
      <p:pic>
        <p:nvPicPr>
          <p:cNvPr id="13" name="12 Imagen" descr="769original.jpg"/>
          <p:cNvPicPr>
            <a:picLocks noChangeAspect="1"/>
          </p:cNvPicPr>
          <p:nvPr/>
        </p:nvPicPr>
        <p:blipFill>
          <a:blip r:embed="rId7" cstate="print"/>
          <a:srcRect b="2990"/>
          <a:stretch>
            <a:fillRect/>
          </a:stretch>
        </p:blipFill>
        <p:spPr>
          <a:xfrm flipV="1">
            <a:off x="-3857684" y="4500521"/>
            <a:ext cx="142876" cy="107157"/>
          </a:xfrm>
          <a:prstGeom prst="rect">
            <a:avLst/>
          </a:prstGeom>
        </p:spPr>
      </p:pic>
      <p:pic>
        <p:nvPicPr>
          <p:cNvPr id="14" name="13 Imagen" descr="769original.jpg"/>
          <p:cNvPicPr>
            <a:picLocks noChangeAspect="1"/>
          </p:cNvPicPr>
          <p:nvPr/>
        </p:nvPicPr>
        <p:blipFill>
          <a:blip r:embed="rId6" cstate="print"/>
          <a:srcRect b="2990"/>
          <a:stretch>
            <a:fillRect/>
          </a:stretch>
        </p:blipFill>
        <p:spPr>
          <a:xfrm flipV="1">
            <a:off x="-6500890" y="5786405"/>
            <a:ext cx="71438" cy="53579"/>
          </a:xfrm>
          <a:prstGeom prst="rect">
            <a:avLst/>
          </a:prstGeom>
        </p:spPr>
      </p:pic>
      <p:pic>
        <p:nvPicPr>
          <p:cNvPr id="16" name="15 Imagen" descr="769original.jpg"/>
          <p:cNvPicPr>
            <a:picLocks noChangeAspect="1"/>
          </p:cNvPicPr>
          <p:nvPr/>
        </p:nvPicPr>
        <p:blipFill>
          <a:blip r:embed="rId2"/>
          <a:srcRect b="2990"/>
          <a:stretch>
            <a:fillRect/>
          </a:stretch>
        </p:blipFill>
        <p:spPr>
          <a:xfrm>
            <a:off x="0" y="0"/>
            <a:ext cx="9144000" cy="6858000"/>
          </a:xfrm>
          <a:prstGeom prst="rect">
            <a:avLst/>
          </a:prstGeom>
        </p:spPr>
      </p:pic>
      <p:pic>
        <p:nvPicPr>
          <p:cNvPr id="17" name="16 Imagen" descr="preocupada.jpg"/>
          <p:cNvPicPr>
            <a:picLocks noChangeAspect="1"/>
          </p:cNvPicPr>
          <p:nvPr/>
        </p:nvPicPr>
        <p:blipFill>
          <a:blip r:embed="rId3"/>
          <a:stretch>
            <a:fillRect/>
          </a:stretch>
        </p:blipFill>
        <p:spPr>
          <a:xfrm>
            <a:off x="0" y="0"/>
            <a:ext cx="9087508" cy="6858000"/>
          </a:xfrm>
          <a:prstGeom prst="rect">
            <a:avLst/>
          </a:prstGeom>
        </p:spPr>
      </p:pic>
      <p:sp>
        <p:nvSpPr>
          <p:cNvPr id="18" name="17 CuadroTexto"/>
          <p:cNvSpPr txBox="1"/>
          <p:nvPr/>
        </p:nvSpPr>
        <p:spPr>
          <a:xfrm>
            <a:off x="4357686" y="3786190"/>
            <a:ext cx="4669868" cy="2800767"/>
          </a:xfrm>
          <a:prstGeom prst="rect">
            <a:avLst/>
          </a:prstGeom>
          <a:noFill/>
        </p:spPr>
        <p:txBody>
          <a:bodyPr wrap="none" rtlCol="0">
            <a:spAutoFit/>
          </a:bodyPr>
          <a:lstStyle/>
          <a:p>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Aún así sin yo desearlo,</a:t>
            </a:r>
          </a:p>
          <a:p>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Sin yo poder evitarlo</a:t>
            </a:r>
          </a:p>
          <a:p>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Llegó a mi vida el dolor</a:t>
            </a:r>
            <a:endParaRPr lang="es-ES" sz="4400" dirty="0" smtClean="0"/>
          </a:p>
          <a:p>
            <a:endParaRPr lang="es-ES" sz="4400" dirty="0"/>
          </a:p>
        </p:txBody>
      </p:sp>
      <p:sp>
        <p:nvSpPr>
          <p:cNvPr id="19" name="18 CuadroTexto"/>
          <p:cNvSpPr txBox="1"/>
          <p:nvPr/>
        </p:nvSpPr>
        <p:spPr>
          <a:xfrm>
            <a:off x="7215206" y="428604"/>
            <a:ext cx="1002519" cy="523220"/>
          </a:xfrm>
          <a:prstGeom prst="rect">
            <a:avLst/>
          </a:prstGeom>
          <a:noFill/>
        </p:spPr>
        <p:txBody>
          <a:bodyPr wrap="none" rtlCol="0">
            <a:spAutoFit/>
          </a:bodyPr>
          <a:lstStyle/>
          <a:p>
            <a:r>
              <a:rPr lang="es-ES" sz="1400" dirty="0" err="1" smtClean="0">
                <a:solidFill>
                  <a:schemeClr val="tx2">
                    <a:lumMod val="75000"/>
                  </a:schemeClr>
                </a:solidFill>
                <a:effectLst>
                  <a:outerShdw blurRad="38100" dist="38100" dir="2700000" algn="tl">
                    <a:srgbClr val="000000">
                      <a:alpha val="43137"/>
                    </a:srgbClr>
                  </a:outerShdw>
                </a:effectLst>
              </a:rPr>
              <a:t>Pps.Pac-Jaz</a:t>
            </a:r>
            <a:endParaRPr lang="es-ES" sz="1400" dirty="0" smtClean="0">
              <a:solidFill>
                <a:schemeClr val="tx2">
                  <a:lumMod val="75000"/>
                </a:schemeClr>
              </a:solidFill>
              <a:effectLst>
                <a:outerShdw blurRad="38100" dist="38100" dir="2700000" algn="tl">
                  <a:srgbClr val="000000">
                    <a:alpha val="43137"/>
                  </a:srgbClr>
                </a:outerShdw>
              </a:effectLst>
            </a:endParaRPr>
          </a:p>
          <a:p>
            <a:endParaRPr lang="es-ES" sz="1400" dirty="0">
              <a:solidFill>
                <a:schemeClr val="tx2">
                  <a:lumMod val="75000"/>
                </a:schemeClr>
              </a:solidFill>
              <a:effectLst>
                <a:outerShdw blurRad="38100" dist="38100" dir="2700000" algn="tl">
                  <a:srgbClr val="000000">
                    <a:alpha val="43137"/>
                  </a:srgbClr>
                </a:outerShdw>
              </a:effectLst>
            </a:endParaRPr>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4" presetClass="exit" presetSubtype="32" fill="hold" nodeType="afterEffect">
                                  <p:stCondLst>
                                    <p:cond delay="0"/>
                                  </p:stCondLst>
                                  <p:childTnLst>
                                    <p:animEffect transition="out" filter="box(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childTnLst>
                          </p:cTn>
                        </p:par>
                        <p:par>
                          <p:cTn id="13" fill="hold">
                            <p:stCondLst>
                              <p:cond delay="10000"/>
                            </p:stCondLst>
                            <p:childTnLst>
                              <p:par>
                                <p:cTn id="14" presetID="23" presetClass="entr" presetSubtype="28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13000"/>
                            </p:stCondLst>
                            <p:childTnLst>
                              <p:par>
                                <p:cTn id="19" presetID="23" presetClass="entr" presetSubtype="288"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3000" fill="hold"/>
                                        <p:tgtEl>
                                          <p:spTgt spid="16"/>
                                        </p:tgtEl>
                                        <p:attrNameLst>
                                          <p:attrName>ppt_w</p:attrName>
                                        </p:attrNameLst>
                                      </p:cBhvr>
                                      <p:tavLst>
                                        <p:tav tm="0">
                                          <p:val>
                                            <p:strVal val="4/3*#ppt_w"/>
                                          </p:val>
                                        </p:tav>
                                        <p:tav tm="100000">
                                          <p:val>
                                            <p:strVal val="#ppt_w"/>
                                          </p:val>
                                        </p:tav>
                                      </p:tavLst>
                                    </p:anim>
                                    <p:anim calcmode="lin" valueType="num">
                                      <p:cBhvr>
                                        <p:cTn id="22" dur="3000" fill="hold"/>
                                        <p:tgtEl>
                                          <p:spTgt spid="16"/>
                                        </p:tgtEl>
                                        <p:attrNameLst>
                                          <p:attrName>ppt_h</p:attrName>
                                        </p:attrNameLst>
                                      </p:cBhvr>
                                      <p:tavLst>
                                        <p:tav tm="0">
                                          <p:val>
                                            <p:strVal val="4/3*#ppt_h"/>
                                          </p:val>
                                        </p:tav>
                                        <p:tav tm="100000">
                                          <p:val>
                                            <p:strVal val="#ppt_h"/>
                                          </p:val>
                                        </p:tav>
                                      </p:tavLst>
                                    </p:anim>
                                  </p:childTnLst>
                                </p:cTn>
                              </p:par>
                            </p:childTnLst>
                          </p:cTn>
                        </p:par>
                        <p:par>
                          <p:cTn id="23" fill="hold">
                            <p:stCondLst>
                              <p:cond delay="16000"/>
                            </p:stCondLst>
                            <p:childTnLst>
                              <p:par>
                                <p:cTn id="24" presetID="23" presetClass="entr" presetSubtype="288"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0" fill="hold"/>
                                        <p:tgtEl>
                                          <p:spTgt spid="16"/>
                                        </p:tgtEl>
                                        <p:attrNameLst>
                                          <p:attrName>ppt_w</p:attrName>
                                        </p:attrNameLst>
                                      </p:cBhvr>
                                      <p:tavLst>
                                        <p:tav tm="0">
                                          <p:val>
                                            <p:strVal val="4/3*#ppt_w"/>
                                          </p:val>
                                        </p:tav>
                                        <p:tav tm="100000">
                                          <p:val>
                                            <p:strVal val="#ppt_w"/>
                                          </p:val>
                                        </p:tav>
                                      </p:tavLst>
                                    </p:anim>
                                    <p:anim calcmode="lin" valueType="num">
                                      <p:cBhvr>
                                        <p:cTn id="27" dur="5000" fill="hold"/>
                                        <p:tgtEl>
                                          <p:spTgt spid="16"/>
                                        </p:tgtEl>
                                        <p:attrNameLst>
                                          <p:attrName>ppt_h</p:attrName>
                                        </p:attrNameLst>
                                      </p:cBhvr>
                                      <p:tavLst>
                                        <p:tav tm="0">
                                          <p:val>
                                            <p:strVal val="4/3*#ppt_h"/>
                                          </p:val>
                                        </p:tav>
                                        <p:tav tm="100000">
                                          <p:val>
                                            <p:strVal val="#ppt_h"/>
                                          </p:val>
                                        </p:tav>
                                      </p:tavLst>
                                    </p:anim>
                                  </p:childTnLst>
                                </p:cTn>
                              </p:par>
                              <p:par>
                                <p:cTn id="28" presetID="23" presetClass="entr" presetSubtype="28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5000" fill="hold"/>
                                        <p:tgtEl>
                                          <p:spTgt spid="17"/>
                                        </p:tgtEl>
                                        <p:attrNameLst>
                                          <p:attrName>ppt_w</p:attrName>
                                        </p:attrNameLst>
                                      </p:cBhvr>
                                      <p:tavLst>
                                        <p:tav tm="0">
                                          <p:val>
                                            <p:strVal val="4/3*#ppt_w"/>
                                          </p:val>
                                        </p:tav>
                                        <p:tav tm="100000">
                                          <p:val>
                                            <p:strVal val="#ppt_w"/>
                                          </p:val>
                                        </p:tav>
                                      </p:tavLst>
                                    </p:anim>
                                    <p:anim calcmode="lin" valueType="num">
                                      <p:cBhvr>
                                        <p:cTn id="31" dur="5000" fill="hold"/>
                                        <p:tgtEl>
                                          <p:spTgt spid="17"/>
                                        </p:tgtEl>
                                        <p:attrNameLst>
                                          <p:attrName>ppt_h</p:attrName>
                                        </p:attrNameLst>
                                      </p:cBhvr>
                                      <p:tavLst>
                                        <p:tav tm="0">
                                          <p:val>
                                            <p:strVal val="4/3*#ppt_h"/>
                                          </p:val>
                                        </p:tav>
                                        <p:tav tm="100000">
                                          <p:val>
                                            <p:strVal val="#ppt_h"/>
                                          </p:val>
                                        </p:tav>
                                      </p:tavLst>
                                    </p:anim>
                                  </p:childTnLst>
                                </p:cTn>
                              </p:par>
                            </p:childTnLst>
                          </p:cTn>
                        </p:par>
                        <p:par>
                          <p:cTn id="32" fill="hold">
                            <p:stCondLst>
                              <p:cond delay="21000"/>
                            </p:stCondLst>
                            <p:childTnLst>
                              <p:par>
                                <p:cTn id="33" presetID="4" presetClass="exit" presetSubtype="32" fill="hold" nodeType="afterEffect">
                                  <p:stCondLst>
                                    <p:cond delay="0"/>
                                  </p:stCondLst>
                                  <p:childTnLst>
                                    <p:animEffect transition="out" filter="box(out)">
                                      <p:cBhvr>
                                        <p:cTn id="34" dur="5000"/>
                                        <p:tgtEl>
                                          <p:spTgt spid="17"/>
                                        </p:tgtEl>
                                      </p:cBhvr>
                                    </p:animEffect>
                                    <p:set>
                                      <p:cBhvr>
                                        <p:cTn id="35" dur="1" fill="hold">
                                          <p:stCondLst>
                                            <p:cond delay="4999"/>
                                          </p:stCondLst>
                                        </p:cTn>
                                        <p:tgtEl>
                                          <p:spTgt spid="17"/>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0" fill="hold"/>
                                        <p:tgtEl>
                                          <p:spTgt spid="17"/>
                                        </p:tgtEl>
                                        <p:attrNameLst>
                                          <p:attrName>ppt_w</p:attrName>
                                        </p:attrNameLst>
                                      </p:cBhvr>
                                      <p:tavLst>
                                        <p:tav tm="0">
                                          <p:val>
                                            <p:strVal val="4/3*#ppt_w"/>
                                          </p:val>
                                        </p:tav>
                                        <p:tav tm="100000">
                                          <p:val>
                                            <p:strVal val="#ppt_w"/>
                                          </p:val>
                                        </p:tav>
                                      </p:tavLst>
                                    </p:anim>
                                    <p:anim calcmode="lin" valueType="num">
                                      <p:cBhvr>
                                        <p:cTn id="39" dur="5000" fill="hold"/>
                                        <p:tgtEl>
                                          <p:spTgt spid="17"/>
                                        </p:tgtEl>
                                        <p:attrNameLst>
                                          <p:attrName>ppt_h</p:attrName>
                                        </p:attrNameLst>
                                      </p:cBhvr>
                                      <p:tavLst>
                                        <p:tav tm="0">
                                          <p:val>
                                            <p:strVal val="4/3*#ppt_h"/>
                                          </p:val>
                                        </p:tav>
                                        <p:tav tm="100000">
                                          <p:val>
                                            <p:strVal val="#ppt_h"/>
                                          </p:val>
                                        </p:tav>
                                      </p:tavLst>
                                    </p:anim>
                                  </p:childTnLst>
                                </p:cTn>
                              </p:par>
                              <p:par>
                                <p:cTn id="40" presetID="55"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strVal val="#ppt_w*0.70"/>
                                          </p:val>
                                        </p:tav>
                                        <p:tav tm="100000">
                                          <p:val>
                                            <p:strVal val="#ppt_w"/>
                                          </p:val>
                                        </p:tav>
                                      </p:tavLst>
                                    </p:anim>
                                    <p:anim calcmode="lin" valueType="num">
                                      <p:cBhvr>
                                        <p:cTn id="43" dur="1000" fill="hold"/>
                                        <p:tgtEl>
                                          <p:spTgt spid="18"/>
                                        </p:tgtEl>
                                        <p:attrNameLst>
                                          <p:attrName>ppt_h</p:attrName>
                                        </p:attrNameLst>
                                      </p:cBhvr>
                                      <p:tavLst>
                                        <p:tav tm="0">
                                          <p:val>
                                            <p:strVal val="#ppt_h"/>
                                          </p:val>
                                        </p:tav>
                                        <p:tav tm="100000">
                                          <p:val>
                                            <p:strVal val="#ppt_h"/>
                                          </p:val>
                                        </p:tav>
                                      </p:tavLst>
                                    </p:anim>
                                    <p:animEffect transition="in" filter="fade">
                                      <p:cBhvr>
                                        <p:cTn id="44" dur="1000"/>
                                        <p:tgtEl>
                                          <p:spTgt spid="18"/>
                                        </p:tgtEl>
                                      </p:cBhvr>
                                    </p:animEffect>
                                  </p:childTnLst>
                                </p:cTn>
                              </p:par>
                            </p:childTnLst>
                          </p:cTn>
                        </p:par>
                        <p:par>
                          <p:cTn id="45" fill="hold">
                            <p:stCondLst>
                              <p:cond delay="26000"/>
                            </p:stCondLst>
                            <p:childTnLst>
                              <p:par>
                                <p:cTn id="46" presetID="23" presetClass="entr" presetSubtype="28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0" fill="hold"/>
                                        <p:tgtEl>
                                          <p:spTgt spid="17"/>
                                        </p:tgtEl>
                                        <p:attrNameLst>
                                          <p:attrName>ppt_w</p:attrName>
                                        </p:attrNameLst>
                                      </p:cBhvr>
                                      <p:tavLst>
                                        <p:tav tm="0">
                                          <p:val>
                                            <p:strVal val="4/3*#ppt_w"/>
                                          </p:val>
                                        </p:tav>
                                        <p:tav tm="100000">
                                          <p:val>
                                            <p:strVal val="#ppt_w"/>
                                          </p:val>
                                        </p:tav>
                                      </p:tavLst>
                                    </p:anim>
                                    <p:anim calcmode="lin" valueType="num">
                                      <p:cBhvr>
                                        <p:cTn id="49" dur="5000" fill="hold"/>
                                        <p:tgtEl>
                                          <p:spTgt spid="1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blipFill dpi="0" rotWithShape="1">
            <a:blip r:embed="rId2"/>
            <a:srcRect/>
            <a:stretch>
              <a:fillRect/>
            </a:stretch>
          </a:blipFill>
        </p:spPr>
        <p:txBody>
          <a:bodyPr/>
          <a:lstStyle/>
          <a:p>
            <a:endParaRPr lang="es-ES" dirty="0"/>
          </a:p>
        </p:txBody>
      </p:sp>
      <p:pic>
        <p:nvPicPr>
          <p:cNvPr id="4" name="3 Imagen" descr="asidestrbv5.jpg"/>
          <p:cNvPicPr>
            <a:picLocks noChangeAspect="1"/>
          </p:cNvPicPr>
          <p:nvPr/>
        </p:nvPicPr>
        <p:blipFill>
          <a:blip r:embed="rId3"/>
          <a:srcRect l="50000"/>
          <a:stretch>
            <a:fillRect/>
          </a:stretch>
        </p:blipFill>
        <p:spPr>
          <a:xfrm>
            <a:off x="3571836" y="0"/>
            <a:ext cx="5572164" cy="6858000"/>
          </a:xfrm>
          <a:prstGeom prst="rect">
            <a:avLst/>
          </a:prstGeom>
        </p:spPr>
      </p:pic>
      <p:pic>
        <p:nvPicPr>
          <p:cNvPr id="5" name="4 Imagen" descr="asidestrbv5.jpg"/>
          <p:cNvPicPr>
            <a:picLocks noChangeAspect="1"/>
          </p:cNvPicPr>
          <p:nvPr/>
        </p:nvPicPr>
        <p:blipFill>
          <a:blip r:embed="rId3"/>
          <a:srcRect l="50000"/>
          <a:stretch>
            <a:fillRect/>
          </a:stretch>
        </p:blipFill>
        <p:spPr>
          <a:xfrm>
            <a:off x="3571836" y="0"/>
            <a:ext cx="5572164" cy="6858000"/>
          </a:xfrm>
          <a:prstGeom prst="rect">
            <a:avLst/>
          </a:prstGeom>
        </p:spPr>
      </p:pic>
      <p:sp>
        <p:nvSpPr>
          <p:cNvPr id="6" name="5 CuadroTexto"/>
          <p:cNvSpPr txBox="1"/>
          <p:nvPr/>
        </p:nvSpPr>
        <p:spPr>
          <a:xfrm>
            <a:off x="-714412" y="3214686"/>
            <a:ext cx="184731" cy="369332"/>
          </a:xfrm>
          <a:prstGeom prst="rect">
            <a:avLst/>
          </a:prstGeom>
          <a:noFill/>
        </p:spPr>
        <p:txBody>
          <a:bodyPr wrap="none" rtlCol="0">
            <a:spAutoFit/>
          </a:bodyPr>
          <a:lstStyle/>
          <a:p>
            <a:endParaRPr lang="es-ES" dirty="0"/>
          </a:p>
        </p:txBody>
      </p:sp>
      <p:sp>
        <p:nvSpPr>
          <p:cNvPr id="7" name="6 CuadroTexto"/>
          <p:cNvSpPr txBox="1"/>
          <p:nvPr/>
        </p:nvSpPr>
        <p:spPr>
          <a:xfrm>
            <a:off x="0" y="285728"/>
            <a:ext cx="3714744" cy="6247864"/>
          </a:xfrm>
          <a:prstGeom prst="rect">
            <a:avLst/>
          </a:prstGeom>
          <a:noFill/>
        </p:spPr>
        <p:txBody>
          <a:bodyPr wrap="square" rtlCol="0">
            <a:spAutoFit/>
          </a:bodyPr>
          <a:lstStyle/>
          <a:p>
            <a:r>
              <a:rPr lang="es-ES" sz="4000" b="1" dirty="0" smtClean="0">
                <a:ln w="3175">
                  <a:solidFill>
                    <a:sysClr val="windowText" lastClr="000000"/>
                  </a:solidFill>
                </a:ln>
                <a:effectLst>
                  <a:outerShdw blurRad="38100" dist="38100" dir="2700000" algn="tl">
                    <a:srgbClr val="000000">
                      <a:alpha val="43137"/>
                    </a:srgbClr>
                  </a:outerShdw>
                </a:effectLst>
              </a:rPr>
              <a:t>Hoy sigo con él, no pude dejarlo a pesar que me atormenta a diario, me dicen que puedo liberarme ,que puedo hacerlo pero no logro hacerlo lo tengo clavado en el corazón, me angustia, me asfixia</a:t>
            </a:r>
            <a:r>
              <a:rPr lang="es-ES" sz="4000" dirty="0" smtClean="0">
                <a:ln w="3175">
                  <a:solidFill>
                    <a:sysClr val="windowText" lastClr="000000"/>
                  </a:solidFill>
                </a:ln>
                <a:solidFill>
                  <a:srgbClr val="FFFF00"/>
                </a:solidFill>
                <a:effectLst>
                  <a:outerShdw blurRad="38100" dist="38100" dir="2700000" algn="tl">
                    <a:srgbClr val="000000">
                      <a:alpha val="43137"/>
                    </a:srgbClr>
                  </a:outerShdw>
                </a:effectLst>
              </a:rPr>
              <a:t>,</a:t>
            </a:r>
            <a:endParaRPr lang="es-ES" sz="4000" dirty="0">
              <a:ln w="3175">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8" name="7 CuadroTexto"/>
          <p:cNvSpPr txBox="1"/>
          <p:nvPr/>
        </p:nvSpPr>
        <p:spPr>
          <a:xfrm>
            <a:off x="7786710" y="6215082"/>
            <a:ext cx="1235275" cy="646331"/>
          </a:xfrm>
          <a:prstGeom prst="rect">
            <a:avLst/>
          </a:prstGeom>
          <a:noFill/>
        </p:spPr>
        <p:txBody>
          <a:bodyPr wrap="none" rtlCol="0">
            <a:spAutoFit/>
          </a:bodyPr>
          <a:lstStyle/>
          <a:p>
            <a:r>
              <a:rPr lang="es-ES" dirty="0" err="1" smtClean="0">
                <a:solidFill>
                  <a:schemeClr val="bg1"/>
                </a:solidFill>
                <a:effectLst>
                  <a:outerShdw blurRad="38100" dist="38100" dir="2700000" algn="tl">
                    <a:srgbClr val="000000">
                      <a:alpha val="43137"/>
                    </a:srgbClr>
                  </a:outerShdw>
                </a:effectLst>
              </a:rPr>
              <a:t>Pps.Pac-Jaz</a:t>
            </a:r>
            <a:endParaRPr lang="es-ES" dirty="0" smtClean="0">
              <a:solidFill>
                <a:schemeClr val="bg1"/>
              </a:solidFill>
              <a:effectLst>
                <a:outerShdw blurRad="38100" dist="38100" dir="2700000" algn="tl">
                  <a:srgbClr val="000000">
                    <a:alpha val="43137"/>
                  </a:srgbClr>
                </a:outerShdw>
              </a:effectLst>
            </a:endParaRPr>
          </a:p>
          <a:p>
            <a:endParaRPr lang="es-ES" dirty="0">
              <a:solidFill>
                <a:schemeClr val="bg1"/>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xit" presetSubtype="8" fill="hold" nodeType="afterEffect">
                                  <p:stCondLst>
                                    <p:cond delay="1500"/>
                                  </p:stCondLst>
                                  <p:childTnLst>
                                    <p:anim calcmode="lin" valueType="num">
                                      <p:cBhvr>
                                        <p:cTn id="19" dur="5000"/>
                                        <p:tgtEl>
                                          <p:spTgt spid="5"/>
                                        </p:tgtEl>
                                        <p:attrNameLst>
                                          <p:attrName>ppt_x</p:attrName>
                                        </p:attrNameLst>
                                      </p:cBhvr>
                                      <p:tavLst>
                                        <p:tav tm="0">
                                          <p:val>
                                            <p:strVal val="ppt_x"/>
                                          </p:val>
                                        </p:tav>
                                        <p:tav tm="100000">
                                          <p:val>
                                            <p:strVal val="ppt_x-ppt_w/2"/>
                                          </p:val>
                                        </p:tav>
                                      </p:tavLst>
                                    </p:anim>
                                    <p:anim calcmode="lin" valueType="num">
                                      <p:cBhvr>
                                        <p:cTn id="20" dur="5000"/>
                                        <p:tgtEl>
                                          <p:spTgt spid="5"/>
                                        </p:tgtEl>
                                        <p:attrNameLst>
                                          <p:attrName>ppt_y</p:attrName>
                                        </p:attrNameLst>
                                      </p:cBhvr>
                                      <p:tavLst>
                                        <p:tav tm="0">
                                          <p:val>
                                            <p:strVal val="ppt_y"/>
                                          </p:val>
                                        </p:tav>
                                        <p:tav tm="100000">
                                          <p:val>
                                            <p:strVal val="ppt_y"/>
                                          </p:val>
                                        </p:tav>
                                      </p:tavLst>
                                    </p:anim>
                                    <p:anim calcmode="lin" valueType="num">
                                      <p:cBhvr>
                                        <p:cTn id="21" dur="5000"/>
                                        <p:tgtEl>
                                          <p:spTgt spid="5"/>
                                        </p:tgtEl>
                                        <p:attrNameLst>
                                          <p:attrName>ppt_w</p:attrName>
                                        </p:attrNameLst>
                                      </p:cBhvr>
                                      <p:tavLst>
                                        <p:tav tm="0">
                                          <p:val>
                                            <p:strVal val="ppt_w"/>
                                          </p:val>
                                        </p:tav>
                                        <p:tav tm="100000">
                                          <p:val>
                                            <p:fltVal val="0"/>
                                          </p:val>
                                        </p:tav>
                                      </p:tavLst>
                                    </p:anim>
                                    <p:anim calcmode="lin" valueType="num">
                                      <p:cBhvr>
                                        <p:cTn id="22" dur="5000"/>
                                        <p:tgtEl>
                                          <p:spTgt spid="5"/>
                                        </p:tgtEl>
                                        <p:attrNameLst>
                                          <p:attrName>ppt_h</p:attrName>
                                        </p:attrNameLst>
                                      </p:cBhvr>
                                      <p:tavLst>
                                        <p:tav tm="0">
                                          <p:val>
                                            <p:strVal val="ppt_h"/>
                                          </p:val>
                                        </p:tav>
                                        <p:tav tm="100000">
                                          <p:val>
                                            <p:strVal val="ppt_h"/>
                                          </p:val>
                                        </p:tav>
                                      </p:tavLst>
                                    </p:anim>
                                    <p:set>
                                      <p:cBhvr>
                                        <p:cTn id="23" dur="1" fill="hold">
                                          <p:stCondLst>
                                            <p:cond delay="4999"/>
                                          </p:stCondLst>
                                        </p:cTn>
                                        <p:tgtEl>
                                          <p:spTgt spid="5"/>
                                        </p:tgtEl>
                                        <p:attrNameLst>
                                          <p:attrName>style.visibility</p:attrName>
                                        </p:attrNameLst>
                                      </p:cBhvr>
                                      <p:to>
                                        <p:strVal val="hidden"/>
                                      </p:to>
                                    </p:set>
                                  </p:childTnLst>
                                </p:cTn>
                              </p:par>
                              <p:par>
                                <p:cTn id="24" presetID="17" presetClass="entr" presetSubtype="2"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55"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strVal val="#ppt_w*0.7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animEffect transition="in" filter="fade">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nakar.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ppt_w/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2-04-08-08-depresion.jpg"/>
          <p:cNvPicPr>
            <a:picLocks noChangeAspect="1"/>
          </p:cNvPicPr>
          <p:nvPr/>
        </p:nvPicPr>
        <p:blipFill>
          <a:blip r:embed="rId2"/>
          <a:stretch>
            <a:fillRect/>
          </a:stretch>
        </p:blipFill>
        <p:spPr>
          <a:xfrm>
            <a:off x="43100" y="0"/>
            <a:ext cx="9100900" cy="6858000"/>
          </a:xfrm>
          <a:prstGeom prst="rect">
            <a:avLst/>
          </a:prstGeom>
        </p:spPr>
      </p:pic>
      <p:pic>
        <p:nvPicPr>
          <p:cNvPr id="5" name="4 Imagen" descr="pobreza.bmp"/>
          <p:cNvPicPr>
            <a:picLocks noChangeAspect="1"/>
          </p:cNvPicPr>
          <p:nvPr/>
        </p:nvPicPr>
        <p:blipFill>
          <a:blip r:embed="rId3"/>
          <a:stretch>
            <a:fillRect/>
          </a:stretch>
        </p:blipFill>
        <p:spPr>
          <a:xfrm>
            <a:off x="0" y="0"/>
            <a:ext cx="9186068" cy="6858000"/>
          </a:xfrm>
          <a:prstGeom prst="rect">
            <a:avLst/>
          </a:prstGeom>
        </p:spPr>
      </p:pic>
      <p:pic>
        <p:nvPicPr>
          <p:cNvPr id="9" name="8 Imagen" descr="Imagen1.jpg"/>
          <p:cNvPicPr>
            <a:picLocks noChangeAspect="1"/>
          </p:cNvPicPr>
          <p:nvPr/>
        </p:nvPicPr>
        <p:blipFill>
          <a:blip r:embed="rId4"/>
          <a:srcRect r="3906"/>
          <a:stretch>
            <a:fillRect/>
          </a:stretch>
        </p:blipFill>
        <p:spPr>
          <a:xfrm>
            <a:off x="0" y="0"/>
            <a:ext cx="9144000" cy="6858000"/>
          </a:xfrm>
          <a:prstGeom prst="rect">
            <a:avLst/>
          </a:prstGeom>
        </p:spPr>
      </p:pic>
      <p:sp>
        <p:nvSpPr>
          <p:cNvPr id="10" name="9 CuadroTexto"/>
          <p:cNvSpPr txBox="1"/>
          <p:nvPr/>
        </p:nvSpPr>
        <p:spPr>
          <a:xfrm>
            <a:off x="214282" y="3500438"/>
            <a:ext cx="5357850" cy="3970318"/>
          </a:xfrm>
          <a:prstGeom prst="rect">
            <a:avLst/>
          </a:prstGeom>
          <a:noFill/>
        </p:spPr>
        <p:txBody>
          <a:bodyPr wrap="square" rtlCol="0">
            <a:spAutoFit/>
          </a:bodyPr>
          <a:lstStyle/>
          <a:p>
            <a:r>
              <a:rPr lang="es-ES" sz="3600" b="1" dirty="0" smtClean="0">
                <a:ln>
                  <a:solidFill>
                    <a:sysClr val="windowText" lastClr="000000"/>
                  </a:solidFill>
                </a:ln>
                <a:solidFill>
                  <a:srgbClr val="FFFF00"/>
                </a:solidFill>
                <a:effectLst>
                  <a:outerShdw blurRad="38100" dist="38100" dir="2700000" algn="tl">
                    <a:srgbClr val="000000">
                      <a:alpha val="43137"/>
                    </a:srgbClr>
                  </a:outerShdw>
                </a:effectLst>
              </a:rPr>
              <a:t>me recetaron amor, pero no lo encuentro ¡nadie me lo da! lo busco con todas mis ansias, con todas mis fuerzas, grito llamándolo ¡¡</a:t>
            </a:r>
            <a:r>
              <a:rPr lang="es-ES" sz="3600" b="1" dirty="0" err="1" smtClean="0">
                <a:ln>
                  <a:solidFill>
                    <a:sysClr val="windowText" lastClr="000000"/>
                  </a:solidFill>
                </a:ln>
                <a:solidFill>
                  <a:srgbClr val="FFFF00"/>
                </a:solidFill>
                <a:effectLst>
                  <a:outerShdw blurRad="38100" dist="38100" dir="2700000" algn="tl">
                    <a:srgbClr val="000000">
                      <a:alpha val="43137"/>
                    </a:srgbClr>
                  </a:outerShdw>
                </a:effectLst>
              </a:rPr>
              <a:t>amorrrr</a:t>
            </a:r>
            <a:r>
              <a:rPr lang="es-ES" sz="3600" b="1" dirty="0" smtClean="0">
                <a:ln>
                  <a:solidFill>
                    <a:sysClr val="windowText" lastClr="000000"/>
                  </a:solidFill>
                </a:ln>
                <a:solidFill>
                  <a:srgbClr val="FFFF00"/>
                </a:solidFill>
                <a:effectLst>
                  <a:outerShdw blurRad="38100" dist="38100" dir="2700000" algn="tl">
                    <a:srgbClr val="000000">
                      <a:alpha val="43137"/>
                    </a:srgbClr>
                  </a:outerShdw>
                </a:effectLst>
              </a:rPr>
              <a:t>!! ¿donde estas?,</a:t>
            </a:r>
          </a:p>
          <a:p>
            <a:endParaRPr lang="es-ES" sz="3600" dirty="0" smtClean="0"/>
          </a:p>
          <a:p>
            <a:endParaRPr lang="es-ES" sz="3600" dirty="0"/>
          </a:p>
        </p:txBody>
      </p:sp>
      <p:sp>
        <p:nvSpPr>
          <p:cNvPr id="11" name="10 CuadroTexto"/>
          <p:cNvSpPr txBox="1"/>
          <p:nvPr/>
        </p:nvSpPr>
        <p:spPr>
          <a:xfrm>
            <a:off x="1571604" y="285728"/>
            <a:ext cx="184731" cy="369332"/>
          </a:xfrm>
          <a:prstGeom prst="rect">
            <a:avLst/>
          </a:prstGeom>
          <a:noFill/>
        </p:spPr>
        <p:txBody>
          <a:bodyPr wrap="none" rtlCol="0">
            <a:spAutoFit/>
          </a:bodyPr>
          <a:lstStyle/>
          <a:p>
            <a:endParaRPr lang="es-ES" dirty="0"/>
          </a:p>
        </p:txBody>
      </p:sp>
      <p:sp>
        <p:nvSpPr>
          <p:cNvPr id="12" name="11 CuadroTexto"/>
          <p:cNvSpPr txBox="1"/>
          <p:nvPr/>
        </p:nvSpPr>
        <p:spPr>
          <a:xfrm>
            <a:off x="7715272" y="5996226"/>
            <a:ext cx="1002519" cy="861774"/>
          </a:xfrm>
          <a:prstGeom prst="rect">
            <a:avLst/>
          </a:prstGeom>
          <a:noFill/>
        </p:spPr>
        <p:txBody>
          <a:bodyPr wrap="none" rtlCol="0">
            <a:spAutoFit/>
          </a:bodyPr>
          <a:lstStyle/>
          <a:p>
            <a:r>
              <a:rPr lang="es-ES" sz="1400" dirty="0" err="1" smtClean="0">
                <a:solidFill>
                  <a:schemeClr val="bg1"/>
                </a:solidFill>
                <a:effectLst>
                  <a:outerShdw blurRad="38100" dist="38100" dir="2700000" algn="tl">
                    <a:srgbClr val="000000">
                      <a:alpha val="43137"/>
                    </a:srgbClr>
                  </a:outerShdw>
                </a:effectLst>
              </a:rPr>
              <a:t>Pps.Pac-Jaz</a:t>
            </a:r>
            <a:endParaRPr lang="es-ES" sz="1400" dirty="0" smtClean="0">
              <a:solidFill>
                <a:schemeClr val="bg1"/>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1500"/>
                                  </p:stCondLst>
                                  <p:childTnLst>
                                    <p:animEffect transition="out" filter="box(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55"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0.7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childTnLst>
                          </p:cTn>
                        </p:par>
                        <p:par>
                          <p:cTn id="13" fill="hold">
                            <p:stCondLst>
                              <p:cond delay="6500"/>
                            </p:stCondLst>
                            <p:childTnLst>
                              <p:par>
                                <p:cTn id="14" presetID="8" presetClass="exit" presetSubtype="16" fill="hold" nodeType="afterEffect">
                                  <p:stCondLst>
                                    <p:cond delay="1500"/>
                                  </p:stCondLst>
                                  <p:childTnLst>
                                    <p:animEffect transition="out" filter="diamond(in)">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childTnLst>
                          </p:cTn>
                        </p:par>
                        <p:par>
                          <p:cTn id="17" fill="hold">
                            <p:stCondLst>
                              <p:cond delay="13000"/>
                            </p:stCondLst>
                            <p:childTnLst>
                              <p:par>
                                <p:cTn id="18" presetID="23" presetClass="entr" presetSubtype="288" fill="hold" nodeType="afterEffect">
                                  <p:stCondLst>
                                    <p:cond delay="1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19500"/>
                            </p:stCondLst>
                            <p:childTnLst>
                              <p:par>
                                <p:cTn id="23" presetID="17" presetClass="entr" presetSubtype="1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strVal val="#ppt_h"/>
                                          </p:val>
                                        </p:tav>
                                        <p:tav tm="100000">
                                          <p:val>
                                            <p:strVal val="#ppt_h"/>
                                          </p:val>
                                        </p:tav>
                                      </p:tavLst>
                                    </p:anim>
                                  </p:childTnLst>
                                </p:cTn>
                              </p:par>
                            </p:childTnLst>
                          </p:cTn>
                        </p:par>
                        <p:par>
                          <p:cTn id="27" fill="hold">
                            <p:stCondLst>
                              <p:cond delay="20000"/>
                            </p:stCondLst>
                            <p:childTnLst>
                              <p:par>
                                <p:cTn id="28" presetID="10" presetClass="entr" presetSubtype="0" fill="hold" nodeType="afterEffect">
                                  <p:stCondLst>
                                    <p:cond delay="0"/>
                                  </p:stCondLst>
                                  <p:childTnLst>
                                    <p:set>
                                      <p:cBhvr>
                                        <p:cTn id="29" dur="1" fill="hold">
                                          <p:stCondLst>
                                            <p:cond delay="0"/>
                                          </p:stCondLst>
                                        </p:cTn>
                                        <p:tgtEl>
                                          <p:spTgt spid="12">
                                            <p:txEl>
                                              <p:pRg st="0" end="0"/>
                                            </p:txEl>
                                          </p:spTgt>
                                        </p:tgtEl>
                                        <p:attrNameLst>
                                          <p:attrName>style.visibility</p:attrName>
                                        </p:attrNameLst>
                                      </p:cBhvr>
                                      <p:to>
                                        <p:strVal val="visible"/>
                                      </p:to>
                                    </p:set>
                                    <p:animEffect transition="in" filter="fade">
                                      <p:cBhvr>
                                        <p:cTn id="30"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3original.jpg"/>
          <p:cNvPicPr>
            <a:picLocks noChangeAspect="1"/>
          </p:cNvPicPr>
          <p:nvPr/>
        </p:nvPicPr>
        <p:blipFill>
          <a:blip r:embed="rId2"/>
          <a:stretch>
            <a:fillRect/>
          </a:stretch>
        </p:blipFill>
        <p:spPr>
          <a:xfrm>
            <a:off x="0" y="0"/>
            <a:ext cx="9144000" cy="6858000"/>
          </a:xfrm>
          <a:prstGeom prst="rect">
            <a:avLst/>
          </a:prstGeom>
        </p:spPr>
      </p:pic>
      <p:pic>
        <p:nvPicPr>
          <p:cNvPr id="5" name="4 Imagen" descr="mg6030ac2marcorediemnsyq2.jpg"/>
          <p:cNvPicPr>
            <a:picLocks noChangeAspect="1"/>
          </p:cNvPicPr>
          <p:nvPr/>
        </p:nvPicPr>
        <p:blipFill>
          <a:blip r:embed="rId3"/>
          <a:srcRect l="5833" t="4815" r="5000" b="6099"/>
          <a:stretch>
            <a:fillRect/>
          </a:stretch>
        </p:blipFill>
        <p:spPr>
          <a:xfrm>
            <a:off x="-152559" y="0"/>
            <a:ext cx="9296559" cy="6858000"/>
          </a:xfrm>
          <a:prstGeom prst="rect">
            <a:avLst/>
          </a:prstGeom>
        </p:spPr>
      </p:pic>
      <p:sp>
        <p:nvSpPr>
          <p:cNvPr id="6" name="5 CuadroTexto"/>
          <p:cNvSpPr txBox="1"/>
          <p:nvPr/>
        </p:nvSpPr>
        <p:spPr>
          <a:xfrm>
            <a:off x="3428992" y="2887682"/>
            <a:ext cx="5286413" cy="646331"/>
          </a:xfrm>
          <a:prstGeom prst="rect">
            <a:avLst/>
          </a:prstGeom>
          <a:noFill/>
        </p:spPr>
        <p:txBody>
          <a:bodyPr wrap="square" rtlCol="0">
            <a:spAutoFit/>
          </a:bodyPr>
          <a:lstStyle/>
          <a:p>
            <a:endParaRPr lang="es-ES" sz="3600" b="1" dirty="0">
              <a:ln>
                <a:solidFill>
                  <a:sysClr val="windowText" lastClr="000000"/>
                </a:solidFill>
              </a:ln>
              <a:solidFill>
                <a:srgbClr val="FFFF00"/>
              </a:solidFill>
              <a:effectLst>
                <a:outerShdw blurRad="38100" dist="38100" dir="2700000" algn="tl">
                  <a:srgbClr val="000000">
                    <a:alpha val="43137"/>
                  </a:srgbClr>
                </a:outerShdw>
              </a:effectLst>
            </a:endParaRPr>
          </a:p>
        </p:txBody>
      </p:sp>
      <p:pic>
        <p:nvPicPr>
          <p:cNvPr id="7" name="6 Imagen" descr="483original.jpg"/>
          <p:cNvPicPr>
            <a:picLocks noChangeAspect="1"/>
          </p:cNvPicPr>
          <p:nvPr/>
        </p:nvPicPr>
        <p:blipFill>
          <a:blip r:embed="rId2"/>
          <a:stretch>
            <a:fillRect/>
          </a:stretch>
        </p:blipFill>
        <p:spPr>
          <a:xfrm>
            <a:off x="-214346" y="0"/>
            <a:ext cx="9358346" cy="6858000"/>
          </a:xfrm>
          <a:prstGeom prst="rect">
            <a:avLst/>
          </a:prstGeom>
        </p:spPr>
      </p:pic>
      <p:sp>
        <p:nvSpPr>
          <p:cNvPr id="8" name="7 CuadroTexto"/>
          <p:cNvSpPr txBox="1"/>
          <p:nvPr/>
        </p:nvSpPr>
        <p:spPr>
          <a:xfrm>
            <a:off x="214282" y="4214818"/>
            <a:ext cx="8929718" cy="2062103"/>
          </a:xfrm>
          <a:prstGeom prst="rect">
            <a:avLst/>
          </a:prstGeom>
          <a:noFill/>
        </p:spPr>
        <p:txBody>
          <a:bodyPr wrap="square" rtlCol="0">
            <a:spAutoFit/>
          </a:bodyPr>
          <a:lstStyle/>
          <a:p>
            <a:pPr algn="ctr"/>
            <a:r>
              <a:rPr lang="es-ES" sz="3200" b="1" dirty="0" smtClean="0">
                <a:ln>
                  <a:solidFill>
                    <a:sysClr val="windowText" lastClr="000000"/>
                  </a:solidFill>
                </a:ln>
                <a:solidFill>
                  <a:srgbClr val="FFFF00"/>
                </a:solidFill>
                <a:effectLst>
                  <a:outerShdw blurRad="38100" dist="38100" dir="2700000" algn="tl">
                    <a:srgbClr val="000000">
                      <a:alpha val="43137"/>
                    </a:srgbClr>
                  </a:outerShdw>
                </a:effectLst>
              </a:rPr>
              <a:t>solo recibo silencio por respuesta, es que ¿no hay nadie en el mundo que me dé un poco de amor? solo un poco, ¡¡lo necesito para vivir!! quiero que me mate éste dolor que me consume día a día, que me mata día a día</a:t>
            </a:r>
            <a:endParaRPr lang="es-ES" sz="32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9" name="8 CuadroTexto"/>
          <p:cNvSpPr txBox="1"/>
          <p:nvPr/>
        </p:nvSpPr>
        <p:spPr>
          <a:xfrm>
            <a:off x="6215074" y="6396335"/>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7" presetClass="exit" presetSubtype="4"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ppt_x"/>
                                          </p:val>
                                        </p:tav>
                                      </p:tavLst>
                                    </p:anim>
                                    <p:anim calcmode="lin" valueType="num">
                                      <p:cBhvr additive="base">
                                        <p:cTn id="11" dur="5000"/>
                                        <p:tgtEl>
                                          <p:spTgt spid="5"/>
                                        </p:tgtEl>
                                        <p:attrNameLst>
                                          <p:attrName>ppt_y</p:attrName>
                                        </p:attrNameLst>
                                      </p:cBhvr>
                                      <p:tavLst>
                                        <p:tav tm="0">
                                          <p:val>
                                            <p:strVal val="ppt_y"/>
                                          </p:val>
                                        </p:tav>
                                        <p:tav tm="100000">
                                          <p:val>
                                            <p:strVal val="1+ppt_h/2"/>
                                          </p:val>
                                        </p:tav>
                                      </p:tavLst>
                                    </p:anim>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5000"/>
                            </p:stCondLst>
                            <p:childTnLst>
                              <p:par>
                                <p:cTn id="18" presetID="4" presetClass="entr" presetSubtype="3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ox(out)">
                                      <p:cBhvr>
                                        <p:cTn id="20" dur="5000"/>
                                        <p:tgtEl>
                                          <p:spTgt spid="5"/>
                                        </p:tgtEl>
                                      </p:cBhvr>
                                    </p:animEffect>
                                  </p:childTnLst>
                                </p:cTn>
                              </p:par>
                              <p:par>
                                <p:cTn id="21" presetID="23" presetClass="entr" presetSubtype="28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0" fill="hold"/>
                                        <p:tgtEl>
                                          <p:spTgt spid="7"/>
                                        </p:tgtEl>
                                        <p:attrNameLst>
                                          <p:attrName>ppt_w</p:attrName>
                                        </p:attrNameLst>
                                      </p:cBhvr>
                                      <p:tavLst>
                                        <p:tav tm="0">
                                          <p:val>
                                            <p:strVal val="4/3*#ppt_w"/>
                                          </p:val>
                                        </p:tav>
                                        <p:tav tm="100000">
                                          <p:val>
                                            <p:strVal val="#ppt_w"/>
                                          </p:val>
                                        </p:tav>
                                      </p:tavLst>
                                    </p:anim>
                                    <p:anim calcmode="lin" valueType="num">
                                      <p:cBhvr>
                                        <p:cTn id="24" dur="5000" fill="hold"/>
                                        <p:tgtEl>
                                          <p:spTgt spid="7"/>
                                        </p:tgtEl>
                                        <p:attrNameLst>
                                          <p:attrName>ppt_h</p:attrName>
                                        </p:attrNameLst>
                                      </p:cBhvr>
                                      <p:tavLst>
                                        <p:tav tm="0">
                                          <p:val>
                                            <p:strVal val="4/3*#ppt_h"/>
                                          </p:val>
                                        </p:tav>
                                        <p:tav tm="100000">
                                          <p:val>
                                            <p:strVal val="#ppt_h"/>
                                          </p:val>
                                        </p:tav>
                                      </p:tavLst>
                                    </p:anim>
                                  </p:childTnLst>
                                </p:cTn>
                              </p:par>
                            </p:childTnLst>
                          </p:cTn>
                        </p:par>
                        <p:par>
                          <p:cTn id="25" fill="hold">
                            <p:stCondLst>
                              <p:cond delay="10000"/>
                            </p:stCondLst>
                            <p:childTnLst>
                              <p:par>
                                <p:cTn id="26" presetID="23" presetClass="entr" presetSubtype="28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0" fill="hold"/>
                                        <p:tgtEl>
                                          <p:spTgt spid="7"/>
                                        </p:tgtEl>
                                        <p:attrNameLst>
                                          <p:attrName>ppt_w</p:attrName>
                                        </p:attrNameLst>
                                      </p:cBhvr>
                                      <p:tavLst>
                                        <p:tav tm="0">
                                          <p:val>
                                            <p:strVal val="4/3*#ppt_w"/>
                                          </p:val>
                                        </p:tav>
                                        <p:tav tm="100000">
                                          <p:val>
                                            <p:strVal val="#ppt_w"/>
                                          </p:val>
                                        </p:tav>
                                      </p:tavLst>
                                    </p:anim>
                                    <p:anim calcmode="lin" valueType="num">
                                      <p:cBhvr>
                                        <p:cTn id="29" dur="5000" fill="hold"/>
                                        <p:tgtEl>
                                          <p:spTgt spid="7"/>
                                        </p:tgtEl>
                                        <p:attrNameLst>
                                          <p:attrName>ppt_h</p:attrName>
                                        </p:attrNameLst>
                                      </p:cBhvr>
                                      <p:tavLst>
                                        <p:tav tm="0">
                                          <p:val>
                                            <p:strVal val="4/3*#ppt_h"/>
                                          </p:val>
                                        </p:tav>
                                        <p:tav tm="100000">
                                          <p:val>
                                            <p:strVal val="#ppt_h"/>
                                          </p:val>
                                        </p:tav>
                                      </p:tavLst>
                                    </p:anim>
                                  </p:childTnLst>
                                </p:cTn>
                              </p:par>
                              <p:par>
                                <p:cTn id="30" presetID="55" presetClass="entr" presetSubtype="0" fill="hold" nodeType="with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 calcmode="lin" valueType="num">
                                      <p:cBhvr>
                                        <p:cTn id="32" dur="2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33" dur="2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34"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6" name="5 CuadroTexto"/>
          <p:cNvSpPr txBox="1"/>
          <p:nvPr/>
        </p:nvSpPr>
        <p:spPr>
          <a:xfrm>
            <a:off x="1214414" y="2143116"/>
            <a:ext cx="978153" cy="769441"/>
          </a:xfrm>
          <a:prstGeom prst="rect">
            <a:avLst/>
          </a:prstGeom>
          <a:noFill/>
        </p:spPr>
        <p:txBody>
          <a:bodyPr wrap="none" rtlCol="0">
            <a:spAutoFit/>
          </a:bodyPr>
          <a:lstStyle/>
          <a:p>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a:t>
            </a:r>
            <a:endParaRPr lang="es-ES" sz="4400" b="1" dirty="0">
              <a:ln>
                <a:solidFill>
                  <a:sysClr val="windowText" lastClr="000000"/>
                </a:solidFill>
              </a:ln>
              <a:solidFill>
                <a:srgbClr val="FFFF00"/>
              </a:solidFill>
              <a:effectLst>
                <a:outerShdw blurRad="38100" dist="38100" dir="2700000" algn="tl">
                  <a:srgbClr val="000000">
                    <a:alpha val="43137"/>
                  </a:srgbClr>
                </a:outerShdw>
              </a:effectLst>
            </a:endParaRPr>
          </a:p>
        </p:txBody>
      </p:sp>
      <p:pic>
        <p:nvPicPr>
          <p:cNvPr id="7" name="6 Imagen" descr="el_ artista_ y_ la modelo.png"/>
          <p:cNvPicPr>
            <a:picLocks noChangeAspect="1"/>
          </p:cNvPicPr>
          <p:nvPr/>
        </p:nvPicPr>
        <p:blipFill>
          <a:blip r:embed="rId2"/>
          <a:stretch>
            <a:fillRect/>
          </a:stretch>
        </p:blipFill>
        <p:spPr>
          <a:xfrm>
            <a:off x="0" y="857232"/>
            <a:ext cx="9144000" cy="5357850"/>
          </a:xfrm>
          <a:prstGeom prst="rect">
            <a:avLst/>
          </a:prstGeom>
        </p:spPr>
      </p:pic>
      <p:pic>
        <p:nvPicPr>
          <p:cNvPr id="9" name="3 Marcador de contenido" descr="foto_triste.jpg"/>
          <p:cNvPicPr>
            <a:picLocks noChangeAspect="1"/>
          </p:cNvPicPr>
          <p:nvPr/>
        </p:nvPicPr>
        <p:blipFill>
          <a:blip r:embed="rId3">
            <a:lum bright="-10000" contrast="30000"/>
          </a:blip>
          <a:srcRect t="15625" b="7291"/>
          <a:stretch>
            <a:fillRect/>
          </a:stretch>
        </p:blipFill>
        <p:spPr>
          <a:xfrm>
            <a:off x="0" y="785794"/>
            <a:ext cx="9140489" cy="5500726"/>
          </a:xfrm>
          <a:prstGeom prst="rect">
            <a:avLst/>
          </a:prstGeom>
        </p:spPr>
      </p:pic>
      <p:sp>
        <p:nvSpPr>
          <p:cNvPr id="10" name="9 CuadroTexto"/>
          <p:cNvSpPr txBox="1"/>
          <p:nvPr/>
        </p:nvSpPr>
        <p:spPr>
          <a:xfrm>
            <a:off x="7929586" y="5929330"/>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1500"/>
                                  </p:stCondLst>
                                  <p:childTnLst>
                                    <p:animEffect transition="out" filter="diamond(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4" presetClass="entr" presetSubtype="32"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0"/>
                                        <p:tgtEl>
                                          <p:spTgt spid="7"/>
                                        </p:tgtEl>
                                      </p:cBhvr>
                                    </p:animEffect>
                                  </p:childTnLst>
                                </p:cTn>
                              </p:par>
                              <p:par>
                                <p:cTn id="11" presetID="23" presetClass="entr" presetSubtype="16"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16746-md.jpg"/>
          <p:cNvPicPr>
            <a:picLocks noChangeAspect="1"/>
          </p:cNvPicPr>
          <p:nvPr/>
        </p:nvPicPr>
        <p:blipFill>
          <a:blip r:embed="rId2"/>
          <a:stretch>
            <a:fillRect/>
          </a:stretch>
        </p:blipFill>
        <p:spPr>
          <a:xfrm>
            <a:off x="0" y="0"/>
            <a:ext cx="9144000" cy="6868100"/>
          </a:xfrm>
          <a:prstGeom prst="rect">
            <a:avLst/>
          </a:prstGeom>
        </p:spPr>
      </p:pic>
      <p:pic>
        <p:nvPicPr>
          <p:cNvPr id="5" name="4 Imagen" descr="69877124.jpg"/>
          <p:cNvPicPr>
            <a:picLocks noChangeAspect="1"/>
          </p:cNvPicPr>
          <p:nvPr/>
        </p:nvPicPr>
        <p:blipFill>
          <a:blip r:embed="rId3"/>
          <a:srcRect l="3213" t="8763" r="8419" b="14554"/>
          <a:stretch>
            <a:fillRect/>
          </a:stretch>
        </p:blipFill>
        <p:spPr>
          <a:xfrm>
            <a:off x="0" y="0"/>
            <a:ext cx="9144000" cy="6858000"/>
          </a:xfrm>
          <a:prstGeom prst="rect">
            <a:avLst/>
          </a:prstGeom>
        </p:spPr>
      </p:pic>
      <p:sp>
        <p:nvSpPr>
          <p:cNvPr id="7" name="6 CuadroTexto"/>
          <p:cNvSpPr txBox="1"/>
          <p:nvPr/>
        </p:nvSpPr>
        <p:spPr>
          <a:xfrm>
            <a:off x="0" y="642918"/>
            <a:ext cx="5429256" cy="4401205"/>
          </a:xfrm>
          <a:prstGeom prst="rect">
            <a:avLst/>
          </a:prstGeom>
          <a:noFill/>
        </p:spPr>
        <p:txBody>
          <a:bodyPr wrap="square" rtlCol="0">
            <a:spAutoFit/>
          </a:bodyPr>
          <a:lstStyle/>
          <a:p>
            <a:pPr algn="ctr"/>
            <a:r>
              <a:rPr lang="es-ES" sz="4000" b="1" dirty="0" smtClean="0">
                <a:ln>
                  <a:solidFill>
                    <a:sysClr val="windowText" lastClr="000000"/>
                  </a:solidFill>
                </a:ln>
                <a:solidFill>
                  <a:srgbClr val="FFFF00"/>
                </a:solidFill>
                <a:effectLst>
                  <a:outerShdw blurRad="38100" dist="38100" dir="2700000" algn="tl">
                    <a:srgbClr val="000000">
                      <a:alpha val="43137"/>
                    </a:srgbClr>
                  </a:outerShdw>
                </a:effectLst>
              </a:rPr>
              <a:t>me dicen que escasea, que es muy difícil de conseguir, se está agotando en el mundo, ¡no puede ser! ¡¡necesito amor!! ¡¡solo un poquito de amor!! alguien debe de haber con suficiente amor para compartir,</a:t>
            </a:r>
            <a:endParaRPr lang="es-ES" sz="40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8" name="7 CuadroTexto"/>
          <p:cNvSpPr txBox="1"/>
          <p:nvPr/>
        </p:nvSpPr>
        <p:spPr>
          <a:xfrm>
            <a:off x="357158" y="6429396"/>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3" presetClass="exit" presetSubtype="32" fill="hold" nodeType="afterEffect">
                                  <p:stCondLst>
                                    <p:cond delay="0"/>
                                  </p:stCondLst>
                                  <p:childTnLst>
                                    <p:animEffect transition="out" filter="plus(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5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strVal val="#ppt_w*0.70"/>
                                          </p:val>
                                        </p:tav>
                                        <p:tav tm="100000">
                                          <p:val>
                                            <p:strVal val="#ppt_w"/>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1260509byncopiafy6.jpg"/>
          <p:cNvPicPr>
            <a:picLocks noGrp="1" noChangeAspect="1"/>
          </p:cNvPicPr>
          <p:nvPr>
            <p:ph idx="1"/>
          </p:nvPr>
        </p:nvPicPr>
        <p:blipFill>
          <a:blip r:embed="rId2"/>
          <a:srcRect l="6426" t="9375" r="4414" b="5208"/>
          <a:stretch>
            <a:fillRect/>
          </a:stretch>
        </p:blipFill>
        <p:spPr>
          <a:xfrm>
            <a:off x="0" y="0"/>
            <a:ext cx="9283390" cy="6858000"/>
          </a:xfrm>
        </p:spPr>
      </p:pic>
      <p:pic>
        <p:nvPicPr>
          <p:cNvPr id="5" name="4 Imagen" descr="epv0224marcodosredimensrd4.jpg"/>
          <p:cNvPicPr>
            <a:picLocks noChangeAspect="1"/>
          </p:cNvPicPr>
          <p:nvPr/>
        </p:nvPicPr>
        <p:blipFill>
          <a:blip r:embed="rId3"/>
          <a:stretch>
            <a:fillRect/>
          </a:stretch>
        </p:blipFill>
        <p:spPr>
          <a:xfrm>
            <a:off x="0" y="-214338"/>
            <a:ext cx="9358347" cy="7072338"/>
          </a:xfrm>
          <a:prstGeom prst="rect">
            <a:avLst/>
          </a:prstGeom>
        </p:spPr>
      </p:pic>
      <p:sp>
        <p:nvSpPr>
          <p:cNvPr id="6" name="5 CuadroTexto"/>
          <p:cNvSpPr txBox="1"/>
          <p:nvPr/>
        </p:nvSpPr>
        <p:spPr>
          <a:xfrm>
            <a:off x="2829451" y="5119062"/>
            <a:ext cx="6314549" cy="3477875"/>
          </a:xfrm>
          <a:prstGeom prst="rect">
            <a:avLst/>
          </a:prstGeom>
          <a:noFill/>
        </p:spPr>
        <p:txBody>
          <a:bodyPr wrap="none" rtlCol="0">
            <a:spAutoFit/>
          </a:bodyPr>
          <a:lstStyle/>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¡¡Dios, si existes.....!! </a:t>
            </a:r>
          </a:p>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mi vida por un poco de amor!!</a:t>
            </a:r>
            <a:b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br>
            <a:endParaRPr lang="es-ES" sz="4400" b="1" dirty="0" smtClean="0">
              <a:ln>
                <a:solidFill>
                  <a:sysClr val="windowText" lastClr="000000"/>
                </a:solidFill>
              </a:ln>
              <a:solidFill>
                <a:srgbClr val="FFFF00"/>
              </a:solidFill>
              <a:effectLst>
                <a:outerShdw blurRad="38100" dist="38100" dir="2700000" algn="tl">
                  <a:srgbClr val="000000">
                    <a:alpha val="43137"/>
                  </a:srgbClr>
                </a:outerShdw>
              </a:effectLst>
            </a:endParaRPr>
          </a:p>
          <a:p>
            <a:endParaRPr lang="es-ES" sz="4400" dirty="0" smtClean="0"/>
          </a:p>
          <a:p>
            <a:endParaRPr lang="es-ES" sz="4400" dirty="0"/>
          </a:p>
        </p:txBody>
      </p:sp>
      <p:sp>
        <p:nvSpPr>
          <p:cNvPr id="7" name="6 CuadroTexto"/>
          <p:cNvSpPr txBox="1"/>
          <p:nvPr/>
        </p:nvSpPr>
        <p:spPr>
          <a:xfrm>
            <a:off x="5286380" y="285728"/>
            <a:ext cx="3643338" cy="4154984"/>
          </a:xfrm>
          <a:prstGeom prst="rect">
            <a:avLst/>
          </a:prstGeom>
          <a:noFill/>
        </p:spPr>
        <p:txBody>
          <a:bodyPr wrap="square" rtlCol="0">
            <a:spAutoFit/>
          </a:bodyPr>
          <a:lstStyle/>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solo un poco de amor, dame un poquito de amor, no me dejes morir de dolor por falta de amor. </a:t>
            </a:r>
            <a:endParaRPr lang="es-ES" sz="44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8" name="7 CuadroTexto"/>
          <p:cNvSpPr txBox="1"/>
          <p:nvPr/>
        </p:nvSpPr>
        <p:spPr>
          <a:xfrm>
            <a:off x="0" y="6357958"/>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4" presetClass="exit" presetSubtype="32" fill="hold" nodeType="afterEffect">
                                  <p:stCondLst>
                                    <p:cond delay="0"/>
                                  </p:stCondLst>
                                  <p:childTnLst>
                                    <p:animEffect transition="out" filter="box(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5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strVal val="#ppt_w*0.70"/>
                                          </p:val>
                                        </p:tav>
                                        <p:tav tm="100000">
                                          <p:val>
                                            <p:strVal val="#ppt_w"/>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animEffect transition="in" filter="fade">
                                      <p:cBhvr>
                                        <p:cTn id="21" dur="2000"/>
                                        <p:tgtEl>
                                          <p:spTgt spid="7"/>
                                        </p:tgtEl>
                                      </p:cBhvr>
                                    </p:animEffect>
                                  </p:childTnLst>
                                </p:cTn>
                              </p:par>
                            </p:childTnLst>
                          </p:cTn>
                        </p:par>
                        <p:par>
                          <p:cTn id="22" fill="hold">
                            <p:stCondLst>
                              <p:cond delay="10000"/>
                            </p:stCondLst>
                            <p:childTnLst>
                              <p:par>
                                <p:cTn id="23" presetID="55"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strVal val="#ppt_w*0.70"/>
                                          </p:val>
                                        </p:tav>
                                        <p:tav tm="100000">
                                          <p:val>
                                            <p:strVal val="#ppt_w"/>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animEffect transition="in" filter="fade">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0_20456_5646c52432e9e01963da66ded0c58f30.jpg"/>
          <p:cNvPicPr>
            <a:picLocks noChangeAspect="1"/>
          </p:cNvPicPr>
          <p:nvPr/>
        </p:nvPicPr>
        <p:blipFill>
          <a:blip r:embed="rId2"/>
          <a:stretch>
            <a:fillRect/>
          </a:stretch>
        </p:blipFill>
        <p:spPr>
          <a:xfrm>
            <a:off x="0" y="0"/>
            <a:ext cx="9144000" cy="6858000"/>
          </a:xfrm>
          <a:prstGeom prst="rect">
            <a:avLst/>
          </a:prstGeom>
        </p:spPr>
      </p:pic>
      <p:pic>
        <p:nvPicPr>
          <p:cNvPr id="5" name="4 Imagen" descr="te_vigilo_te_espero.jpg"/>
          <p:cNvPicPr>
            <a:picLocks noChangeAspect="1"/>
          </p:cNvPicPr>
          <p:nvPr/>
        </p:nvPicPr>
        <p:blipFill>
          <a:blip r:embed="rId3"/>
          <a:stretch>
            <a:fillRect/>
          </a:stretch>
        </p:blipFill>
        <p:spPr>
          <a:xfrm>
            <a:off x="-8165" y="0"/>
            <a:ext cx="9152165" cy="6858000"/>
          </a:xfrm>
          <a:prstGeom prst="rect">
            <a:avLst/>
          </a:prstGeom>
        </p:spPr>
      </p:pic>
      <p:sp>
        <p:nvSpPr>
          <p:cNvPr id="6" name="5 CuadroTexto"/>
          <p:cNvSpPr txBox="1"/>
          <p:nvPr/>
        </p:nvSpPr>
        <p:spPr>
          <a:xfrm>
            <a:off x="571472" y="5934670"/>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8" presetClass="exit" presetSubtype="12" fill="hold" nodeType="afterEffect">
                                  <p:stCondLst>
                                    <p:cond delay="0"/>
                                  </p:stCondLst>
                                  <p:childTnLst>
                                    <p:animEffect transition="out" filter="strips(downLef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childTnLst>
                          </p:cTn>
                        </p:par>
                        <p:par>
                          <p:cTn id="13" fill="hold">
                            <p:stCondLst>
                              <p:cond delay="10000"/>
                            </p:stCondLst>
                            <p:childTnLst>
                              <p:par>
                                <p:cTn id="14" presetID="23" presetClass="entr" presetSubtype="28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oledad_Bravo-Cantos_Revolucionarios_De_America_Latina-Interior_Frontal.jpg"/>
          <p:cNvPicPr>
            <a:picLocks noGrp="1" noChangeAspect="1"/>
          </p:cNvPicPr>
          <p:nvPr>
            <p:ph idx="1"/>
          </p:nvPr>
        </p:nvPicPr>
        <p:blipFill>
          <a:blip r:embed="rId2"/>
          <a:srcRect b="6250"/>
          <a:stretch>
            <a:fillRect/>
          </a:stretch>
        </p:blipFill>
        <p:spPr>
          <a:xfrm>
            <a:off x="357158" y="0"/>
            <a:ext cx="8501122" cy="6429396"/>
          </a:xfrm>
        </p:spPr>
      </p:pic>
      <p:pic>
        <p:nvPicPr>
          <p:cNvPr id="5" name="4 Imagen" descr="La soledad me coquetea.jpg"/>
          <p:cNvPicPr>
            <a:picLocks noChangeAspect="1"/>
          </p:cNvPicPr>
          <p:nvPr/>
        </p:nvPicPr>
        <p:blipFill>
          <a:blip r:embed="rId3"/>
          <a:stretch>
            <a:fillRect/>
          </a:stretch>
        </p:blipFill>
        <p:spPr>
          <a:xfrm>
            <a:off x="0" y="0"/>
            <a:ext cx="9144000" cy="6857999"/>
          </a:xfrm>
          <a:prstGeom prst="rect">
            <a:avLst/>
          </a:prstGeom>
        </p:spPr>
      </p:pic>
      <p:sp>
        <p:nvSpPr>
          <p:cNvPr id="6" name="5 CuadroTexto"/>
          <p:cNvSpPr txBox="1"/>
          <p:nvPr/>
        </p:nvSpPr>
        <p:spPr>
          <a:xfrm>
            <a:off x="785786" y="5934670"/>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8" fill="hold" nodeType="afterEffect">
                                  <p:stCondLst>
                                    <p:cond delay="2000"/>
                                  </p:stCondLst>
                                  <p:childTnLst>
                                    <p:anim calcmode="lin" valueType="num">
                                      <p:cBhvr>
                                        <p:cTn id="19" dur="5000"/>
                                        <p:tgtEl>
                                          <p:spTgt spid="5"/>
                                        </p:tgtEl>
                                        <p:attrNameLst>
                                          <p:attrName>ppt_x</p:attrName>
                                        </p:attrNameLst>
                                      </p:cBhvr>
                                      <p:tavLst>
                                        <p:tav tm="0">
                                          <p:val>
                                            <p:strVal val="ppt_x"/>
                                          </p:val>
                                        </p:tav>
                                        <p:tav tm="100000">
                                          <p:val>
                                            <p:strVal val="ppt_x-ppt_w/2"/>
                                          </p:val>
                                        </p:tav>
                                      </p:tavLst>
                                    </p:anim>
                                    <p:anim calcmode="lin" valueType="num">
                                      <p:cBhvr>
                                        <p:cTn id="20" dur="5000"/>
                                        <p:tgtEl>
                                          <p:spTgt spid="5"/>
                                        </p:tgtEl>
                                        <p:attrNameLst>
                                          <p:attrName>ppt_y</p:attrName>
                                        </p:attrNameLst>
                                      </p:cBhvr>
                                      <p:tavLst>
                                        <p:tav tm="0">
                                          <p:val>
                                            <p:strVal val="ppt_y"/>
                                          </p:val>
                                        </p:tav>
                                        <p:tav tm="100000">
                                          <p:val>
                                            <p:strVal val="ppt_y"/>
                                          </p:val>
                                        </p:tav>
                                      </p:tavLst>
                                    </p:anim>
                                    <p:anim calcmode="lin" valueType="num">
                                      <p:cBhvr>
                                        <p:cTn id="21" dur="5000"/>
                                        <p:tgtEl>
                                          <p:spTgt spid="5"/>
                                        </p:tgtEl>
                                        <p:attrNameLst>
                                          <p:attrName>ppt_w</p:attrName>
                                        </p:attrNameLst>
                                      </p:cBhvr>
                                      <p:tavLst>
                                        <p:tav tm="0">
                                          <p:val>
                                            <p:strVal val="ppt_w"/>
                                          </p:val>
                                        </p:tav>
                                        <p:tav tm="100000">
                                          <p:val>
                                            <p:fltVal val="0"/>
                                          </p:val>
                                        </p:tav>
                                      </p:tavLst>
                                    </p:anim>
                                    <p:anim calcmode="lin" valueType="num">
                                      <p:cBhvr>
                                        <p:cTn id="22" dur="5000"/>
                                        <p:tgtEl>
                                          <p:spTgt spid="5"/>
                                        </p:tgtEl>
                                        <p:attrNameLst>
                                          <p:attrName>ppt_h</p:attrName>
                                        </p:attrNameLst>
                                      </p:cBhvr>
                                      <p:tavLst>
                                        <p:tav tm="0">
                                          <p:val>
                                            <p:strVal val="ppt_h"/>
                                          </p:val>
                                        </p:tav>
                                        <p:tav tm="100000">
                                          <p:val>
                                            <p:strVal val="ppt_h"/>
                                          </p:val>
                                        </p:tav>
                                      </p:tavLst>
                                    </p:anim>
                                    <p:set>
                                      <p:cBhvr>
                                        <p:cTn id="23" dur="1" fill="hold">
                                          <p:stCondLst>
                                            <p:cond delay="4999"/>
                                          </p:stCondLst>
                                        </p:cTn>
                                        <p:tgtEl>
                                          <p:spTgt spid="5"/>
                                        </p:tgtEl>
                                        <p:attrNameLst>
                                          <p:attrName>style.visibility</p:attrName>
                                        </p:attrNameLst>
                                      </p:cBhvr>
                                      <p:to>
                                        <p:strVal val="hidden"/>
                                      </p:to>
                                    </p:set>
                                  </p:childTnLst>
                                </p:cTn>
                              </p:par>
                              <p:par>
                                <p:cTn id="24" presetID="17" presetClass="entr" presetSubtype="2"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4000"/>
                            </p:stCondLst>
                            <p:childTnLst>
                              <p:par>
                                <p:cTn id="31" presetID="23" presetClass="entr" presetSubtype="288" fill="hold" nodeType="afterEffect">
                                  <p:stCondLst>
                                    <p:cond delay="200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0" fill="hold"/>
                                        <p:tgtEl>
                                          <p:spTgt spid="5"/>
                                        </p:tgtEl>
                                        <p:attrNameLst>
                                          <p:attrName>ppt_w</p:attrName>
                                        </p:attrNameLst>
                                      </p:cBhvr>
                                      <p:tavLst>
                                        <p:tav tm="0">
                                          <p:val>
                                            <p:strVal val="4/3*#ppt_w"/>
                                          </p:val>
                                        </p:tav>
                                        <p:tav tm="100000">
                                          <p:val>
                                            <p:strVal val="#ppt_w"/>
                                          </p:val>
                                        </p:tav>
                                      </p:tavLst>
                                    </p:anim>
                                    <p:anim calcmode="lin" valueType="num">
                                      <p:cBhvr>
                                        <p:cTn id="34"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4438oa6.jpg"/>
          <p:cNvPicPr>
            <a:picLocks noGrp="1" noChangeAspect="1"/>
          </p:cNvPicPr>
          <p:nvPr>
            <p:ph idx="1"/>
          </p:nvPr>
        </p:nvPicPr>
        <p:blipFill>
          <a:blip r:embed="rId2"/>
          <a:srcRect l="5463" t="9374" r="7133" b="8333"/>
          <a:stretch>
            <a:fillRect/>
          </a:stretch>
        </p:blipFill>
        <p:spPr>
          <a:xfrm>
            <a:off x="-1" y="0"/>
            <a:ext cx="9182469" cy="6858000"/>
          </a:xfrm>
          <a:prstGeom prst="rect">
            <a:avLst/>
          </a:prstGeom>
        </p:spPr>
      </p:pic>
      <p:pic>
        <p:nvPicPr>
          <p:cNvPr id="5" name="4 Imagen" descr="096_bestphoto.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5227543" y="2214554"/>
            <a:ext cx="184731" cy="646331"/>
          </a:xfrm>
          <a:prstGeom prst="rect">
            <a:avLst/>
          </a:prstGeom>
          <a:noFill/>
        </p:spPr>
        <p:txBody>
          <a:bodyPr wrap="none" rtlCol="0">
            <a:spAutoFit/>
          </a:bodyPr>
          <a:lstStyle/>
          <a:p>
            <a:endParaRPr lang="es-ES" sz="36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7" name="6 CuadroTexto"/>
          <p:cNvSpPr txBox="1"/>
          <p:nvPr/>
        </p:nvSpPr>
        <p:spPr>
          <a:xfrm>
            <a:off x="5305877" y="0"/>
            <a:ext cx="3838123" cy="5078313"/>
          </a:xfrm>
          <a:prstGeom prst="rect">
            <a:avLst/>
          </a:prstGeom>
          <a:noFill/>
        </p:spPr>
        <p:txBody>
          <a:bodyPr wrap="square" rtlCol="0">
            <a:spAutoFit/>
          </a:bodyPr>
          <a:lstStyle/>
          <a:p>
            <a:pPr algn="ctr"/>
            <a:r>
              <a:rPr lang="es-ES" sz="4000" b="1" i="1" dirty="0" smtClean="0">
                <a:ln>
                  <a:solidFill>
                    <a:sysClr val="windowText" lastClr="000000"/>
                  </a:solidFill>
                </a:ln>
                <a:solidFill>
                  <a:srgbClr val="FFFF00"/>
                </a:solidFill>
                <a:effectLst>
                  <a:outerShdw blurRad="38100" dist="38100" dir="2700000" algn="tl">
                    <a:srgbClr val="000000">
                      <a:alpha val="43137"/>
                    </a:srgbClr>
                  </a:outerShdw>
                </a:effectLst>
              </a:rPr>
              <a:t>La soledad no es estar solo,</a:t>
            </a:r>
          </a:p>
          <a:p>
            <a:pPr algn="ctr"/>
            <a:r>
              <a:rPr lang="es-ES" sz="4000" b="1" i="1" dirty="0" smtClean="0">
                <a:ln>
                  <a:solidFill>
                    <a:sysClr val="windowText" lastClr="000000"/>
                  </a:solidFill>
                </a:ln>
                <a:solidFill>
                  <a:srgbClr val="FFFF00"/>
                </a:solidFill>
                <a:effectLst>
                  <a:outerShdw blurRad="38100" dist="38100" dir="2700000" algn="tl">
                    <a:srgbClr val="000000">
                      <a:alpha val="43137"/>
                    </a:srgbClr>
                  </a:outerShdw>
                </a:effectLst>
              </a:rPr>
              <a:t> sino carecer de amor.</a:t>
            </a:r>
            <a:endParaRPr lang="es-ES" sz="4000" b="1" dirty="0" smtClean="0">
              <a:ln>
                <a:solidFill>
                  <a:sysClr val="windowText" lastClr="000000"/>
                </a:solidFill>
              </a:ln>
              <a:solidFill>
                <a:srgbClr val="FFFF00"/>
              </a:solidFill>
              <a:effectLst>
                <a:outerShdw blurRad="38100" dist="38100" dir="2700000" algn="tl">
                  <a:srgbClr val="000000">
                    <a:alpha val="43137"/>
                  </a:srgbClr>
                </a:outerShdw>
              </a:effectLst>
            </a:endParaRPr>
          </a:p>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 </a:t>
            </a:r>
          </a:p>
          <a:p>
            <a:r>
              <a:rPr lang="es-ES" sz="4000" dirty="0" smtClean="0"/>
              <a:t> </a:t>
            </a:r>
          </a:p>
          <a:p>
            <a:r>
              <a:rPr lang="es-ES" sz="4000" dirty="0" smtClean="0"/>
              <a:t> </a:t>
            </a:r>
          </a:p>
          <a:p>
            <a:r>
              <a:rPr lang="es-ES" sz="4000" dirty="0" smtClean="0"/>
              <a:t> </a:t>
            </a:r>
          </a:p>
          <a:p>
            <a:endParaRPr lang="es-ES" sz="4000" dirty="0"/>
          </a:p>
        </p:txBody>
      </p:sp>
      <p:sp>
        <p:nvSpPr>
          <p:cNvPr id="8" name="7 CuadroTexto"/>
          <p:cNvSpPr txBox="1"/>
          <p:nvPr/>
        </p:nvSpPr>
        <p:spPr>
          <a:xfrm>
            <a:off x="5572132" y="2214554"/>
            <a:ext cx="3571868" cy="5755422"/>
          </a:xfrm>
          <a:prstGeom prst="rect">
            <a:avLst/>
          </a:prstGeom>
          <a:noFill/>
        </p:spPr>
        <p:txBody>
          <a:bodyPr wrap="square" rtlCol="0">
            <a:spAutoFit/>
          </a:bodyPr>
          <a:lstStyle/>
          <a:p>
            <a:r>
              <a:rPr lang="es-ES" sz="3600" b="1" i="1" dirty="0" smtClean="0">
                <a:ln>
                  <a:solidFill>
                    <a:sysClr val="windowText" lastClr="000000"/>
                  </a:solidFill>
                </a:ln>
                <a:solidFill>
                  <a:srgbClr val="FFFF00"/>
                </a:solidFill>
                <a:effectLst>
                  <a:outerShdw blurRad="38100" dist="38100" dir="2700000" algn="tl">
                    <a:srgbClr val="000000">
                      <a:alpha val="43137"/>
                    </a:srgbClr>
                  </a:outerShdw>
                </a:effectLst>
              </a:rPr>
              <a:t>Cuando te encuentres con alguien y leas en sus ojos la soledad.....háblale, aunque no lo conozcas......háblale, no lo ignores</a:t>
            </a:r>
            <a:endParaRPr lang="es-ES" sz="3600" b="1" dirty="0" smtClean="0">
              <a:ln>
                <a:solidFill>
                  <a:sysClr val="windowText" lastClr="000000"/>
                </a:solidFill>
              </a:ln>
              <a:solidFill>
                <a:srgbClr val="FFFF00"/>
              </a:solidFill>
              <a:effectLst>
                <a:outerShdw blurRad="38100" dist="38100" dir="2700000" algn="tl">
                  <a:srgbClr val="000000">
                    <a:alpha val="43137"/>
                  </a:srgbClr>
                </a:outerShdw>
              </a:effectLst>
            </a:endParaRPr>
          </a:p>
          <a:p>
            <a:r>
              <a:rPr lang="es-ES" sz="3600" b="1" dirty="0" smtClean="0">
                <a:ln>
                  <a:solidFill>
                    <a:sysClr val="windowText" lastClr="000000"/>
                  </a:solidFill>
                </a:ln>
                <a:solidFill>
                  <a:srgbClr val="FFFF00"/>
                </a:solidFill>
                <a:effectLst>
                  <a:outerShdw blurRad="38100" dist="38100" dir="2700000" algn="tl">
                    <a:srgbClr val="000000">
                      <a:alpha val="43137"/>
                    </a:srgbClr>
                  </a:outerShdw>
                </a:effectLst>
              </a:rPr>
              <a:t> </a:t>
            </a:r>
          </a:p>
          <a:p>
            <a:r>
              <a:rPr lang="es-ES" sz="4000" dirty="0" smtClean="0"/>
              <a:t/>
            </a:r>
            <a:br>
              <a:rPr lang="es-ES" sz="4000" dirty="0" smtClean="0"/>
            </a:br>
            <a:endParaRPr lang="es-ES" sz="4000" dirty="0"/>
          </a:p>
        </p:txBody>
      </p:sp>
      <p:sp>
        <p:nvSpPr>
          <p:cNvPr id="9" name="8 CuadroTexto"/>
          <p:cNvSpPr txBox="1"/>
          <p:nvPr/>
        </p:nvSpPr>
        <p:spPr>
          <a:xfrm>
            <a:off x="7929586" y="6357958"/>
            <a:ext cx="1122102" cy="830997"/>
          </a:xfrm>
          <a:prstGeom prst="rect">
            <a:avLst/>
          </a:prstGeom>
          <a:noFill/>
        </p:spPr>
        <p:txBody>
          <a:bodyPr wrap="none" rtlCol="0">
            <a:spAutoFit/>
          </a:bodyPr>
          <a:lstStyle/>
          <a:p>
            <a:r>
              <a:rPr lang="es-ES" sz="1600" dirty="0" err="1" smtClean="0">
                <a:solidFill>
                  <a:schemeClr val="tx2">
                    <a:lumMod val="75000"/>
                  </a:schemeClr>
                </a:solidFill>
                <a:effectLst>
                  <a:outerShdw blurRad="38100" dist="38100" dir="2700000" algn="tl">
                    <a:srgbClr val="000000">
                      <a:alpha val="43137"/>
                    </a:srgbClr>
                  </a:outerShdw>
                </a:effectLst>
              </a:rPr>
              <a:t>Pps.Pac-Jaz</a:t>
            </a:r>
            <a:endParaRPr lang="es-ES" sz="1600" dirty="0" smtClean="0">
              <a:solidFill>
                <a:schemeClr val="tx2">
                  <a:lumMod val="75000"/>
                </a:schemeClr>
              </a:solidFill>
              <a:effectLst>
                <a:outerShdw blurRad="38100" dist="38100" dir="2700000" algn="tl">
                  <a:srgbClr val="000000">
                    <a:alpha val="43137"/>
                  </a:srgbClr>
                </a:outerShdw>
              </a:effectLst>
            </a:endParaRPr>
          </a:p>
          <a:p>
            <a:endParaRPr lang="es-ES" sz="1600" dirty="0" smtClean="0">
              <a:solidFill>
                <a:schemeClr val="tx2">
                  <a:lumMod val="75000"/>
                </a:schemeClr>
              </a:solidFill>
              <a:effectLst>
                <a:outerShdw blurRad="38100" dist="38100" dir="2700000" algn="tl">
                  <a:srgbClr val="000000">
                    <a:alpha val="43137"/>
                  </a:srgbClr>
                </a:outerShdw>
              </a:effectLst>
            </a:endParaRPr>
          </a:p>
          <a:p>
            <a:endParaRPr lang="es-ES" sz="1600" dirty="0"/>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23" presetClass="entr" presetSubtype="28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55" presetClass="entr" presetSubtype="0" fill="hold" grpId="0" nodeType="withEffect">
                                  <p:stCondLst>
                                    <p:cond delay="1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strVal val="#ppt_w*0.70"/>
                                          </p:val>
                                        </p:tav>
                                        <p:tav tm="100000">
                                          <p:val>
                                            <p:strVal val="#ppt_w"/>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animEffect transition="in" filter="fade">
                                      <p:cBhvr>
                                        <p:cTn id="26" dur="2000"/>
                                        <p:tgtEl>
                                          <p:spTgt spid="7"/>
                                        </p:tgtEl>
                                      </p:cBhvr>
                                    </p:animEffect>
                                  </p:childTnLst>
                                </p:cTn>
                              </p:par>
                              <p:par>
                                <p:cTn id="27" presetID="55" presetClass="entr" presetSubtype="0" fill="hold" nodeType="withEffect">
                                  <p:stCondLst>
                                    <p:cond delay="150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p:cTn id="29" dur="2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30" dur="2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31"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blipFill dpi="0" rotWithShape="1">
            <a:blip r:embed="rId2"/>
            <a:srcRect/>
            <a:stretch>
              <a:fillRect/>
            </a:stretch>
          </a:blipFill>
        </p:spPr>
        <p:txBody>
          <a:bodyPr/>
          <a:lstStyle/>
          <a:p>
            <a:endParaRPr lang="es-ES" dirty="0"/>
          </a:p>
        </p:txBody>
      </p:sp>
      <p:pic>
        <p:nvPicPr>
          <p:cNvPr id="4" name="3 Imagen" descr="1177original.jpg"/>
          <p:cNvPicPr>
            <a:picLocks noChangeAspect="1"/>
          </p:cNvPicPr>
          <p:nvPr/>
        </p:nvPicPr>
        <p:blipFill>
          <a:blip r:embed="rId3" cstate="print"/>
          <a:srcRect b="5208"/>
          <a:stretch>
            <a:fillRect/>
          </a:stretch>
        </p:blipFill>
        <p:spPr>
          <a:xfrm flipH="1" flipV="1">
            <a:off x="-1285916" y="6792057"/>
            <a:ext cx="71438" cy="65942"/>
          </a:xfrm>
          <a:prstGeom prst="rect">
            <a:avLst/>
          </a:prstGeom>
        </p:spPr>
      </p:pic>
      <p:pic>
        <p:nvPicPr>
          <p:cNvPr id="5" name="4 Imagen" descr="unicef.jpg"/>
          <p:cNvPicPr>
            <a:picLocks noChangeAspect="1"/>
          </p:cNvPicPr>
          <p:nvPr/>
        </p:nvPicPr>
        <p:blipFill>
          <a:blip r:embed="rId4"/>
          <a:srcRect l="10598" r="-300" b="14583"/>
          <a:stretch>
            <a:fillRect/>
          </a:stretch>
        </p:blipFill>
        <p:spPr>
          <a:xfrm>
            <a:off x="928662" y="0"/>
            <a:ext cx="7429552" cy="6858000"/>
          </a:xfrm>
          <a:prstGeom prst="rect">
            <a:avLst/>
          </a:prstGeom>
        </p:spPr>
      </p:pic>
      <p:pic>
        <p:nvPicPr>
          <p:cNvPr id="6" name="5 Imagen" descr="unicef.jpg"/>
          <p:cNvPicPr>
            <a:picLocks noChangeAspect="1"/>
          </p:cNvPicPr>
          <p:nvPr/>
        </p:nvPicPr>
        <p:blipFill>
          <a:blip r:embed="rId4">
            <a:duotone>
              <a:prstClr val="black"/>
              <a:schemeClr val="accent6">
                <a:tint val="45000"/>
                <a:satMod val="400000"/>
              </a:schemeClr>
            </a:duotone>
          </a:blip>
          <a:srcRect l="10598" r="-300" b="14583"/>
          <a:stretch>
            <a:fillRect/>
          </a:stretch>
        </p:blipFill>
        <p:spPr>
          <a:xfrm>
            <a:off x="928662" y="0"/>
            <a:ext cx="7429552" cy="6858000"/>
          </a:xfrm>
          <a:prstGeom prst="rect">
            <a:avLst/>
          </a:prstGeom>
        </p:spPr>
      </p:pic>
      <p:pic>
        <p:nvPicPr>
          <p:cNvPr id="7" name="6 Imagen" descr="unicef.jpg"/>
          <p:cNvPicPr>
            <a:picLocks noChangeAspect="1"/>
          </p:cNvPicPr>
          <p:nvPr/>
        </p:nvPicPr>
        <p:blipFill>
          <a:blip r:embed="rId4"/>
          <a:srcRect l="10598" r="-300" b="14583"/>
          <a:stretch>
            <a:fillRect/>
          </a:stretch>
        </p:blipFill>
        <p:spPr>
          <a:xfrm>
            <a:off x="928662" y="0"/>
            <a:ext cx="7429552" cy="6858000"/>
          </a:xfrm>
          <a:prstGeom prst="rect">
            <a:avLst/>
          </a:prstGeom>
        </p:spPr>
      </p:pic>
      <p:sp>
        <p:nvSpPr>
          <p:cNvPr id="8" name="7 CuadroTexto"/>
          <p:cNvSpPr txBox="1"/>
          <p:nvPr/>
        </p:nvSpPr>
        <p:spPr>
          <a:xfrm>
            <a:off x="785786" y="5429264"/>
            <a:ext cx="7625806" cy="769441"/>
          </a:xfrm>
          <a:prstGeom prst="rect">
            <a:avLst/>
          </a:prstGeom>
          <a:noFill/>
        </p:spPr>
        <p:txBody>
          <a:bodyPr wrap="none" rtlCol="0">
            <a:spAutoFit/>
          </a:bodyPr>
          <a:lstStyle/>
          <a:p>
            <a:r>
              <a:rPr lang="es-ES" sz="4400" b="1" dirty="0" smtClean="0">
                <a:ln>
                  <a:solidFill>
                    <a:sysClr val="windowText" lastClr="000000"/>
                  </a:solidFill>
                </a:ln>
                <a:solidFill>
                  <a:srgbClr val="FF0000"/>
                </a:solidFill>
                <a:effectLst>
                  <a:outerShdw blurRad="38100" dist="38100" dir="2700000" algn="tl">
                    <a:srgbClr val="000000">
                      <a:alpha val="43137"/>
                    </a:srgbClr>
                  </a:outerShdw>
                </a:effectLst>
              </a:rPr>
              <a:t>¿Es ésta la solución ?... ¡¡¡</a:t>
            </a:r>
            <a:r>
              <a:rPr lang="es-ES" sz="4400" b="1" dirty="0" err="1" smtClean="0">
                <a:ln>
                  <a:solidFill>
                    <a:sysClr val="windowText" lastClr="000000"/>
                  </a:solidFill>
                </a:ln>
                <a:solidFill>
                  <a:srgbClr val="FF0000"/>
                </a:solidFill>
                <a:effectLst>
                  <a:outerShdw blurRad="38100" dist="38100" dir="2700000" algn="tl">
                    <a:srgbClr val="000000">
                      <a:alpha val="43137"/>
                    </a:srgbClr>
                  </a:outerShdw>
                </a:effectLst>
              </a:rPr>
              <a:t>noooooooo</a:t>
            </a:r>
            <a:r>
              <a:rPr lang="es-ES" sz="4400" b="1" dirty="0" smtClean="0">
                <a:solidFill>
                  <a:srgbClr val="FF0000"/>
                </a:solidFill>
                <a:effectLst>
                  <a:outerShdw blurRad="38100" dist="38100" dir="2700000" algn="tl">
                    <a:srgbClr val="000000">
                      <a:alpha val="43137"/>
                    </a:srgbClr>
                  </a:outerShdw>
                </a:effectLst>
              </a:rPr>
              <a:t>!!!</a:t>
            </a:r>
            <a:endParaRPr lang="es-ES" sz="4400" b="1" dirty="0">
              <a:solidFill>
                <a:srgbClr val="FF0000"/>
              </a:solidFill>
              <a:effectLst>
                <a:outerShdw blurRad="38100" dist="38100" dir="2700000" algn="tl">
                  <a:srgbClr val="000000">
                    <a:alpha val="43137"/>
                  </a:srgbClr>
                </a:outerShdw>
              </a:effectLst>
            </a:endParaRPr>
          </a:p>
        </p:txBody>
      </p:sp>
      <p:sp>
        <p:nvSpPr>
          <p:cNvPr id="9" name="8 CuadroTexto"/>
          <p:cNvSpPr txBox="1"/>
          <p:nvPr/>
        </p:nvSpPr>
        <p:spPr>
          <a:xfrm>
            <a:off x="6929454" y="6396335"/>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par>
                          <p:cTn id="8" fill="hold">
                            <p:stCondLst>
                              <p:cond delay="5000"/>
                            </p:stCondLst>
                            <p:childTnLst>
                              <p:par>
                                <p:cTn id="9" presetID="3" presetClass="exit" presetSubtype="10" fill="hold" nodeType="afterEffect">
                                  <p:stCondLst>
                                    <p:cond delay="0"/>
                                  </p:stCondLst>
                                  <p:childTnLst>
                                    <p:animEffect transition="out" filter="blinds(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5"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strVal val="#ppt_w*0.70"/>
                                          </p:val>
                                        </p:tav>
                                        <p:tav tm="100000">
                                          <p:val>
                                            <p:strVal val="#ppt_w"/>
                                          </p:val>
                                        </p:tav>
                                      </p:tavLst>
                                    </p:anim>
                                    <p:anim calcmode="lin" valueType="num">
                                      <p:cBhvr>
                                        <p:cTn id="19" dur="2000" fill="hold"/>
                                        <p:tgtEl>
                                          <p:spTgt spid="8"/>
                                        </p:tgtEl>
                                        <p:attrNameLst>
                                          <p:attrName>ppt_h</p:attrName>
                                        </p:attrNameLst>
                                      </p:cBhvr>
                                      <p:tavLst>
                                        <p:tav tm="0">
                                          <p:val>
                                            <p:strVal val="#ppt_h"/>
                                          </p:val>
                                        </p:tav>
                                        <p:tav tm="100000">
                                          <p:val>
                                            <p:strVal val="#ppt_h"/>
                                          </p:val>
                                        </p:tav>
                                      </p:tavLst>
                                    </p:anim>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482GCATR46QGCAQIA05NCAZG3R6UCAVYVI9RCABE3ZTDCACIJ7S0CA0UH0U1CAK5C2KFCA0QN77BCAQ2DMJZCAEGCWGVCA8DERP5CA184YTUCAKYN81YCA5IXTGDCAKQKYWECAHK5OCR.png"/>
          <p:cNvPicPr>
            <a:picLocks noChangeAspect="1"/>
          </p:cNvPicPr>
          <p:nvPr/>
        </p:nvPicPr>
        <p:blipFill>
          <a:blip r:embed="rId2"/>
          <a:stretch>
            <a:fillRect/>
          </a:stretch>
        </p:blipFill>
        <p:spPr>
          <a:xfrm flipV="1">
            <a:off x="-2714676" y="6857999"/>
            <a:ext cx="60459" cy="45719"/>
          </a:xfrm>
          <a:prstGeom prst="rect">
            <a:avLst/>
          </a:prstGeom>
        </p:spPr>
      </p:pic>
      <p:pic>
        <p:nvPicPr>
          <p:cNvPr id="5" name="4 Imagen" descr="epv0224marcodosredimensrd4.jpg"/>
          <p:cNvPicPr>
            <a:picLocks noChangeAspect="1"/>
          </p:cNvPicPr>
          <p:nvPr/>
        </p:nvPicPr>
        <p:blipFill>
          <a:blip r:embed="rId3" cstate="print"/>
          <a:stretch>
            <a:fillRect/>
          </a:stretch>
        </p:blipFill>
        <p:spPr>
          <a:xfrm>
            <a:off x="-2143172" y="6143645"/>
            <a:ext cx="71438" cy="53936"/>
          </a:xfrm>
          <a:prstGeom prst="rect">
            <a:avLst/>
          </a:prstGeom>
        </p:spPr>
      </p:pic>
      <p:pic>
        <p:nvPicPr>
          <p:cNvPr id="7" name="6 Imagen" descr="despertar.jpg"/>
          <p:cNvPicPr>
            <a:picLocks noChangeAspect="1"/>
          </p:cNvPicPr>
          <p:nvPr/>
        </p:nvPicPr>
        <p:blipFill>
          <a:blip r:embed="rId4"/>
          <a:srcRect l="6402" t="3138" r="5792" b="8996"/>
          <a:stretch>
            <a:fillRect/>
          </a:stretch>
        </p:blipFill>
        <p:spPr>
          <a:xfrm>
            <a:off x="0" y="0"/>
            <a:ext cx="9144000" cy="6875880"/>
          </a:xfrm>
          <a:prstGeom prst="rect">
            <a:avLst/>
          </a:prstGeom>
        </p:spPr>
      </p:pic>
      <p:sp>
        <p:nvSpPr>
          <p:cNvPr id="8" name="7 CuadroTexto"/>
          <p:cNvSpPr txBox="1"/>
          <p:nvPr/>
        </p:nvSpPr>
        <p:spPr>
          <a:xfrm>
            <a:off x="1857356" y="5143512"/>
            <a:ext cx="6088526" cy="1446550"/>
          </a:xfrm>
          <a:prstGeom prst="rect">
            <a:avLst/>
          </a:prstGeom>
          <a:noFill/>
        </p:spPr>
        <p:txBody>
          <a:bodyPr wrap="none" rtlCol="0">
            <a:spAutoFit/>
          </a:bodyPr>
          <a:lstStyle/>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La solución, es.... ¡amor!.....</a:t>
            </a:r>
          </a:p>
          <a:p>
            <a:pPr algn="ctr"/>
            <a:r>
              <a:rPr lang="es-ES" sz="4400" b="1" dirty="0" smtClean="0">
                <a:ln>
                  <a:solidFill>
                    <a:sysClr val="windowText" lastClr="000000"/>
                  </a:solidFill>
                </a:ln>
                <a:solidFill>
                  <a:srgbClr val="FFFF00"/>
                </a:solidFill>
                <a:effectLst>
                  <a:outerShdw blurRad="38100" dist="38100" dir="2700000" algn="tl">
                    <a:srgbClr val="000000">
                      <a:alpha val="43137"/>
                    </a:srgbClr>
                  </a:outerShdw>
                </a:effectLst>
              </a:rPr>
              <a:t>¡amor!..¡amor!</a:t>
            </a:r>
            <a:endParaRPr lang="es-ES" sz="4400" b="1" dirty="0">
              <a:ln>
                <a:solidFill>
                  <a:sysClr val="windowText" lastClr="000000"/>
                </a:solidFill>
              </a:ln>
              <a:solidFill>
                <a:srgbClr val="FFFF00"/>
              </a:solidFill>
              <a:effectLst>
                <a:outerShdw blurRad="38100" dist="38100" dir="2700000" algn="tl">
                  <a:srgbClr val="000000">
                    <a:alpha val="43137"/>
                  </a:srgbClr>
                </a:outerShdw>
              </a:effectLst>
            </a:endParaRPr>
          </a:p>
        </p:txBody>
      </p:sp>
      <p:sp>
        <p:nvSpPr>
          <p:cNvPr id="9" name="8 CuadroTexto"/>
          <p:cNvSpPr txBox="1"/>
          <p:nvPr/>
        </p:nvSpPr>
        <p:spPr>
          <a:xfrm>
            <a:off x="7715272" y="6429396"/>
            <a:ext cx="1122102" cy="892552"/>
          </a:xfrm>
          <a:prstGeom prst="rect">
            <a:avLst/>
          </a:prstGeom>
          <a:noFill/>
        </p:spPr>
        <p:txBody>
          <a:bodyPr wrap="none" rtlCol="0">
            <a:spAutoFit/>
          </a:bodyPr>
          <a:lstStyle/>
          <a:p>
            <a:r>
              <a:rPr lang="es-ES" sz="1600" dirty="0" err="1" smtClean="0">
                <a:solidFill>
                  <a:schemeClr val="tx2">
                    <a:lumMod val="75000"/>
                  </a:schemeClr>
                </a:solidFill>
                <a:effectLst>
                  <a:outerShdw blurRad="38100" dist="38100" dir="2700000" algn="tl">
                    <a:srgbClr val="000000">
                      <a:alpha val="43137"/>
                    </a:srgbClr>
                  </a:outerShdw>
                </a:effectLst>
              </a:rPr>
              <a:t>Pps.Pac-Jaz</a:t>
            </a:r>
            <a:endParaRPr lang="es-ES" sz="1600"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7" presetClass="entr" presetSubtype="1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000" fill="hold"/>
                                        <p:tgtEl>
                                          <p:spTgt spid="8"/>
                                        </p:tgtEl>
                                        <p:attrNameLst>
                                          <p:attrName>ppt_w</p:attrName>
                                        </p:attrNameLst>
                                      </p:cBhvr>
                                      <p:tavLst>
                                        <p:tav tm="0">
                                          <p:val>
                                            <p:fltVal val="0"/>
                                          </p:val>
                                        </p:tav>
                                        <p:tav tm="100000">
                                          <p:val>
                                            <p:strVal val="#ppt_w"/>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41big.jpg"/>
          <p:cNvPicPr>
            <a:picLocks noChangeAspect="1"/>
          </p:cNvPicPr>
          <p:nvPr/>
        </p:nvPicPr>
        <p:blipFill>
          <a:blip r:embed="rId2" cstate="print"/>
          <a:stretch>
            <a:fillRect/>
          </a:stretch>
        </p:blipFill>
        <p:spPr>
          <a:xfrm flipH="1">
            <a:off x="-714412" y="7393554"/>
            <a:ext cx="71438" cy="54424"/>
          </a:xfrm>
          <a:prstGeom prst="rect">
            <a:avLst/>
          </a:prstGeom>
        </p:spPr>
      </p:pic>
      <p:pic>
        <p:nvPicPr>
          <p:cNvPr id="5" name="4 Imagen" descr="U01L1CA791HJUCA1NP1C3CA1LVUVACAVS1PCJCA5DGOG9CAOOL4Z2CAPM4Y7BCALSIG2VCAD7HGKFCA23LVF6CAJIN4OECA0AY6IACA41W88NCAHEJX3NCAFB1KFXCAAKEDAYCAETWNWV.png"/>
          <p:cNvPicPr>
            <a:picLocks noChangeAspect="1"/>
          </p:cNvPicPr>
          <p:nvPr/>
        </p:nvPicPr>
        <p:blipFill>
          <a:blip r:embed="rId3">
            <a:lum bright="-10000" contrast="10000"/>
          </a:blip>
          <a:stretch>
            <a:fillRect/>
          </a:stretch>
        </p:blipFill>
        <p:spPr>
          <a:xfrm>
            <a:off x="4046" y="-285776"/>
            <a:ext cx="9139954" cy="7143776"/>
          </a:xfrm>
          <a:prstGeom prst="rect">
            <a:avLst/>
          </a:prstGeom>
        </p:spPr>
      </p:pic>
      <p:pic>
        <p:nvPicPr>
          <p:cNvPr id="6" name="5 Imagen" descr="U01L1CA791HJUCA1NP1C3CA1LVUVACAVS1PCJCA5DGOG9CAOOL4Z2CAPM4Y7BCALSIG2VCAD7HGKFCA23LVF6CAJIN4OECA0AY6IACA41W88NCAHEJX3NCAFB1KFXCAAKEDAYCAETWNWV.png"/>
          <p:cNvPicPr>
            <a:picLocks noChangeAspect="1"/>
          </p:cNvPicPr>
          <p:nvPr/>
        </p:nvPicPr>
        <p:blipFill>
          <a:blip r:embed="rId3">
            <a:grayscl/>
            <a:lum bright="-10000" contrast="30000"/>
          </a:blip>
          <a:stretch>
            <a:fillRect/>
          </a:stretch>
        </p:blipFill>
        <p:spPr>
          <a:xfrm>
            <a:off x="0" y="-285776"/>
            <a:ext cx="9139954" cy="7143776"/>
          </a:xfrm>
          <a:prstGeom prst="rect">
            <a:avLst/>
          </a:prstGeom>
        </p:spPr>
      </p:pic>
      <p:sp>
        <p:nvSpPr>
          <p:cNvPr id="7" name="6 CuadroTexto"/>
          <p:cNvSpPr txBox="1"/>
          <p:nvPr/>
        </p:nvSpPr>
        <p:spPr>
          <a:xfrm>
            <a:off x="3214678" y="4929198"/>
            <a:ext cx="2896947" cy="1200329"/>
          </a:xfrm>
          <a:prstGeom prst="rect">
            <a:avLst/>
          </a:prstGeom>
          <a:noFill/>
        </p:spPr>
        <p:txBody>
          <a:bodyPr wrap="none" rtlCol="0">
            <a:spAutoFit/>
          </a:bodyPr>
          <a:lstStyle/>
          <a:p>
            <a:r>
              <a:rPr lang="es-ES" sz="7200" dirty="0" smtClean="0">
                <a:ln>
                  <a:solidFill>
                    <a:sysClr val="windowText" lastClr="000000"/>
                  </a:solidFill>
                </a:ln>
                <a:solidFill>
                  <a:srgbClr val="FF0000"/>
                </a:solidFill>
              </a:rPr>
              <a:t>¡¡amor!!</a:t>
            </a:r>
            <a:endParaRPr lang="es-ES" sz="7200" dirty="0">
              <a:ln>
                <a:solidFill>
                  <a:sysClr val="windowText" lastClr="000000"/>
                </a:solidFill>
              </a:ln>
              <a:solidFill>
                <a:srgbClr val="FF0000"/>
              </a:solidFill>
            </a:endParaRPr>
          </a:p>
        </p:txBody>
      </p:sp>
      <p:sp>
        <p:nvSpPr>
          <p:cNvPr id="8" name="7 CuadroTexto"/>
          <p:cNvSpPr txBox="1"/>
          <p:nvPr/>
        </p:nvSpPr>
        <p:spPr>
          <a:xfrm>
            <a:off x="285720" y="6286520"/>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8" presetClass="exit" presetSubtype="32" fill="hold" nodeType="afterEffect">
                                  <p:stCondLst>
                                    <p:cond delay="0"/>
                                  </p:stCondLst>
                                  <p:childTnLst>
                                    <p:animEffect transition="out" filter="diamond(out)">
                                      <p:cBhvr>
                                        <p:cTn id="11" dur="5000"/>
                                        <p:tgtEl>
                                          <p:spTgt spid="6"/>
                                        </p:tgtEl>
                                      </p:cBhvr>
                                    </p:animEffect>
                                    <p:set>
                                      <p:cBhvr>
                                        <p:cTn id="12" dur="1" fill="hold">
                                          <p:stCondLst>
                                            <p:cond delay="4999"/>
                                          </p:stCondLst>
                                        </p:cTn>
                                        <p:tgtEl>
                                          <p:spTgt spid="6"/>
                                        </p:tgtEl>
                                        <p:attrNameLst>
                                          <p:attrName>style.visibility</p:attrName>
                                        </p:attrNameLst>
                                      </p:cBhvr>
                                      <p:to>
                                        <p:strVal val="hidden"/>
                                      </p:to>
                                    </p:set>
                                  </p:childTnLst>
                                </p:cTn>
                              </p:par>
                              <p:par>
                                <p:cTn id="13" presetID="55"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strVal val="#ppt_w*0.70"/>
                                          </p:val>
                                        </p:tav>
                                        <p:tav tm="100000">
                                          <p:val>
                                            <p:strVal val="#ppt_w"/>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animEffect transition="in" filter="fade">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F27SCA6WFG41CAP4BAFJCAQU9CCYCAGPN8J9CAE0S4QRCARVL5YSCAR5OE52CAZOQIY8CAKBA8J5CAGGDG4NCA4TRQ71CAD9GCVGCAS3JP71CA3YC01WCAZ2K6D1CAN99J9RCA8D34UH.png"/>
          <p:cNvPicPr>
            <a:picLocks noChangeAspect="1"/>
          </p:cNvPicPr>
          <p:nvPr/>
        </p:nvPicPr>
        <p:blipFill>
          <a:blip r:embed="rId2"/>
          <a:stretch>
            <a:fillRect/>
          </a:stretch>
        </p:blipFill>
        <p:spPr>
          <a:xfrm>
            <a:off x="3114" y="0"/>
            <a:ext cx="9137771" cy="6858000"/>
          </a:xfrm>
          <a:prstGeom prst="rect">
            <a:avLst/>
          </a:prstGeom>
        </p:spPr>
      </p:pic>
      <p:pic>
        <p:nvPicPr>
          <p:cNvPr id="5" name="4 Imagen" descr="viewerCA060E1M.pn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2786050" y="3643314"/>
            <a:ext cx="2896947" cy="1200329"/>
          </a:xfrm>
          <a:prstGeom prst="rect">
            <a:avLst/>
          </a:prstGeom>
          <a:noFill/>
        </p:spPr>
        <p:txBody>
          <a:bodyPr wrap="none" rtlCol="0">
            <a:spAutoFit/>
          </a:bodyPr>
          <a:lstStyle/>
          <a:p>
            <a:r>
              <a:rPr lang="es-ES" sz="7200" b="1" dirty="0" smtClean="0">
                <a:ln>
                  <a:solidFill>
                    <a:sysClr val="windowText" lastClr="000000"/>
                  </a:solidFill>
                </a:ln>
                <a:solidFill>
                  <a:srgbClr val="FF0000"/>
                </a:solidFill>
                <a:effectLst>
                  <a:outerShdw blurRad="38100" dist="38100" dir="2700000" algn="tl">
                    <a:srgbClr val="000000">
                      <a:alpha val="43137"/>
                    </a:srgbClr>
                  </a:outerShdw>
                </a:effectLst>
              </a:rPr>
              <a:t>¡¡amor!!</a:t>
            </a:r>
            <a:endParaRPr lang="es-ES" sz="7200" b="1" dirty="0">
              <a:ln>
                <a:solidFill>
                  <a:sysClr val="windowText" lastClr="000000"/>
                </a:solidFill>
              </a:ln>
              <a:solidFill>
                <a:srgbClr val="FF0000"/>
              </a:solidFill>
              <a:effectLst>
                <a:outerShdw blurRad="38100" dist="38100" dir="2700000" algn="tl">
                  <a:srgbClr val="000000">
                    <a:alpha val="43137"/>
                  </a:srgbClr>
                </a:outerShdw>
              </a:effectLst>
            </a:endParaRPr>
          </a:p>
        </p:txBody>
      </p:sp>
      <p:sp>
        <p:nvSpPr>
          <p:cNvPr id="7" name="6 CuadroTexto"/>
          <p:cNvSpPr txBox="1"/>
          <p:nvPr/>
        </p:nvSpPr>
        <p:spPr>
          <a:xfrm>
            <a:off x="6929454" y="6429396"/>
            <a:ext cx="1235275" cy="923330"/>
          </a:xfrm>
          <a:prstGeom prst="rect">
            <a:avLst/>
          </a:prstGeom>
          <a:noFill/>
        </p:spPr>
        <p:txBody>
          <a:bodyPr wrap="none" rtlCol="0">
            <a:spAutoFit/>
          </a:bodyPr>
          <a:lstStyle/>
          <a:p>
            <a:r>
              <a:rPr lang="es-ES" dirty="0" err="1" smtClean="0">
                <a:solidFill>
                  <a:schemeClr val="bg1"/>
                </a:solidFill>
                <a:effectLst>
                  <a:outerShdw blurRad="38100" dist="38100" dir="2700000" algn="tl">
                    <a:srgbClr val="000000">
                      <a:alpha val="43137"/>
                    </a:srgbClr>
                  </a:outerShdw>
                </a:effectLst>
              </a:rPr>
              <a:t>Pps.Pac-Jaz</a:t>
            </a:r>
            <a:endParaRPr lang="es-ES" dirty="0" smtClean="0">
              <a:solidFill>
                <a:schemeClr val="bg1"/>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5"/>
                                        </p:tgtEl>
                                        <p:attrNameLst>
                                          <p:attrName>ppt_x</p:attrName>
                                        </p:attrNameLst>
                                      </p:cBhvr>
                                      <p:tavLst>
                                        <p:tav tm="0">
                                          <p:val>
                                            <p:strVal val="ppt_x"/>
                                          </p:val>
                                        </p:tav>
                                        <p:tav tm="100000">
                                          <p:val>
                                            <p:strVal val="ppt_x"/>
                                          </p:val>
                                        </p:tav>
                                      </p:tavLst>
                                    </p:anim>
                                    <p:anim calcmode="lin" valueType="num">
                                      <p:cBhvr>
                                        <p:cTn id="20" dur="5000"/>
                                        <p:tgtEl>
                                          <p:spTgt spid="5"/>
                                        </p:tgtEl>
                                        <p:attrNameLst>
                                          <p:attrName>ppt_y</p:attrName>
                                        </p:attrNameLst>
                                      </p:cBhvr>
                                      <p:tavLst>
                                        <p:tav tm="0">
                                          <p:val>
                                            <p:strVal val="ppt_y"/>
                                          </p:val>
                                        </p:tav>
                                        <p:tav tm="100000">
                                          <p:val>
                                            <p:strVal val="ppt_y-ppt_h/2"/>
                                          </p:val>
                                        </p:tav>
                                      </p:tavLst>
                                    </p:anim>
                                    <p:anim calcmode="lin" valueType="num">
                                      <p:cBhvr>
                                        <p:cTn id="21" dur="5000"/>
                                        <p:tgtEl>
                                          <p:spTgt spid="5"/>
                                        </p:tgtEl>
                                        <p:attrNameLst>
                                          <p:attrName>ppt_w</p:attrName>
                                        </p:attrNameLst>
                                      </p:cBhvr>
                                      <p:tavLst>
                                        <p:tav tm="0">
                                          <p:val>
                                            <p:strVal val="ppt_w"/>
                                          </p:val>
                                        </p:tav>
                                        <p:tav tm="100000">
                                          <p:val>
                                            <p:strVal val="ppt_w"/>
                                          </p:val>
                                        </p:tav>
                                      </p:tavLst>
                                    </p:anim>
                                    <p:anim calcmode="lin" valueType="num">
                                      <p:cBhvr>
                                        <p:cTn id="22" dur="5000"/>
                                        <p:tgtEl>
                                          <p:spTgt spid="5"/>
                                        </p:tgtEl>
                                        <p:attrNameLst>
                                          <p:attrName>ppt_h</p:attrName>
                                        </p:attrNameLst>
                                      </p:cBhvr>
                                      <p:tavLst>
                                        <p:tav tm="0">
                                          <p:val>
                                            <p:strVal val="ppt_h"/>
                                          </p:val>
                                        </p:tav>
                                        <p:tav tm="100000">
                                          <p:val>
                                            <p:fltVal val="0"/>
                                          </p:val>
                                        </p:tav>
                                      </p:tavLst>
                                    </p:anim>
                                    <p:set>
                                      <p:cBhvr>
                                        <p:cTn id="23" dur="1" fill="hold">
                                          <p:stCondLst>
                                            <p:cond delay="4999"/>
                                          </p:stCondLst>
                                        </p:cTn>
                                        <p:tgtEl>
                                          <p:spTgt spid="5"/>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
                                          </p:val>
                                        </p:tav>
                                        <p:tav tm="100000">
                                          <p:val>
                                            <p:strVal val="#ppt_x"/>
                                          </p:val>
                                        </p:tav>
                                      </p:tavLst>
                                    </p:anim>
                                    <p:anim calcmode="lin" valueType="num">
                                      <p:cBhvr>
                                        <p:cTn id="27" dur="5000" fill="hold"/>
                                        <p:tgtEl>
                                          <p:spTgt spid="4"/>
                                        </p:tgtEl>
                                        <p:attrNameLst>
                                          <p:attrName>ppt_y</p:attrName>
                                        </p:attrNameLst>
                                      </p:cBhvr>
                                      <p:tavLst>
                                        <p:tav tm="0">
                                          <p:val>
                                            <p:strVal val="#ppt_y+#ppt_h/2"/>
                                          </p:val>
                                        </p:tav>
                                        <p:tav tm="100000">
                                          <p:val>
                                            <p:strVal val="#ppt_y"/>
                                          </p:val>
                                        </p:tav>
                                      </p:tavLst>
                                    </p:anim>
                                    <p:anim calcmode="lin" valueType="num">
                                      <p:cBhvr>
                                        <p:cTn id="28" dur="5000" fill="hold"/>
                                        <p:tgtEl>
                                          <p:spTgt spid="4"/>
                                        </p:tgtEl>
                                        <p:attrNameLst>
                                          <p:attrName>ppt_w</p:attrName>
                                        </p:attrNameLst>
                                      </p:cBhvr>
                                      <p:tavLst>
                                        <p:tav tm="0">
                                          <p:val>
                                            <p:strVal val="#ppt_w"/>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10000"/>
                            </p:stCondLst>
                            <p:childTnLst>
                              <p:par>
                                <p:cTn id="31" presetID="23" presetClass="entr" presetSubtype="28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0" fill="hold"/>
                                        <p:tgtEl>
                                          <p:spTgt spid="5"/>
                                        </p:tgtEl>
                                        <p:attrNameLst>
                                          <p:attrName>ppt_w</p:attrName>
                                        </p:attrNameLst>
                                      </p:cBhvr>
                                      <p:tavLst>
                                        <p:tav tm="0">
                                          <p:val>
                                            <p:strVal val="4/3*#ppt_w"/>
                                          </p:val>
                                        </p:tav>
                                        <p:tav tm="100000">
                                          <p:val>
                                            <p:strVal val="#ppt_w"/>
                                          </p:val>
                                        </p:tav>
                                      </p:tavLst>
                                    </p:anim>
                                    <p:anim calcmode="lin" valueType="num">
                                      <p:cBhvr>
                                        <p:cTn id="34" dur="5000" fill="hold"/>
                                        <p:tgtEl>
                                          <p:spTgt spid="5"/>
                                        </p:tgtEl>
                                        <p:attrNameLst>
                                          <p:attrName>ppt_h</p:attrName>
                                        </p:attrNameLst>
                                      </p:cBhvr>
                                      <p:tavLst>
                                        <p:tav tm="0">
                                          <p:val>
                                            <p:strVal val="4/3*#ppt_h"/>
                                          </p:val>
                                        </p:tav>
                                        <p:tav tm="100000">
                                          <p:val>
                                            <p:strVal val="#ppt_h"/>
                                          </p:val>
                                        </p:tav>
                                      </p:tavLst>
                                    </p:anim>
                                  </p:childTnLst>
                                </p:cTn>
                              </p:par>
                              <p:par>
                                <p:cTn id="35" presetID="55"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p:val>
                                            <p:strVal val="#ppt_w*0.70"/>
                                          </p:val>
                                        </p:tav>
                                        <p:tav tm="100000">
                                          <p:val>
                                            <p:strVal val="#ppt_w"/>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animEffect transition="in" filter="fade">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pic>
        <p:nvPicPr>
          <p:cNvPr id="4" name="3 Marcador de contenido" descr="oseavaleparasiempreze4.jpg"/>
          <p:cNvPicPr>
            <a:picLocks noGrp="1" noChangeAspect="1"/>
          </p:cNvPicPr>
          <p:nvPr>
            <p:ph idx="1"/>
          </p:nvPr>
        </p:nvPicPr>
        <p:blipFill>
          <a:blip r:embed="rId2"/>
          <a:stretch>
            <a:fillRect/>
          </a:stretch>
        </p:blipFill>
        <p:spPr>
          <a:xfrm>
            <a:off x="0" y="0"/>
            <a:ext cx="9144000" cy="6858000"/>
          </a:xfrm>
        </p:spPr>
      </p:pic>
      <p:pic>
        <p:nvPicPr>
          <p:cNvPr id="5" name="3 Marcador de contenido" descr="oseavaleparasiempreze4.jpg"/>
          <p:cNvPicPr>
            <a:picLocks noChangeAspect="1"/>
          </p:cNvPicPr>
          <p:nvPr/>
        </p:nvPicPr>
        <p:blipFill>
          <a:blip r:embed="rId2">
            <a:grayscl/>
          </a:blip>
          <a:stretch>
            <a:fillRect/>
          </a:stretch>
        </p:blipFill>
        <p:spPr>
          <a:xfrm>
            <a:off x="0" y="0"/>
            <a:ext cx="9144000" cy="6858000"/>
          </a:xfrm>
          <a:prstGeom prst="rect">
            <a:avLst/>
          </a:prstGeom>
        </p:spPr>
      </p:pic>
      <p:sp>
        <p:nvSpPr>
          <p:cNvPr id="6" name="5 CuadroTexto"/>
          <p:cNvSpPr txBox="1"/>
          <p:nvPr/>
        </p:nvSpPr>
        <p:spPr>
          <a:xfrm>
            <a:off x="3143240" y="4000504"/>
            <a:ext cx="3000396" cy="1107996"/>
          </a:xfrm>
          <a:prstGeom prst="rect">
            <a:avLst/>
          </a:prstGeom>
          <a:noFill/>
        </p:spPr>
        <p:txBody>
          <a:bodyPr wrap="square" rtlCol="0">
            <a:spAutoFit/>
          </a:bodyPr>
          <a:lstStyle/>
          <a:p>
            <a:r>
              <a:rPr lang="es-ES" sz="6600" dirty="0" smtClean="0">
                <a:ln>
                  <a:solidFill>
                    <a:sysClr val="windowText" lastClr="000000"/>
                  </a:solidFill>
                </a:ln>
                <a:solidFill>
                  <a:srgbClr val="FF0000"/>
                </a:solidFill>
              </a:rPr>
              <a:t>¡¡amor!!</a:t>
            </a:r>
            <a:endParaRPr lang="es-ES" sz="6600" dirty="0">
              <a:ln>
                <a:solidFill>
                  <a:sysClr val="windowText" lastClr="000000"/>
                </a:solidFill>
              </a:ln>
              <a:solidFill>
                <a:srgbClr val="FF0000"/>
              </a:solidFill>
            </a:endParaRPr>
          </a:p>
        </p:txBody>
      </p:sp>
      <p:sp>
        <p:nvSpPr>
          <p:cNvPr id="7" name="6 CuadroTexto"/>
          <p:cNvSpPr txBox="1"/>
          <p:nvPr/>
        </p:nvSpPr>
        <p:spPr>
          <a:xfrm>
            <a:off x="571472" y="6143644"/>
            <a:ext cx="1235275" cy="923330"/>
          </a:xfrm>
          <a:prstGeom prst="rect">
            <a:avLst/>
          </a:prstGeom>
          <a:noFill/>
        </p:spPr>
        <p:txBody>
          <a:bodyPr wrap="none" rtlCol="0">
            <a:spAutoFit/>
          </a:bodyPr>
          <a:lstStyle/>
          <a:p>
            <a:r>
              <a:rPr lang="es-ES" dirty="0" err="1" smtClean="0">
                <a:solidFill>
                  <a:schemeClr val="tx2">
                    <a:lumMod val="75000"/>
                  </a:schemeClr>
                </a:solidFill>
                <a:effectLst>
                  <a:outerShdw blurRad="38100" dist="38100" dir="2700000" algn="tl">
                    <a:srgbClr val="000000">
                      <a:alpha val="43137"/>
                    </a:srgbClr>
                  </a:outerShdw>
                </a:effectLst>
              </a:rPr>
              <a:t>Pps.Pac-Jaz</a:t>
            </a:r>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smtClean="0">
              <a:solidFill>
                <a:schemeClr val="tx2">
                  <a:lumMod val="75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xit" presetSubtype="2" fill="hold" nodeType="afterEffect">
                                  <p:stCondLst>
                                    <p:cond delay="1500"/>
                                  </p:stCondLst>
                                  <p:childTnLst>
                                    <p:anim calcmode="lin" valueType="num">
                                      <p:cBhvr>
                                        <p:cTn id="19" dur="5000"/>
                                        <p:tgtEl>
                                          <p:spTgt spid="5"/>
                                        </p:tgtEl>
                                        <p:attrNameLst>
                                          <p:attrName>ppt_x</p:attrName>
                                        </p:attrNameLst>
                                      </p:cBhvr>
                                      <p:tavLst>
                                        <p:tav tm="0">
                                          <p:val>
                                            <p:strVal val="ppt_x"/>
                                          </p:val>
                                        </p:tav>
                                        <p:tav tm="100000">
                                          <p:val>
                                            <p:strVal val="ppt_x+ppt_w/2"/>
                                          </p:val>
                                        </p:tav>
                                      </p:tavLst>
                                    </p:anim>
                                    <p:anim calcmode="lin" valueType="num">
                                      <p:cBhvr>
                                        <p:cTn id="20" dur="5000"/>
                                        <p:tgtEl>
                                          <p:spTgt spid="5"/>
                                        </p:tgtEl>
                                        <p:attrNameLst>
                                          <p:attrName>ppt_y</p:attrName>
                                        </p:attrNameLst>
                                      </p:cBhvr>
                                      <p:tavLst>
                                        <p:tav tm="0">
                                          <p:val>
                                            <p:strVal val="ppt_y"/>
                                          </p:val>
                                        </p:tav>
                                        <p:tav tm="100000">
                                          <p:val>
                                            <p:strVal val="ppt_y"/>
                                          </p:val>
                                        </p:tav>
                                      </p:tavLst>
                                    </p:anim>
                                    <p:anim calcmode="lin" valueType="num">
                                      <p:cBhvr>
                                        <p:cTn id="21" dur="5000"/>
                                        <p:tgtEl>
                                          <p:spTgt spid="5"/>
                                        </p:tgtEl>
                                        <p:attrNameLst>
                                          <p:attrName>ppt_w</p:attrName>
                                        </p:attrNameLst>
                                      </p:cBhvr>
                                      <p:tavLst>
                                        <p:tav tm="0">
                                          <p:val>
                                            <p:strVal val="ppt_w"/>
                                          </p:val>
                                        </p:tav>
                                        <p:tav tm="100000">
                                          <p:val>
                                            <p:fltVal val="0"/>
                                          </p:val>
                                        </p:tav>
                                      </p:tavLst>
                                    </p:anim>
                                    <p:anim calcmode="lin" valueType="num">
                                      <p:cBhvr>
                                        <p:cTn id="22" dur="5000"/>
                                        <p:tgtEl>
                                          <p:spTgt spid="5"/>
                                        </p:tgtEl>
                                        <p:attrNameLst>
                                          <p:attrName>ppt_h</p:attrName>
                                        </p:attrNameLst>
                                      </p:cBhvr>
                                      <p:tavLst>
                                        <p:tav tm="0">
                                          <p:val>
                                            <p:strVal val="ppt_h"/>
                                          </p:val>
                                        </p:tav>
                                        <p:tav tm="100000">
                                          <p:val>
                                            <p:strVal val="ppt_h"/>
                                          </p:val>
                                        </p:tav>
                                      </p:tavLst>
                                    </p:anim>
                                    <p:set>
                                      <p:cBhvr>
                                        <p:cTn id="23" dur="1" fill="hold">
                                          <p:stCondLst>
                                            <p:cond delay="4999"/>
                                          </p:stCondLst>
                                        </p:cTn>
                                        <p:tgtEl>
                                          <p:spTgt spid="5"/>
                                        </p:tgtEl>
                                        <p:attrNameLst>
                                          <p:attrName>style.visibility</p:attrName>
                                        </p:attrNameLst>
                                      </p:cBhvr>
                                      <p:to>
                                        <p:strVal val="hidden"/>
                                      </p:to>
                                    </p:set>
                                  </p:childTnLst>
                                </p:cTn>
                              </p:par>
                              <p:par>
                                <p:cTn id="24" presetID="17" presetClass="entr" presetSubtype="8" fill="hold" nodeType="withEffect">
                                  <p:stCondLst>
                                    <p:cond delay="15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55"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ppt_w</p:attrName>
                                        </p:attrNameLst>
                                      </p:cBhvr>
                                      <p:tavLst>
                                        <p:tav tm="0">
                                          <p:val>
                                            <p:strVal val="#ppt_w*0.70"/>
                                          </p:val>
                                        </p:tav>
                                        <p:tav tm="100000">
                                          <p:val>
                                            <p:strVal val="#ppt_w"/>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animEffect transition="in" filter="fade">
                                      <p:cBhvr>
                                        <p:cTn id="3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3.gif"/>
          <p:cNvPicPr>
            <a:picLocks noGrp="1" noChangeAspect="1"/>
          </p:cNvPicPr>
          <p:nvPr>
            <p:ph idx="1"/>
          </p:nvPr>
        </p:nvPicPr>
        <p:blipFill>
          <a:blip r:embed="rId2" cstate="print"/>
          <a:stretch>
            <a:fillRect/>
          </a:stretch>
        </p:blipFill>
        <p:spPr>
          <a:xfrm flipH="1" flipV="1">
            <a:off x="10072693" y="-357213"/>
            <a:ext cx="99695" cy="71438"/>
          </a:xfrm>
        </p:spPr>
      </p:pic>
      <p:pic>
        <p:nvPicPr>
          <p:cNvPr id="5" name="4 Imagen" descr="b11bd22a.gif"/>
          <p:cNvPicPr>
            <a:picLocks noChangeAspect="1"/>
          </p:cNvPicPr>
          <p:nvPr/>
        </p:nvPicPr>
        <p:blipFill>
          <a:blip r:embed="rId3" cstate="print"/>
          <a:stretch>
            <a:fillRect/>
          </a:stretch>
        </p:blipFill>
        <p:spPr>
          <a:xfrm flipH="1" flipV="1">
            <a:off x="10567144" y="4000505"/>
            <a:ext cx="92263" cy="71438"/>
          </a:xfrm>
          <a:prstGeom prst="rect">
            <a:avLst/>
          </a:prstGeom>
        </p:spPr>
      </p:pic>
      <p:pic>
        <p:nvPicPr>
          <p:cNvPr id="6" name="5 Imagen" descr="t0sz6p.jpg"/>
          <p:cNvPicPr>
            <a:picLocks noChangeAspect="1"/>
          </p:cNvPicPr>
          <p:nvPr/>
        </p:nvPicPr>
        <p:blipFill>
          <a:blip r:embed="rId4"/>
          <a:stretch>
            <a:fillRect/>
          </a:stretch>
        </p:blipFill>
        <p:spPr>
          <a:xfrm>
            <a:off x="0" y="0"/>
            <a:ext cx="9144000" cy="6858000"/>
          </a:xfrm>
          <a:prstGeom prst="rect">
            <a:avLst/>
          </a:prstGeom>
        </p:spPr>
      </p:pic>
      <p:sp>
        <p:nvSpPr>
          <p:cNvPr id="7" name="6 CuadroTexto"/>
          <p:cNvSpPr txBox="1"/>
          <p:nvPr/>
        </p:nvSpPr>
        <p:spPr>
          <a:xfrm>
            <a:off x="857224" y="5143512"/>
            <a:ext cx="7490577" cy="707886"/>
          </a:xfrm>
          <a:prstGeom prst="rect">
            <a:avLst/>
          </a:prstGeom>
          <a:noFill/>
        </p:spPr>
        <p:txBody>
          <a:bodyPr wrap="none" rtlCol="0">
            <a:spAutoFit/>
          </a:bodyPr>
          <a:lstStyle/>
          <a:p>
            <a:r>
              <a:rPr lang="es-ES" sz="4000" dirty="0" smtClean="0">
                <a:ln>
                  <a:solidFill>
                    <a:sysClr val="windowText" lastClr="000000"/>
                  </a:solidFill>
                </a:ln>
                <a:blipFill>
                  <a:blip r:embed="rId5"/>
                  <a:stretch>
                    <a:fillRect/>
                  </a:stretch>
                </a:blipFill>
              </a:rPr>
              <a:t>Texto :Francisco del Olmo - Diseño Jazmín</a:t>
            </a:r>
            <a:endParaRPr lang="es-ES" sz="4000" dirty="0">
              <a:ln>
                <a:solidFill>
                  <a:sysClr val="windowText" lastClr="000000"/>
                </a:solidFill>
              </a:ln>
              <a:blipFill>
                <a:blip r:embed="rId5"/>
                <a:stretch>
                  <a:fillRect/>
                </a:stretch>
              </a:blipFill>
            </a:endParaRPr>
          </a:p>
        </p:txBody>
      </p:sp>
      <p:sp>
        <p:nvSpPr>
          <p:cNvPr id="8" name="7 CuadroTexto"/>
          <p:cNvSpPr txBox="1"/>
          <p:nvPr/>
        </p:nvSpPr>
        <p:spPr>
          <a:xfrm>
            <a:off x="8072462" y="6357958"/>
            <a:ext cx="481222" cy="30777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2013</a:t>
            </a:r>
            <a:endParaRPr lang="es-ES"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ppt_w</p:attrName>
                                        </p:attrNameLst>
                                      </p:cBhvr>
                                      <p:tavLst>
                                        <p:tav tm="0" fmla="#ppt_w*sin(2.5*pi*$)">
                                          <p:val>
                                            <p:fltVal val="0"/>
                                          </p:val>
                                        </p:tav>
                                        <p:tav tm="100000">
                                          <p:val>
                                            <p:fltVal val="1"/>
                                          </p:val>
                                        </p:tav>
                                      </p:tavLst>
                                    </p:anim>
                                    <p:anim calcmode="lin" valueType="num">
                                      <p:cBhvr>
                                        <p:cTn id="9" dur="1000" fill="hold"/>
                                        <p:tgtEl>
                                          <p:spTgt spid="7"/>
                                        </p:tgtEl>
                                        <p:attrNameLst>
                                          <p:attrName>ppt_h</p:attrName>
                                        </p:attrNameLst>
                                      </p:cBhvr>
                                      <p:tavLst>
                                        <p:tav tm="0">
                                          <p:val>
                                            <p:strVal val="#ppt_h"/>
                                          </p:val>
                                        </p:tav>
                                        <p:tav tm="100000">
                                          <p:val>
                                            <p:strVal val="#ppt_h"/>
                                          </p:val>
                                        </p:tav>
                                      </p:tavLst>
                                    </p:anim>
                                  </p:childTnLst>
                                </p:cTn>
                              </p:par>
                              <p:par>
                                <p:cTn id="10" presetID="23" presetClass="entr" presetSubtype="28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0" fill="hold"/>
                                        <p:tgtEl>
                                          <p:spTgt spid="6"/>
                                        </p:tgtEl>
                                        <p:attrNameLst>
                                          <p:attrName>ppt_w</p:attrName>
                                        </p:attrNameLst>
                                      </p:cBhvr>
                                      <p:tavLst>
                                        <p:tav tm="0">
                                          <p:val>
                                            <p:strVal val="4/3*#ppt_w"/>
                                          </p:val>
                                        </p:tav>
                                        <p:tav tm="100000">
                                          <p:val>
                                            <p:strVal val="#ppt_w"/>
                                          </p:val>
                                        </p:tav>
                                      </p:tavLst>
                                    </p:anim>
                                    <p:anim calcmode="lin" valueType="num">
                                      <p:cBhvr>
                                        <p:cTn id="13" dur="5000" fill="hold"/>
                                        <p:tgtEl>
                                          <p:spTgt spid="6"/>
                                        </p:tgtEl>
                                        <p:attrNameLst>
                                          <p:attrName>ppt_h</p:attrName>
                                        </p:attrNameLst>
                                      </p:cBhvr>
                                      <p:tavLst>
                                        <p:tav tm="0">
                                          <p:val>
                                            <p:strVal val="4/3*#ppt_h"/>
                                          </p:val>
                                        </p:tav>
                                        <p:tav tm="100000">
                                          <p:val>
                                            <p:strVal val="#ppt_h"/>
                                          </p:val>
                                        </p:tav>
                                      </p:tavLst>
                                    </p:anim>
                                  </p:childTnLst>
                                </p:cTn>
                              </p:par>
                              <p:par>
                                <p:cTn id="14" presetID="10" presetClass="entr" presetSubtype="0" fill="hold" nodeType="with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OLOR Y SOLEDAD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Brush Script MT"/>
        <a:ea typeface=""/>
        <a:cs typeface=""/>
      </a:majorFont>
      <a:minorFont>
        <a:latin typeface="Brush Script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-DOLOR Y SOLEDAD -</Template>
  <TotalTime>0</TotalTime>
  <Words>475</Words>
  <Application>Microsoft Office PowerPoint</Application>
  <PresentationFormat>Presentación en pantalla (4:3)</PresentationFormat>
  <Paragraphs>76</Paragraphs>
  <Slides>26</Slides>
  <Notes>0</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-DOLOR Y SOLEDAD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2013-02-19T18:16:50Z</dcterms:created>
  <dcterms:modified xsi:type="dcterms:W3CDTF">2013-02-19T18:31:13Z</dcterms:modified>
</cp:coreProperties>
</file>