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2"/>
  </p:notesMasterIdLst>
  <p:sldIdLst>
    <p:sldId id="377" r:id="rId3"/>
    <p:sldId id="497" r:id="rId4"/>
    <p:sldId id="498" r:id="rId5"/>
    <p:sldId id="514" r:id="rId6"/>
    <p:sldId id="482" r:id="rId7"/>
    <p:sldId id="474" r:id="rId8"/>
    <p:sldId id="481" r:id="rId9"/>
    <p:sldId id="509" r:id="rId10"/>
    <p:sldId id="479" r:id="rId11"/>
    <p:sldId id="511" r:id="rId12"/>
    <p:sldId id="515" r:id="rId13"/>
    <p:sldId id="516" r:id="rId14"/>
    <p:sldId id="510" r:id="rId15"/>
    <p:sldId id="495" r:id="rId16"/>
    <p:sldId id="488" r:id="rId17"/>
    <p:sldId id="499" r:id="rId18"/>
    <p:sldId id="485" r:id="rId19"/>
    <p:sldId id="475" r:id="rId20"/>
    <p:sldId id="483" r:id="rId21"/>
    <p:sldId id="500" r:id="rId22"/>
    <p:sldId id="484" r:id="rId23"/>
    <p:sldId id="491" r:id="rId24"/>
    <p:sldId id="501" r:id="rId25"/>
    <p:sldId id="503" r:id="rId26"/>
    <p:sldId id="505" r:id="rId27"/>
    <p:sldId id="513" r:id="rId28"/>
    <p:sldId id="486" r:id="rId29"/>
    <p:sldId id="502" r:id="rId30"/>
    <p:sldId id="489" r:id="rId31"/>
    <p:sldId id="492" r:id="rId32"/>
    <p:sldId id="490" r:id="rId33"/>
    <p:sldId id="493" r:id="rId34"/>
    <p:sldId id="494" r:id="rId35"/>
    <p:sldId id="508" r:id="rId36"/>
    <p:sldId id="487" r:id="rId37"/>
    <p:sldId id="504" r:id="rId38"/>
    <p:sldId id="435" r:id="rId39"/>
    <p:sldId id="378" r:id="rId40"/>
    <p:sldId id="517" r:id="rId41"/>
  </p:sldIdLst>
  <p:sldSz cx="11269663" cy="63373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KPSOGi7FdigfSq3iFQ98Q==" hashData="anYau5UO9VpXsTIwOo0J/FQ7Xf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F5D3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5620"/>
    <p:restoredTop sz="86323" autoAdjust="0"/>
  </p:normalViewPr>
  <p:slideViewPr>
    <p:cSldViewPr>
      <p:cViewPr>
        <p:scale>
          <a:sx n="60" d="100"/>
          <a:sy n="60" d="100"/>
        </p:scale>
        <p:origin x="-864" y="-252"/>
      </p:cViewPr>
      <p:guideLst>
        <p:guide orient="horz" pos="1997"/>
        <p:guide pos="355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52D298-FFA8-48C3-A663-6D9ECF3D242D}" type="datetimeFigureOut">
              <a:rPr lang="es-ES" smtClean="0"/>
              <a:pPr/>
              <a:t>27/11/2020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B6C893-7007-41EF-8A9F-BD20465E14A9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918445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B6C893-7007-41EF-8A9F-BD20465E14A9}" type="slidenum">
              <a:rPr lang="es-ES" smtClean="0"/>
              <a:pPr/>
              <a:t>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445006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6" y="1968671"/>
            <a:ext cx="9579215" cy="135841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1" y="3591141"/>
            <a:ext cx="7888764" cy="1619532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27/11/2020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27/11/2020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0227" y="4072305"/>
            <a:ext cx="9579215" cy="125865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90227" y="2686020"/>
            <a:ext cx="9579215" cy="1386284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27/11/2020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63483" y="1478708"/>
            <a:ext cx="4977436" cy="4182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728745" y="1478708"/>
            <a:ext cx="4977436" cy="4182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27/11/2020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8" y="1418560"/>
            <a:ext cx="4979392" cy="59118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3488" y="2009745"/>
            <a:ext cx="4979392" cy="365128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724839" y="1418560"/>
            <a:ext cx="4981347" cy="59118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724839" y="2009745"/>
            <a:ext cx="4981347" cy="365128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27/11/2020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27/11/2020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27/11/2020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63488" y="252322"/>
            <a:ext cx="3707642" cy="107382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406130" y="252320"/>
            <a:ext cx="6300056" cy="540871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63488" y="1326143"/>
            <a:ext cx="3707642" cy="433488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27/11/2020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08933" y="4436111"/>
            <a:ext cx="6761798" cy="52370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08933" y="566250"/>
            <a:ext cx="6761798" cy="380238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208933" y="4959819"/>
            <a:ext cx="6761798" cy="74375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27/11/2020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27/11/2020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170512" y="253787"/>
            <a:ext cx="2535675" cy="540724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63484" y="253787"/>
            <a:ext cx="7419194" cy="540724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27/11/2020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5" y="1968672"/>
            <a:ext cx="9579214" cy="1358412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0" y="3591137"/>
            <a:ext cx="7888764" cy="161953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47669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  <a:alpha val="5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63485" y="253789"/>
            <a:ext cx="10142697" cy="10562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5" y="1478708"/>
            <a:ext cx="10142697" cy="41823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63490" y="5873740"/>
            <a:ext cx="2629588" cy="33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354C7-5959-4C7D-94DD-666EBFEED782}" type="datetimeFigureOut">
              <a:rPr lang="es-ES" smtClean="0"/>
              <a:pPr/>
              <a:t>27/11/2020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850475" y="5873740"/>
            <a:ext cx="3568727" cy="33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076597" y="5873740"/>
            <a:ext cx="2629588" cy="33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63483" y="5771051"/>
            <a:ext cx="2629588" cy="4400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2.wav"/><Relationship Id="rId4" Type="http://schemas.openxmlformats.org/officeDocument/2006/relationships/image" Target="../media/image12.gif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40.jpe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image" Target="../media/image46.png"/><Relationship Id="rId18" Type="http://schemas.openxmlformats.org/officeDocument/2006/relationships/image" Target="../media/image49.png"/><Relationship Id="rId3" Type="http://schemas.openxmlformats.org/officeDocument/2006/relationships/audio" Target="../media/audio3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2.png"/><Relationship Id="rId11" Type="http://schemas.openxmlformats.org/officeDocument/2006/relationships/image" Target="../media/image4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1.png"/><Relationship Id="rId9" Type="http://schemas.openxmlformats.org/officeDocument/2006/relationships/image" Target="../media/image4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2" y="0"/>
            <a:ext cx="11269663" cy="63549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125756" y="3125763"/>
            <a:ext cx="6337300" cy="857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8058122" y="3125764"/>
            <a:ext cx="63373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7" y="0"/>
            <a:ext cx="11269663" cy="64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7" y="6268287"/>
            <a:ext cx="11269663" cy="690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00381" y="5185318"/>
            <a:ext cx="762419" cy="708754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1" y="4224884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840158" y="1160121"/>
            <a:ext cx="8280920" cy="4651494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9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DIAMANTES </a:t>
            </a:r>
          </a:p>
          <a:p>
            <a:pPr algn="ctr"/>
            <a:r>
              <a:rPr lang="es-ES" sz="9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DE SANGRE</a:t>
            </a:r>
          </a:p>
          <a:p>
            <a:pPr algn="ctr"/>
            <a:r>
              <a:rPr lang="es-ES" sz="60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(SIERRA LEONA</a:t>
            </a:r>
            <a:r>
              <a:rPr lang="es-ES" sz="9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)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avie" pitchFamily="82" charset="0"/>
            </a:endParaRPr>
          </a:p>
        </p:txBody>
      </p:sp>
      <p:pic>
        <p:nvPicPr>
          <p:cNvPr id="14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23000"/>
          </a:blip>
          <a:srcRect/>
          <a:stretch>
            <a:fillRect/>
          </a:stretch>
        </p:blipFill>
        <p:spPr bwMode="auto">
          <a:xfrm>
            <a:off x="1134237" y="5126004"/>
            <a:ext cx="2475822" cy="863145"/>
          </a:xfrm>
          <a:prstGeom prst="rect">
            <a:avLst/>
          </a:prstGeom>
          <a:noFill/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6235" y="706643"/>
            <a:ext cx="1263923" cy="66893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21245" y="174320"/>
            <a:ext cx="962617" cy="985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11000">
        <p14:honeycomb/>
        <p:sndAc>
          <p:stSnd>
            <p:snd r:embed="rId2" name="CARROZAS DE FUEGO.wav"/>
          </p:stSnd>
        </p:sndAc>
      </p:transition>
    </mc:Choice>
    <mc:Fallback xmlns="">
      <p:transition spd="slow" advTm="11000">
        <p:fade/>
        <p:sndAc>
          <p:stSnd>
            <p:snd r:embed="rId9" name="CARROZAS DE FUEG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La oficina antifraude británica investiga a minera Río Tinto en Guinea | NO  A LA MINA ESQUE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188"/>
            <a:ext cx="11550252" cy="6351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7946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Sierra Leona, el sufrimiento de un puebl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3718"/>
            <a:ext cx="11433666" cy="6481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1772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MINAS DE DIAMANTES EN ÁFRICA - YouTube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785" b="14134"/>
          <a:stretch/>
        </p:blipFill>
        <p:spPr bwMode="auto">
          <a:xfrm>
            <a:off x="-2" y="0"/>
            <a:ext cx="11322495" cy="633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5634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901356" y="2160538"/>
            <a:ext cx="5632450" cy="310854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800" b="1" dirty="0"/>
              <a:t>Sierra Leona es un país del África occidental muy rico en diamantes, madera y </a:t>
            </a:r>
            <a:r>
              <a:rPr lang="es-ES" sz="2800" b="1" dirty="0" smtClean="0"/>
              <a:t>coltán</a:t>
            </a:r>
            <a:r>
              <a:rPr lang="es-ES" sz="2800" b="1" dirty="0"/>
              <a:t>.</a:t>
            </a:r>
          </a:p>
          <a:p>
            <a:endParaRPr lang="es-ES" sz="2800" b="1" dirty="0"/>
          </a:p>
          <a:p>
            <a:r>
              <a:rPr lang="es-ES" sz="2800" b="1" dirty="0"/>
              <a:t>Y sin embargo, es el penúltimo del planeta en desarrollo humano según un informe de Naciones Unidas.</a:t>
            </a:r>
          </a:p>
        </p:txBody>
      </p:sp>
      <p:pic>
        <p:nvPicPr>
          <p:cNvPr id="3" name="Picture 2" descr="E:\formas montar\2cxx0f8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080046"/>
            <a:ext cx="1775562" cy="1257254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32022"/>
            <a:ext cx="11269663" cy="63373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00B0F0"/>
              </a:solidFill>
              <a:cs typeface="Arial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125809" y="-720080"/>
            <a:ext cx="11419465" cy="784917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0000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9775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15000">
        <p14:honeycomb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6" presetClass="exit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amigosdesierraleona.com/wp-content/uploads/2018/03/diamantes_de_sangre_joya_Pos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35" y="-16520"/>
            <a:ext cx="11295680" cy="6353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7691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424359" y="648370"/>
            <a:ext cx="8611072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/>
              <a:t>Los malditos “diamantes de sangre”.</a:t>
            </a:r>
          </a:p>
          <a:p>
            <a:r>
              <a:rPr lang="es-ES" sz="2000" b="1" dirty="0"/>
              <a:t>Seguro que has visto la película de Leonardo DiCaprio “Diamantes de sangre”.</a:t>
            </a:r>
          </a:p>
          <a:p>
            <a:endParaRPr lang="es-ES" sz="2000" b="1" dirty="0"/>
          </a:p>
          <a:p>
            <a:r>
              <a:rPr lang="es-ES" sz="2000" b="1" dirty="0"/>
              <a:t>Es una película que habla sobre la tragedia vivida en Sierra Leona en los años 90´s.</a:t>
            </a:r>
          </a:p>
          <a:p>
            <a:endParaRPr lang="es-ES" sz="2000" b="1" dirty="0"/>
          </a:p>
          <a:p>
            <a:r>
              <a:rPr lang="es-ES" sz="2000" b="1" dirty="0"/>
              <a:t>La película cuenta cómo la guerra devasto el país, como sus habitantes sufrieron la crueldad de la guerrilla y como se abusaba terriblemente de hombres, mujeres y niños.</a:t>
            </a:r>
          </a:p>
          <a:p>
            <a:endParaRPr lang="es-ES" sz="2000" b="1" dirty="0"/>
          </a:p>
          <a:p>
            <a:r>
              <a:rPr lang="es-ES" sz="2000" b="1" dirty="0"/>
              <a:t>Hombres tratados como esclavos para extraer los diamantes, mujeres violadas y separadas de sus familias y niños secuestrados para usarlos como soldados.</a:t>
            </a:r>
          </a:p>
          <a:p>
            <a:endParaRPr lang="es-ES" sz="2000" b="1" dirty="0"/>
          </a:p>
          <a:p>
            <a:r>
              <a:rPr lang="es-ES" sz="2000" b="1" dirty="0"/>
              <a:t>Pero la realidad siempre supera la ficción.</a:t>
            </a:r>
          </a:p>
          <a:p>
            <a:endParaRPr lang="es-ES" sz="2000" b="1" dirty="0"/>
          </a:p>
          <a:p>
            <a:r>
              <a:rPr lang="es-ES" sz="2000" b="1" dirty="0"/>
              <a:t>Desgraciadamente, en la vida real estas cosas pasan de verdad pero multiplicadas por 100.</a:t>
            </a:r>
          </a:p>
        </p:txBody>
      </p:sp>
      <p:pic>
        <p:nvPicPr>
          <p:cNvPr id="3" name="Picture 2" descr="E:\formas montar\2cxx0f8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080046"/>
            <a:ext cx="1775562" cy="1257254"/>
          </a:xfrm>
          <a:prstGeom prst="rect">
            <a:avLst/>
          </a:prstGeom>
          <a:noFill/>
        </p:spPr>
      </p:pic>
      <p:pic>
        <p:nvPicPr>
          <p:cNvPr id="7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63373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20122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29000">
        <p14:honeycomb/>
      </p:transition>
    </mc:Choice>
    <mc:Fallback xmlns="">
      <p:transition spd="slow" advTm="2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Diamante de sangre | CinemaNe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05" y="-139700"/>
            <a:ext cx="11272068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0613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ose Luis\Desktop\mineria_artesanal_thumb_128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9674"/>
            <a:ext cx="11269663" cy="6490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0356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9" name="Picture 7" descr="Tu móvil o tableta puede estar manchado de sangre | El HuffPos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0337" y="-17230"/>
            <a:ext cx="11430000" cy="6354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2738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ProMineria.com tu fuente de información minera en México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4663"/>
            <a:ext cx="11269664" cy="65385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7847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Minería en África (o cuando las empresas sustituyen a los Estados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71" y="0"/>
            <a:ext cx="11092768" cy="627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1299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1377"/>
            <a:ext cx="11269663" cy="6559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303" y="504353"/>
            <a:ext cx="9361040" cy="52655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14044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1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ncuentran en Sierra Leona un gigantesco diamante (FOTO) - 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1269664" cy="6341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0476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studos Africanos: 1990, Guerra na Serra Leoa | Revista Saúde na Comunidad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5809" y="-719782"/>
            <a:ext cx="11395472" cy="7253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0502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Los malditos “diamantes de sangre”. - Amigos de Sierra Leon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337" y="13936"/>
            <a:ext cx="11274999" cy="6350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2998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El regreso de los diamantes de sangre: reabren la mina más importante de  Zimbabu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2580"/>
            <a:ext cx="11349817" cy="6334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346799" y="214280"/>
            <a:ext cx="553903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sz="2800" b="1" dirty="0"/>
              <a:t>África posee el 50% de las reservas mundiales de oro, el 45% de los diamantes y el 80% del </a:t>
            </a:r>
            <a:r>
              <a:rPr lang="es-ES" sz="2800" b="1" dirty="0" smtClean="0"/>
              <a:t>coltán.</a:t>
            </a:r>
            <a:endParaRPr lang="es-ES" sz="2800" b="1" dirty="0"/>
          </a:p>
        </p:txBody>
      </p:sp>
      <p:pic>
        <p:nvPicPr>
          <p:cNvPr id="3" name="Picture 2" descr="E:\formas montar\2cxx0f8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080046"/>
            <a:ext cx="1775562" cy="125725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1336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12000">
        <p14:honeycomb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1791" y="0"/>
            <a:ext cx="11281454" cy="633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6" descr="C:\Users\Marianne\Pictures\winter sunsets\Nieuwe map\27211136eTqhunOu.png"/>
          <p:cNvPicPr>
            <a:picLocks noChangeAspect="1" noChangeArrowheads="1"/>
          </p:cNvPicPr>
          <p:nvPr/>
        </p:nvPicPr>
        <p:blipFill>
          <a:blip r:embed="rId3">
            <a:lum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931" y="0"/>
            <a:ext cx="11269663" cy="6348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7288" y="649288"/>
            <a:ext cx="8953500" cy="5038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11641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122663" y="720378"/>
            <a:ext cx="5632450" cy="495520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800" b="1" dirty="0"/>
              <a:t>La inmensa mayoría de sus habitantes viven en una pobreza extrema; apenas tiene acceso a la educación, a la sanidad, al agua y a una alimentación básica.</a:t>
            </a:r>
          </a:p>
          <a:p>
            <a:endParaRPr lang="es-ES" sz="2800" b="1" dirty="0"/>
          </a:p>
          <a:p>
            <a:r>
              <a:rPr lang="es-ES" sz="2800" b="1" dirty="0"/>
              <a:t>Y sobre todo, tiene una enorme población de niños huérfanos, victimas de las guerras, las enfermedades y la falta de recursos.</a:t>
            </a:r>
          </a:p>
          <a:p>
            <a:endParaRPr lang="es-ES" dirty="0"/>
          </a:p>
          <a:p>
            <a:r>
              <a:rPr lang="es-ES" dirty="0"/>
              <a:t> </a:t>
            </a:r>
          </a:p>
        </p:txBody>
      </p:sp>
      <p:pic>
        <p:nvPicPr>
          <p:cNvPr id="3" name="Picture 2" descr="E:\formas montar\2cxx0f8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080046"/>
            <a:ext cx="1775562" cy="1257254"/>
          </a:xfrm>
          <a:prstGeom prst="rect">
            <a:avLst/>
          </a:prstGeom>
          <a:noFill/>
        </p:spPr>
      </p:pic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63373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11455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16000">
        <p14:honeycomb/>
        <p:sndAc>
          <p:stSnd>
            <p:snd r:embed="rId2" name="Snow Sunset.wav"/>
          </p:stSnd>
        </p:sndAc>
      </p:transition>
    </mc:Choice>
    <mc:Fallback xmlns="">
      <p:transition spd="slow" advTm="16000">
        <p:fade/>
        <p:sndAc>
          <p:stSnd>
            <p:snd r:embed="rId5" name="Snow Sunse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Un pastor halla diamante gigantesco en Sierra Leon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9989"/>
            <a:ext cx="11269663" cy="6367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5600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690615" y="864394"/>
            <a:ext cx="5632450" cy="495520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800" b="1" dirty="0"/>
              <a:t>La maldición de los recursos naturales.</a:t>
            </a:r>
          </a:p>
          <a:p>
            <a:r>
              <a:rPr lang="es-ES" sz="2800" b="1" dirty="0"/>
              <a:t>La vida tiene a veces contradicciones imposibles de entender, aunque en este caso todo gira en torno a la avaricia humana, la crueldad y la injusticia.</a:t>
            </a:r>
          </a:p>
          <a:p>
            <a:endParaRPr lang="es-ES" sz="2800" b="1" dirty="0"/>
          </a:p>
          <a:p>
            <a:r>
              <a:rPr lang="es-ES" sz="2800" b="1" dirty="0"/>
              <a:t>Y en África, sufren esta especie de maldición de los recursos naturales.</a:t>
            </a:r>
          </a:p>
          <a:p>
            <a:endParaRPr lang="es-ES" dirty="0"/>
          </a:p>
          <a:p>
            <a:r>
              <a:rPr lang="es-ES" dirty="0"/>
              <a:t> </a:t>
            </a:r>
          </a:p>
        </p:txBody>
      </p:sp>
      <p:pic>
        <p:nvPicPr>
          <p:cNvPr id="3" name="Picture 2" descr="E:\formas montar\2cxx0f8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080046"/>
            <a:ext cx="1775562" cy="1257254"/>
          </a:xfrm>
          <a:prstGeom prst="rect">
            <a:avLst/>
          </a:prstGeom>
          <a:noFill/>
        </p:spPr>
      </p:pic>
      <p:pic>
        <p:nvPicPr>
          <p:cNvPr id="4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2" y="0"/>
            <a:ext cx="11269663" cy="63549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836226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15000">
        <p14:honeycomb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ose Luis\Desktop\mineria_artesanal_thumb_128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6579" y="1"/>
            <a:ext cx="11362682" cy="633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4351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Pobreza, esclavitud y diamantes en Sierra Leon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5766"/>
            <a:ext cx="11269663" cy="6339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0406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Más de 100 desaparecidos tras el derrumbe de una mina de oro en el este de  Sudáfrica - EcoDiario.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710"/>
            <a:ext cx="11269664" cy="6398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9780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1377"/>
            <a:ext cx="11269663" cy="6559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Minería china ilegal de oro en Ghana - YouTub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4351" y="0"/>
            <a:ext cx="8549451" cy="6412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7764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1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1791" y="0"/>
            <a:ext cx="11281454" cy="633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8" name="Picture 2" descr="Diamantes De Sangre Fotos e Imágenes de stock - Alam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6359" y="-363406"/>
            <a:ext cx="8249860" cy="7608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2055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817813" y="1224434"/>
            <a:ext cx="764155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/>
              <a:t>Pero desgraciadamente, tan solo un 10% de los beneficios obtenidos con la extracción de esos recursos se queda en el país y en gran parte solo sirve para enriquecer a las elites o financiar guerrillas.</a:t>
            </a:r>
          </a:p>
          <a:p>
            <a:endParaRPr lang="es-ES" sz="2400" b="1" dirty="0"/>
          </a:p>
          <a:p>
            <a:r>
              <a:rPr lang="es-ES" sz="2400" b="1" dirty="0"/>
              <a:t>Mientras, la población sufre las consecuencias sin poder hacer nada.</a:t>
            </a:r>
          </a:p>
          <a:p>
            <a:endParaRPr lang="es-ES" sz="2400" b="1" dirty="0"/>
          </a:p>
          <a:p>
            <a:r>
              <a:rPr lang="es-ES" sz="2400" b="1" dirty="0"/>
              <a:t>En 2005, la ONU aprobó sistema de certificación del proceso de Kimberley para tratar de alguna manera de frenar el trafico de los diamantes y que estos sirvan para financiar la muerte.</a:t>
            </a:r>
          </a:p>
        </p:txBody>
      </p:sp>
      <p:pic>
        <p:nvPicPr>
          <p:cNvPr id="3" name="Picture 2" descr="E:\formas montar\2cxx0f8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080046"/>
            <a:ext cx="1775562" cy="1257254"/>
          </a:xfrm>
          <a:prstGeom prst="rect">
            <a:avLst/>
          </a:prstGeom>
          <a:noFill/>
        </p:spPr>
      </p:pic>
      <p:pic>
        <p:nvPicPr>
          <p:cNvPr id="4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2" y="0"/>
            <a:ext cx="11269663" cy="63549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98240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26000">
        <p14:honeycomb/>
      </p:transition>
    </mc:Choice>
    <mc:Fallback xmlns="">
      <p:transition spd="slow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iamantes de sangre: el caso Desaedeleer | Blog Africa no es un pais | EL  PAÍ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87734"/>
            <a:ext cx="11539487" cy="6784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8299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http://www.thisissierraleone.com/wp-content/uploads/2014/01/Artisanal-diamond-miners-at-work-in-the-alluvial-diamond-mines-around-the-eastern-town-of-Koidu-Sierra-Leon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522"/>
            <a:ext cx="11269663" cy="6394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7751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1791" y="0"/>
            <a:ext cx="11281454" cy="633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Minería, género y militarismo en África. | www.briega.or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2432" y="154394"/>
            <a:ext cx="9073008" cy="602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0662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mpresas de joyería bajo presión por origen de sus gem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43718"/>
            <a:ext cx="11269664" cy="681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2040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hinos, minería ilegal, empleo y armas en Ghana | Blog Africa no es un pais  | EL PAÍ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865" y="-1"/>
            <a:ext cx="11299528" cy="6330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7779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Se desata la fiebre del oro en países african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1269664" cy="6489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6257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1377"/>
            <a:ext cx="11269663" cy="6559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512" y="576362"/>
            <a:ext cx="8856984" cy="51665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1844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610495" y="576362"/>
            <a:ext cx="807360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/>
              <a:t>Que podemos hacer para ayudar</a:t>
            </a:r>
          </a:p>
          <a:p>
            <a:r>
              <a:rPr lang="es-ES" sz="2400" b="1" dirty="0" smtClean="0"/>
              <a:t>Después </a:t>
            </a:r>
            <a:r>
              <a:rPr lang="es-ES" sz="2400" b="1" dirty="0"/>
              <a:t>del proceso de Kimberley se estableció un sistema por el cuál, cualquier diamante que llega al mercado debe estar registrado y certificado, por lo que si en alguna ocasión vas a adquirir uno cerciórate de que su extracción no ha financiado guerras.</a:t>
            </a:r>
          </a:p>
          <a:p>
            <a:endParaRPr lang="es-ES" sz="2400" b="1" dirty="0"/>
          </a:p>
          <a:p>
            <a:r>
              <a:rPr lang="es-ES" sz="2400" b="1" dirty="0"/>
              <a:t>Por otro </a:t>
            </a:r>
            <a:r>
              <a:rPr lang="es-ES" sz="2400" b="1" dirty="0" smtClean="0"/>
              <a:t>lado, </a:t>
            </a:r>
            <a:r>
              <a:rPr lang="es-ES" sz="2400" b="1" dirty="0"/>
              <a:t>amigos de Sierra Leona tiene entre sus objetivos principales la educación y la mejora de las condiciones de vida de los habitantes de Sierra Leona.</a:t>
            </a:r>
          </a:p>
          <a:p>
            <a:endParaRPr lang="es-ES" sz="2400" b="1" dirty="0"/>
          </a:p>
          <a:p>
            <a:r>
              <a:rPr lang="es-ES" sz="2400" b="1" dirty="0"/>
              <a:t>Si les proporcionamos una mejor calidad de vida y una educación para abrirse paso en la sociedad actual, poco a poco iremos consiguiendo que puedan construir un país más </a:t>
            </a:r>
            <a:r>
              <a:rPr lang="es-ES" sz="2400" b="1" dirty="0" smtClean="0"/>
              <a:t>avanzado, más </a:t>
            </a:r>
            <a:r>
              <a:rPr lang="es-ES" sz="2400" b="1" dirty="0"/>
              <a:t>justo y con más esperanza.</a:t>
            </a:r>
          </a:p>
        </p:txBody>
      </p:sp>
      <p:pic>
        <p:nvPicPr>
          <p:cNvPr id="4" name="Picture 2" descr="E:\formas montar\2cxx0f8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080046"/>
            <a:ext cx="1775562" cy="1257254"/>
          </a:xfrm>
          <a:prstGeom prst="rect">
            <a:avLst/>
          </a:prstGeom>
          <a:noFill/>
        </p:spPr>
      </p:pic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12000"/>
          </a:blip>
          <a:srcRect/>
          <a:stretch>
            <a:fillRect/>
          </a:stretch>
        </p:blipFill>
        <p:spPr bwMode="auto">
          <a:xfrm>
            <a:off x="0" y="-17604"/>
            <a:ext cx="11269663" cy="63549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743027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41000">
        <p14:honeycomb/>
      </p:transition>
    </mc:Choice>
    <mc:Fallback xmlns="">
      <p:transition spd="slow" advTm="4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8" y="0"/>
            <a:ext cx="11265765" cy="6337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91170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1269663" cy="63421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8370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s-ES" smtClean="0">
              <a:solidFill>
                <a:srgbClr val="898989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1408708" cy="63373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408707" y="0"/>
            <a:ext cx="1408708" cy="63373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2817416" y="0"/>
            <a:ext cx="1408708" cy="63373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4226124" y="0"/>
            <a:ext cx="1408708" cy="63373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5634831" y="0"/>
            <a:ext cx="1408708" cy="63373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7043539" y="0"/>
            <a:ext cx="1408708" cy="63373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8452248" y="0"/>
            <a:ext cx="1408708" cy="63373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9884983" y="0"/>
            <a:ext cx="1408708" cy="63373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63373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125756" y="3125764"/>
            <a:ext cx="63373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058122" y="3125764"/>
            <a:ext cx="63373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" y="0"/>
            <a:ext cx="11269663" cy="64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" y="6268287"/>
            <a:ext cx="11269663" cy="690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77365" y="5363259"/>
            <a:ext cx="742625" cy="632541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1" y="4224884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93967" y="463170"/>
            <a:ext cx="3452447" cy="2907875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UN FUERTE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DIA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avie" pitchFamily="82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365580" y="855415"/>
            <a:ext cx="4311408" cy="508869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101720" tIns="50860" rIns="101720" bIns="50860">
            <a:spAutoFit/>
          </a:bodyPr>
          <a:lstStyle/>
          <a:p>
            <a:pPr algn="ctr" defTabSz="1017133" eaLnBrk="0" hangingPunct="0">
              <a:spcBef>
                <a:spcPct val="50000"/>
              </a:spcBef>
            </a:pPr>
            <a:endParaRPr lang="fr-FR" sz="40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40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Hoy es </a:t>
            </a:r>
            <a:fld id="{547A8F08-4E97-4815-9C23-5989351D5EDB}" type="datetime2">
              <a:rPr lang="es-ES_tradnl" sz="400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viernes, 27 de noviembre de 2020</a:t>
            </a:fld>
            <a:endParaRPr lang="es-ES" sz="40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36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Ahora mismo son las </a:t>
            </a:r>
            <a:fld id="{D4F074C5-9B07-4D47-A00C-C4AC33E005FE}" type="datetime10">
              <a:rPr lang="fr-FR" sz="360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20:06</a:t>
            </a:fld>
            <a:r>
              <a:rPr lang="fr-FR" sz="36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</a:t>
            </a:r>
            <a:r>
              <a:rPr lang="fr-FR" sz="3600" dirty="0" err="1" smtClean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horas</a:t>
            </a:r>
            <a:r>
              <a:rPr lang="fr-FR" sz="3600" dirty="0" smtClean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.</a:t>
            </a:r>
            <a:endParaRPr lang="fr-FR" sz="36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endParaRPr lang="fr-FR" sz="36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  <a:lum bright="-25000" contrast="48000"/>
          </a:blip>
          <a:srcRect/>
          <a:stretch>
            <a:fillRect/>
          </a:stretch>
        </p:blipFill>
        <p:spPr bwMode="auto">
          <a:xfrm>
            <a:off x="1562865" y="5185318"/>
            <a:ext cx="2475822" cy="863145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7004" y="3027821"/>
            <a:ext cx="375655" cy="281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478704"/>
            <a:ext cx="11269663" cy="21124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689948"/>
            <a:ext cx="11269663" cy="4647353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1760" y="0"/>
            <a:ext cx="6010487" cy="1443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760362"/>
            <a:ext cx="11269663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408708" y="4365697"/>
            <a:ext cx="3286985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9625" y="3872794"/>
            <a:ext cx="2911330" cy="2182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7434" y="4506524"/>
            <a:ext cx="1502622" cy="915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46163"/>
            <a:ext cx="657397" cy="49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39065"/>
            <a:ext cx="657397" cy="49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31967"/>
            <a:ext cx="657397" cy="49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24868"/>
            <a:ext cx="657397" cy="49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055643"/>
            <a:ext cx="11269663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5071348" y="774560"/>
            <a:ext cx="5947878" cy="1948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DIAMANTES DE SANGRE (Sierra Leona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DIAMANTES DE SANGRE (Sierra Leona)</Template>
  <TotalTime>1</TotalTime>
  <Words>547</Words>
  <Application>Microsoft Office PowerPoint</Application>
  <PresentationFormat>Personalizado</PresentationFormat>
  <Paragraphs>52</Paragraphs>
  <Slides>39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39</vt:i4>
      </vt:variant>
    </vt:vector>
  </HeadingPairs>
  <TitlesOfParts>
    <vt:vector size="41" baseType="lpstr">
      <vt:lpstr>DIAMANTES DE SANGRE (Sierra Leona)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2020-11-27T19:06:25Z</dcterms:created>
  <dcterms:modified xsi:type="dcterms:W3CDTF">2020-11-27T19:07:49Z</dcterms:modified>
</cp:coreProperties>
</file>