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6" r:id="rId3"/>
    <p:sldId id="272" r:id="rId4"/>
    <p:sldId id="263" r:id="rId5"/>
    <p:sldId id="290" r:id="rId6"/>
    <p:sldId id="277" r:id="rId7"/>
    <p:sldId id="279" r:id="rId8"/>
    <p:sldId id="276" r:id="rId9"/>
    <p:sldId id="267" r:id="rId10"/>
    <p:sldId id="265" r:id="rId11"/>
    <p:sldId id="264" r:id="rId12"/>
    <p:sldId id="262" r:id="rId13"/>
    <p:sldId id="296" r:id="rId14"/>
    <p:sldId id="268" r:id="rId15"/>
    <p:sldId id="288" r:id="rId16"/>
    <p:sldId id="298" r:id="rId17"/>
    <p:sldId id="299" r:id="rId18"/>
    <p:sldId id="300" r:id="rId19"/>
    <p:sldId id="301" r:id="rId20"/>
    <p:sldId id="304" r:id="rId21"/>
    <p:sldId id="302" r:id="rId22"/>
    <p:sldId id="303" r:id="rId2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y+o5ySGhaRvhOu2Ux8w5A" hashData="HXUcVyXEFt2p4f5W1c/7o3K4ZL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99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2769" autoAdjust="0"/>
  </p:normalViewPr>
  <p:slideViewPr>
    <p:cSldViewPr>
      <p:cViewPr>
        <p:scale>
          <a:sx n="50" d="100"/>
          <a:sy n="50" d="100"/>
        </p:scale>
        <p:origin x="-1002" y="-4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CDDA865-C17C-4C3E-A755-22C50BBD1A06}" type="datetimeFigureOut">
              <a:rPr lang="es-ES" smtClean="0"/>
              <a:pPr/>
              <a:t>31/10/2013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7B0E727-95D7-4469-AF41-00B762605AE7}" type="slidenum">
              <a:rPr lang="es-ES" smtClean="0"/>
              <a:pPr/>
              <a:t>‹Nº›</a:t>
            </a:fld>
            <a:endParaRPr lang="es-ES"/>
          </a:p>
        </p:txBody>
      </p:sp>
    </p:spTree>
  </p:cSld>
  <p:clrMapOvr>
    <a:masterClrMapping/>
  </p:clrMapOvr>
  <p:transition spd="slow" advTm="18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DDA865-C17C-4C3E-A755-22C50BBD1A06}" type="datetimeFigureOut">
              <a:rPr lang="es-ES" smtClean="0"/>
              <a:pPr/>
              <a:t>31/10/2013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7B0E727-95D7-4469-AF41-00B762605AE7}" type="slidenum">
              <a:rPr lang="es-ES" smtClean="0"/>
              <a:pPr/>
              <a:t>‹Nº›</a:t>
            </a:fld>
            <a:endParaRPr lang="es-ES"/>
          </a:p>
        </p:txBody>
      </p:sp>
    </p:spTree>
  </p:cSld>
  <p:clrMapOvr>
    <a:masterClrMapping/>
  </p:clrMapOvr>
  <p:transition spd="slow" advTm="18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CDDA865-C17C-4C3E-A755-22C50BBD1A06}" type="datetimeFigureOut">
              <a:rPr lang="es-ES" smtClean="0"/>
              <a:pPr/>
              <a:t>31/10/2013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7B0E727-95D7-4469-AF41-00B762605AE7}" type="slidenum">
              <a:rPr lang="es-ES" smtClean="0"/>
              <a:pPr/>
              <a:t>‹Nº›</a:t>
            </a:fld>
            <a:endParaRPr lang="es-ES"/>
          </a:p>
        </p:txBody>
      </p:sp>
    </p:spTree>
  </p:cSld>
  <p:clrMapOvr>
    <a:masterClrMapping/>
  </p:clrMapOvr>
  <p:transition spd="slow" advTm="18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CDDA865-C17C-4C3E-A755-22C50BBD1A06}" type="datetimeFigureOut">
              <a:rPr lang="es-ES" smtClean="0"/>
              <a:pPr/>
              <a:t>31/10/2013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7B0E727-95D7-4469-AF41-00B762605AE7}" type="slidenum">
              <a:rPr lang="es-ES" smtClean="0"/>
              <a:pPr/>
              <a:t>‹Nº›</a:t>
            </a:fld>
            <a:endParaRPr lang="es-ES"/>
          </a:p>
        </p:txBody>
      </p:sp>
    </p:spTree>
  </p:cSld>
  <p:clrMapOvr>
    <a:masterClrMapping/>
  </p:clrMapOvr>
  <p:transition spd="slow" advTm="18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CDDA865-C17C-4C3E-A755-22C50BBD1A06}" type="datetimeFigureOut">
              <a:rPr lang="es-ES" smtClean="0"/>
              <a:pPr/>
              <a:t>31/10/2013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7B0E727-95D7-4469-AF41-00B762605AE7}" type="slidenum">
              <a:rPr lang="es-ES" smtClean="0"/>
              <a:pPr/>
              <a:t>‹Nº›</a:t>
            </a:fld>
            <a:endParaRPr lang="es-ES"/>
          </a:p>
        </p:txBody>
      </p:sp>
    </p:spTree>
  </p:cSld>
  <p:clrMapOvr>
    <a:masterClrMapping/>
  </p:clrMapOvr>
  <p:transition spd="slow" advTm="18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CDDA865-C17C-4C3E-A755-22C50BBD1A06}" type="datetimeFigureOut">
              <a:rPr lang="es-ES" smtClean="0"/>
              <a:pPr/>
              <a:t>31/10/2013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7B0E727-95D7-4469-AF41-00B762605AE7}" type="slidenum">
              <a:rPr lang="es-ES" smtClean="0"/>
              <a:pPr/>
              <a:t>‹Nº›</a:t>
            </a:fld>
            <a:endParaRPr lang="es-ES"/>
          </a:p>
        </p:txBody>
      </p:sp>
    </p:spTree>
  </p:cSld>
  <p:clrMapOvr>
    <a:masterClrMapping/>
  </p:clrMapOvr>
  <p:transition spd="slow" advTm="18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CDDA865-C17C-4C3E-A755-22C50BBD1A06}" type="datetimeFigureOut">
              <a:rPr lang="es-ES" smtClean="0"/>
              <a:pPr/>
              <a:t>31/10/2013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7B0E727-95D7-4469-AF41-00B762605AE7}" type="slidenum">
              <a:rPr lang="es-ES" smtClean="0"/>
              <a:pPr/>
              <a:t>‹Nº›</a:t>
            </a:fld>
            <a:endParaRPr lang="es-ES"/>
          </a:p>
        </p:txBody>
      </p:sp>
    </p:spTree>
  </p:cSld>
  <p:clrMapOvr>
    <a:masterClrMapping/>
  </p:clrMapOvr>
  <p:transition spd="slow" advTm="18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CDDA865-C17C-4C3E-A755-22C50BBD1A06}" type="datetimeFigureOut">
              <a:rPr lang="es-ES" smtClean="0"/>
              <a:pPr/>
              <a:t>31/10/2013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7B0E727-95D7-4469-AF41-00B762605AE7}" type="slidenum">
              <a:rPr lang="es-ES" smtClean="0"/>
              <a:pPr/>
              <a:t>‹Nº›</a:t>
            </a:fld>
            <a:endParaRPr lang="es-ES"/>
          </a:p>
        </p:txBody>
      </p:sp>
    </p:spTree>
  </p:cSld>
  <p:clrMapOvr>
    <a:masterClrMapping/>
  </p:clrMapOvr>
  <p:transition spd="slow" advTm="18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CDDA865-C17C-4C3E-A755-22C50BBD1A06}" type="datetimeFigureOut">
              <a:rPr lang="es-ES" smtClean="0"/>
              <a:pPr/>
              <a:t>31/10/2013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7B0E727-95D7-4469-AF41-00B762605AE7}" type="slidenum">
              <a:rPr lang="es-ES" smtClean="0"/>
              <a:pPr/>
              <a:t>‹Nº›</a:t>
            </a:fld>
            <a:endParaRPr lang="es-ES"/>
          </a:p>
        </p:txBody>
      </p:sp>
    </p:spTree>
  </p:cSld>
  <p:clrMapOvr>
    <a:masterClrMapping/>
  </p:clrMapOvr>
  <p:transition spd="slow" advTm="18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DDA865-C17C-4C3E-A755-22C50BBD1A06}" type="datetimeFigureOut">
              <a:rPr lang="es-ES" smtClean="0"/>
              <a:pPr/>
              <a:t>31/10/2013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7B0E727-95D7-4469-AF41-00B762605AE7}" type="slidenum">
              <a:rPr lang="es-ES" smtClean="0"/>
              <a:pPr/>
              <a:t>‹Nº›</a:t>
            </a:fld>
            <a:endParaRPr lang="es-ES"/>
          </a:p>
        </p:txBody>
      </p:sp>
    </p:spTree>
  </p:cSld>
  <p:clrMapOvr>
    <a:masterClrMapping/>
  </p:clrMapOvr>
  <p:transition spd="slow" advTm="18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CDDA865-C17C-4C3E-A755-22C50BBD1A06}" type="datetimeFigureOut">
              <a:rPr lang="es-ES" smtClean="0"/>
              <a:pPr/>
              <a:t>31/10/2013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7B0E727-95D7-4469-AF41-00B762605AE7}" type="slidenum">
              <a:rPr lang="es-ES" smtClean="0"/>
              <a:pPr/>
              <a:t>‹Nº›</a:t>
            </a:fld>
            <a:endParaRPr lang="es-ES"/>
          </a:p>
        </p:txBody>
      </p:sp>
    </p:spTree>
  </p:cSld>
  <p:clrMapOvr>
    <a:masterClrMapping/>
  </p:clrMapOvr>
  <p:transition spd="slow" advTm="18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9AC9A2B-94D8-4343-BFF8-88CCA3E3663D}" type="slidenum">
              <a:rPr lang="es-ES_tradnl"/>
              <a:pPr/>
              <a:t>‹Nº›</a:t>
            </a:fld>
            <a:endParaRPr lang="es-ES_tradnl"/>
          </a:p>
        </p:txBody>
      </p:sp>
    </p:spTree>
  </p:cSld>
  <p:clrMapOvr>
    <a:masterClrMapping/>
  </p:clrMapOvr>
  <p:transition spd="slow" advTm="18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DDA865-C17C-4C3E-A755-22C50BBD1A06}" type="datetimeFigureOut">
              <a:rPr lang="es-ES" smtClean="0"/>
              <a:pPr/>
              <a:t>31/10/2013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B0E727-95D7-4469-AF41-00B762605AE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8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4947E27-4D3C-4108-97E3-B88E67B75D66}"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8000">
    <p:zoom/>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27.png"/><Relationship Id="rId7" Type="http://schemas.openxmlformats.org/officeDocument/2006/relationships/image" Target="../media/image2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2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f29919485d3d5cd403769c2c2c10d4cebcff0299724773.jpg"/>
          <p:cNvPicPr>
            <a:picLocks noChangeAspect="1"/>
          </p:cNvPicPr>
          <p:nvPr/>
        </p:nvPicPr>
        <p:blipFill>
          <a:blip r:embed="rId3"/>
          <a:stretch>
            <a:fillRect/>
          </a:stretch>
        </p:blipFill>
        <p:spPr>
          <a:xfrm>
            <a:off x="8930" y="0"/>
            <a:ext cx="9135070" cy="6858000"/>
          </a:xfrm>
          <a:prstGeom prst="rect">
            <a:avLst/>
          </a:prstGeom>
        </p:spPr>
      </p:pic>
      <p:sp>
        <p:nvSpPr>
          <p:cNvPr id="6" name="5 Redondear rectángulo de esquina diagonal"/>
          <p:cNvSpPr/>
          <p:nvPr/>
        </p:nvSpPr>
        <p:spPr>
          <a:xfrm>
            <a:off x="1285852" y="0"/>
            <a:ext cx="3286116" cy="6858000"/>
          </a:xfrm>
          <a:prstGeom prst="round2DiagRect">
            <a:avLst>
              <a:gd name="adj1" fmla="val 50000"/>
              <a:gd name="adj2" fmla="val 0"/>
            </a:avLst>
          </a:prstGeom>
          <a:gradFill flip="none" rotWithShape="1">
            <a:gsLst>
              <a:gs pos="86000">
                <a:schemeClr val="accent2">
                  <a:lumMod val="75000"/>
                  <a:alpha val="74000"/>
                </a:schemeClr>
              </a:gs>
              <a:gs pos="50000">
                <a:schemeClr val="accent2">
                  <a:lumMod val="50000"/>
                  <a:shade val="67500"/>
                  <a:satMod val="115000"/>
                </a:schemeClr>
              </a:gs>
              <a:gs pos="100000">
                <a:schemeClr val="accent2">
                  <a:lumMod val="5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dondear rectángulo de esquina diagonal"/>
          <p:cNvSpPr/>
          <p:nvPr/>
        </p:nvSpPr>
        <p:spPr>
          <a:xfrm flipH="1">
            <a:off x="4572000" y="0"/>
            <a:ext cx="3286148" cy="6858000"/>
          </a:xfrm>
          <a:prstGeom prst="round2DiagRect">
            <a:avLst>
              <a:gd name="adj1" fmla="val 50000"/>
              <a:gd name="adj2" fmla="val 0"/>
            </a:avLst>
          </a:prstGeom>
          <a:gradFill flip="none" rotWithShape="1">
            <a:gsLst>
              <a:gs pos="86000">
                <a:schemeClr val="accent2">
                  <a:lumMod val="75000"/>
                  <a:alpha val="74000"/>
                </a:schemeClr>
              </a:gs>
              <a:gs pos="50000">
                <a:schemeClr val="accent2">
                  <a:lumMod val="50000"/>
                  <a:shade val="67500"/>
                  <a:satMod val="115000"/>
                </a:schemeClr>
              </a:gs>
              <a:gs pos="100000">
                <a:schemeClr val="accent2">
                  <a:lumMod val="5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dondear rectángulo de esquina diagonal"/>
          <p:cNvSpPr/>
          <p:nvPr/>
        </p:nvSpPr>
        <p:spPr>
          <a:xfrm>
            <a:off x="714348" y="0"/>
            <a:ext cx="3286116" cy="6858000"/>
          </a:xfrm>
          <a:prstGeom prst="round2DiagRect">
            <a:avLst>
              <a:gd name="adj1" fmla="val 50000"/>
              <a:gd name="adj2" fmla="val 0"/>
            </a:avLst>
          </a:prstGeom>
          <a:solidFill>
            <a:srgbClr val="99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dondear rectángulo de esquina diagonal"/>
          <p:cNvSpPr/>
          <p:nvPr/>
        </p:nvSpPr>
        <p:spPr>
          <a:xfrm flipH="1">
            <a:off x="5143504" y="0"/>
            <a:ext cx="3286148" cy="6858000"/>
          </a:xfrm>
          <a:prstGeom prst="round2DiagRect">
            <a:avLst>
              <a:gd name="adj1" fmla="val 50000"/>
              <a:gd name="adj2" fmla="val 0"/>
            </a:avLst>
          </a:prstGeom>
          <a:solidFill>
            <a:srgbClr val="99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dondear rectángulo de esquina diagonal"/>
          <p:cNvSpPr/>
          <p:nvPr/>
        </p:nvSpPr>
        <p:spPr>
          <a:xfrm flipH="1">
            <a:off x="5500694" y="0"/>
            <a:ext cx="3643306" cy="6858000"/>
          </a:xfrm>
          <a:prstGeom prst="round2DiagRect">
            <a:avLst>
              <a:gd name="adj1" fmla="val 50000"/>
              <a:gd name="adj2" fmla="val 0"/>
            </a:avLst>
          </a:prstGeom>
          <a:gradFill flip="none" rotWithShape="1">
            <a:gsLst>
              <a:gs pos="86000">
                <a:schemeClr val="accent2">
                  <a:lumMod val="75000"/>
                  <a:alpha val="74000"/>
                </a:schemeClr>
              </a:gs>
              <a:gs pos="50000">
                <a:schemeClr val="accent2">
                  <a:lumMod val="50000"/>
                  <a:shade val="67500"/>
                  <a:satMod val="115000"/>
                </a:schemeClr>
              </a:gs>
              <a:gs pos="100000">
                <a:schemeClr val="accent2">
                  <a:lumMod val="5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dondear rectángulo de esquina diagonal"/>
          <p:cNvSpPr/>
          <p:nvPr/>
        </p:nvSpPr>
        <p:spPr>
          <a:xfrm>
            <a:off x="0" y="0"/>
            <a:ext cx="3643306" cy="6858000"/>
          </a:xfrm>
          <a:prstGeom prst="round2DiagRect">
            <a:avLst>
              <a:gd name="adj1" fmla="val 50000"/>
              <a:gd name="adj2" fmla="val 0"/>
            </a:avLst>
          </a:prstGeom>
          <a:gradFill flip="none" rotWithShape="1">
            <a:gsLst>
              <a:gs pos="86000">
                <a:schemeClr val="accent2">
                  <a:lumMod val="75000"/>
                  <a:alpha val="74000"/>
                </a:schemeClr>
              </a:gs>
              <a:gs pos="50000">
                <a:schemeClr val="accent2">
                  <a:lumMod val="50000"/>
                  <a:shade val="67500"/>
                  <a:satMod val="115000"/>
                </a:schemeClr>
              </a:gs>
              <a:gs pos="100000">
                <a:schemeClr val="accent2">
                  <a:lumMod val="50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484" name="Picture 4" descr="Rendered Image"/>
          <p:cNvPicPr>
            <a:picLocks noChangeAspect="1" noChangeArrowheads="1"/>
          </p:cNvPicPr>
          <p:nvPr/>
        </p:nvPicPr>
        <p:blipFill>
          <a:blip r:embed="rId4">
            <a:duotone>
              <a:schemeClr val="accent6">
                <a:shade val="45000"/>
                <a:satMod val="135000"/>
              </a:schemeClr>
              <a:prstClr val="white"/>
            </a:duotone>
            <a:lum contrast="40000"/>
          </a:blip>
          <a:srcRect/>
          <a:stretch>
            <a:fillRect/>
          </a:stretch>
        </p:blipFill>
        <p:spPr bwMode="auto">
          <a:xfrm>
            <a:off x="6643702" y="5929330"/>
            <a:ext cx="2262186" cy="217518"/>
          </a:xfrm>
          <a:prstGeom prst="rect">
            <a:avLst/>
          </a:prstGeom>
          <a:noFill/>
        </p:spPr>
      </p:pic>
      <p:pic>
        <p:nvPicPr>
          <p:cNvPr id="20486" name="Picture 6" descr="Rendered Image"/>
          <p:cNvPicPr>
            <a:picLocks noChangeAspect="1" noChangeArrowheads="1"/>
          </p:cNvPicPr>
          <p:nvPr/>
        </p:nvPicPr>
        <p:blipFill>
          <a:blip r:embed="rId5">
            <a:lum contrast="40000"/>
          </a:blip>
          <a:srcRect/>
          <a:stretch>
            <a:fillRect/>
          </a:stretch>
        </p:blipFill>
        <p:spPr bwMode="auto">
          <a:xfrm>
            <a:off x="3143240" y="0"/>
            <a:ext cx="3733800" cy="1314451"/>
          </a:xfrm>
          <a:prstGeom prst="rect">
            <a:avLst/>
          </a:prstGeom>
          <a:noFill/>
        </p:spPr>
      </p:pic>
      <p:pic>
        <p:nvPicPr>
          <p:cNvPr id="20488" name="Picture 8" descr="Rendered Image"/>
          <p:cNvPicPr>
            <a:picLocks noChangeAspect="1" noChangeArrowheads="1"/>
          </p:cNvPicPr>
          <p:nvPr/>
        </p:nvPicPr>
        <p:blipFill>
          <a:blip r:embed="rId6">
            <a:lum contrast="40000"/>
          </a:blip>
          <a:srcRect/>
          <a:stretch>
            <a:fillRect/>
          </a:stretch>
        </p:blipFill>
        <p:spPr bwMode="auto">
          <a:xfrm>
            <a:off x="3357554" y="1285860"/>
            <a:ext cx="1752600" cy="1143001"/>
          </a:xfrm>
          <a:prstGeom prst="rect">
            <a:avLst/>
          </a:prstGeom>
          <a:noFill/>
        </p:spPr>
      </p:pic>
      <p:pic>
        <p:nvPicPr>
          <p:cNvPr id="20490" name="Picture 10" descr="Rendered Image"/>
          <p:cNvPicPr>
            <a:picLocks noChangeAspect="1" noChangeArrowheads="1"/>
          </p:cNvPicPr>
          <p:nvPr/>
        </p:nvPicPr>
        <p:blipFill>
          <a:blip r:embed="rId7">
            <a:lum contrast="40000"/>
          </a:blip>
          <a:srcRect/>
          <a:stretch>
            <a:fillRect/>
          </a:stretch>
        </p:blipFill>
        <p:spPr bwMode="auto">
          <a:xfrm>
            <a:off x="5286380" y="1285860"/>
            <a:ext cx="1600200" cy="1162050"/>
          </a:xfrm>
          <a:prstGeom prst="rect">
            <a:avLst/>
          </a:prstGeom>
          <a:noFill/>
        </p:spPr>
      </p:pic>
      <p:pic>
        <p:nvPicPr>
          <p:cNvPr id="20492" name="Picture 12" descr="Rendered Image"/>
          <p:cNvPicPr>
            <a:picLocks noChangeAspect="1" noChangeArrowheads="1"/>
          </p:cNvPicPr>
          <p:nvPr/>
        </p:nvPicPr>
        <p:blipFill>
          <a:blip r:embed="rId8">
            <a:lum contrast="40000"/>
          </a:blip>
          <a:srcRect/>
          <a:stretch>
            <a:fillRect/>
          </a:stretch>
        </p:blipFill>
        <p:spPr bwMode="auto">
          <a:xfrm>
            <a:off x="6105525" y="3643314"/>
            <a:ext cx="3038475" cy="1162050"/>
          </a:xfrm>
          <a:prstGeom prst="rect">
            <a:avLst/>
          </a:prstGeom>
          <a:noFill/>
        </p:spPr>
      </p:pic>
    </p:spTree>
  </p:cSld>
  <p:clrMapOvr>
    <a:masterClrMapping/>
  </p:clrMapOvr>
  <p:transition spd="slow" advTm="22000">
    <p:zoom/>
    <p:sndAc>
      <p:stSnd loop="1">
        <p:snd r:embed="rId2" name="Después de la lluvia  Ernesto Cortaz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ppt_w/2"/>
                                          </p:val>
                                        </p:tav>
                                      </p:tavLst>
                                    </p:anim>
                                    <p:anim calcmode="lin" valueType="num">
                                      <p:cBhvr>
                                        <p:cTn id="13" dur="5000"/>
                                        <p:tgtEl>
                                          <p:spTgt spid="7"/>
                                        </p:tgtEl>
                                        <p:attrNameLst>
                                          <p:attrName>ppt_y</p:attrName>
                                        </p:attrNameLst>
                                      </p:cBhvr>
                                      <p:tavLst>
                                        <p:tav tm="0">
                                          <p:val>
                                            <p:strVal val="ppt_y"/>
                                          </p:val>
                                        </p:tav>
                                        <p:tav tm="100000">
                                          <p:val>
                                            <p:strVal val="ppt_y"/>
                                          </p:val>
                                        </p:tav>
                                      </p:tavLst>
                                    </p:anim>
                                    <p:anim calcmode="lin" valueType="num">
                                      <p:cBhvr>
                                        <p:cTn id="14" dur="5000"/>
                                        <p:tgtEl>
                                          <p:spTgt spid="7"/>
                                        </p:tgtEl>
                                        <p:attrNameLst>
                                          <p:attrName>ppt_w</p:attrName>
                                        </p:attrNameLst>
                                      </p:cBhvr>
                                      <p:tavLst>
                                        <p:tav tm="0">
                                          <p:val>
                                            <p:strVal val="ppt_w"/>
                                          </p:val>
                                        </p:tav>
                                        <p:tav tm="100000">
                                          <p:val>
                                            <p:fltVal val="0"/>
                                          </p:val>
                                        </p:tav>
                                      </p:tavLst>
                                    </p:anim>
                                    <p:anim calcmode="lin" valueType="num">
                                      <p:cBhvr>
                                        <p:cTn id="15" dur="5000"/>
                                        <p:tgtEl>
                                          <p:spTgt spid="7"/>
                                        </p:tgtEl>
                                        <p:attrNameLst>
                                          <p:attrName>ppt_h</p:attrName>
                                        </p:attrNameLst>
                                      </p:cBhvr>
                                      <p:tavLst>
                                        <p:tav tm="0">
                                          <p:val>
                                            <p:strVal val="ppt_h"/>
                                          </p:val>
                                        </p:tav>
                                        <p:tav tm="100000">
                                          <p:val>
                                            <p:strVal val="ppt_h"/>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ppt_w/2"/>
                                          </p:val>
                                        </p:tav>
                                      </p:tavLst>
                                    </p:anim>
                                    <p:anim calcmode="lin" valueType="num">
                                      <p:cBhvr>
                                        <p:cTn id="19" dur="5000"/>
                                        <p:tgtEl>
                                          <p:spTgt spid="8"/>
                                        </p:tgtEl>
                                        <p:attrNameLst>
                                          <p:attrName>ppt_y</p:attrName>
                                        </p:attrNameLst>
                                      </p:cBhvr>
                                      <p:tavLst>
                                        <p:tav tm="0">
                                          <p:val>
                                            <p:strVal val="ppt_y"/>
                                          </p:val>
                                        </p:tav>
                                        <p:tav tm="100000">
                                          <p:val>
                                            <p:strVal val="ppt_y"/>
                                          </p:val>
                                        </p:tav>
                                      </p:tavLst>
                                    </p:anim>
                                    <p:anim calcmode="lin" valueType="num">
                                      <p:cBhvr>
                                        <p:cTn id="20" dur="5000"/>
                                        <p:tgtEl>
                                          <p:spTgt spid="8"/>
                                        </p:tgtEl>
                                        <p:attrNameLst>
                                          <p:attrName>ppt_w</p:attrName>
                                        </p:attrNameLst>
                                      </p:cBhvr>
                                      <p:tavLst>
                                        <p:tav tm="0">
                                          <p:val>
                                            <p:strVal val="ppt_w"/>
                                          </p:val>
                                        </p:tav>
                                        <p:tav tm="100000">
                                          <p:val>
                                            <p:fltVal val="0"/>
                                          </p:val>
                                        </p:tav>
                                      </p:tavLst>
                                    </p:anim>
                                    <p:anim calcmode="lin" valueType="num">
                                      <p:cBhvr>
                                        <p:cTn id="21" dur="5000"/>
                                        <p:tgtEl>
                                          <p:spTgt spid="8"/>
                                        </p:tgtEl>
                                        <p:attrNameLst>
                                          <p:attrName>ppt_h</p:attrName>
                                        </p:attrNameLst>
                                      </p:cBhvr>
                                      <p:tavLst>
                                        <p:tav tm="0">
                                          <p:val>
                                            <p:strVal val="ppt_h"/>
                                          </p:val>
                                        </p:tav>
                                        <p:tav tm="100000">
                                          <p:val>
                                            <p:strVal val="ppt_h"/>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9"/>
                                        </p:tgtEl>
                                        <p:attrNameLst>
                                          <p:attrName>ppt_x</p:attrName>
                                        </p:attrNameLst>
                                      </p:cBhvr>
                                      <p:tavLst>
                                        <p:tav tm="0">
                                          <p:val>
                                            <p:strVal val="ppt_x"/>
                                          </p:val>
                                        </p:tav>
                                        <p:tav tm="100000">
                                          <p:val>
                                            <p:strVal val="ppt_x+ppt_w/2"/>
                                          </p:val>
                                        </p:tav>
                                      </p:tavLst>
                                    </p:anim>
                                    <p:anim calcmode="lin" valueType="num">
                                      <p:cBhvr>
                                        <p:cTn id="25" dur="5000"/>
                                        <p:tgtEl>
                                          <p:spTgt spid="9"/>
                                        </p:tgtEl>
                                        <p:attrNameLst>
                                          <p:attrName>ppt_y</p:attrName>
                                        </p:attrNameLst>
                                      </p:cBhvr>
                                      <p:tavLst>
                                        <p:tav tm="0">
                                          <p:val>
                                            <p:strVal val="ppt_y"/>
                                          </p:val>
                                        </p:tav>
                                        <p:tav tm="100000">
                                          <p:val>
                                            <p:strVal val="ppt_y"/>
                                          </p:val>
                                        </p:tav>
                                      </p:tavLst>
                                    </p:anim>
                                    <p:anim calcmode="lin" valueType="num">
                                      <p:cBhvr>
                                        <p:cTn id="26" dur="5000"/>
                                        <p:tgtEl>
                                          <p:spTgt spid="9"/>
                                        </p:tgtEl>
                                        <p:attrNameLst>
                                          <p:attrName>ppt_w</p:attrName>
                                        </p:attrNameLst>
                                      </p:cBhvr>
                                      <p:tavLst>
                                        <p:tav tm="0">
                                          <p:val>
                                            <p:strVal val="ppt_w"/>
                                          </p:val>
                                        </p:tav>
                                        <p:tav tm="100000">
                                          <p:val>
                                            <p:fltVal val="0"/>
                                          </p:val>
                                        </p:tav>
                                      </p:tavLst>
                                    </p:anim>
                                    <p:anim calcmode="lin" valueType="num">
                                      <p:cBhvr>
                                        <p:cTn id="27" dur="5000"/>
                                        <p:tgtEl>
                                          <p:spTgt spid="9"/>
                                        </p:tgtEl>
                                        <p:attrNameLst>
                                          <p:attrName>ppt_h</p:attrName>
                                        </p:attrNameLst>
                                      </p:cBhvr>
                                      <p:tavLst>
                                        <p:tav tm="0">
                                          <p:val>
                                            <p:strVal val="ppt_h"/>
                                          </p:val>
                                        </p:tav>
                                        <p:tav tm="100000">
                                          <p:val>
                                            <p:strVal val="ppt_h"/>
                                          </p:val>
                                        </p:tav>
                                      </p:tavLst>
                                    </p:anim>
                                    <p:set>
                                      <p:cBhvr>
                                        <p:cTn id="28" dur="1" fill="hold">
                                          <p:stCondLst>
                                            <p:cond delay="4999"/>
                                          </p:stCondLst>
                                        </p:cTn>
                                        <p:tgtEl>
                                          <p:spTgt spid="9"/>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000"/>
                                        <p:tgtEl>
                                          <p:spTgt spid="10"/>
                                        </p:tgtEl>
                                        <p:attrNameLst>
                                          <p:attrName>ppt_x</p:attrName>
                                        </p:attrNameLst>
                                      </p:cBhvr>
                                      <p:tavLst>
                                        <p:tav tm="0">
                                          <p:val>
                                            <p:strVal val="ppt_x"/>
                                          </p:val>
                                        </p:tav>
                                        <p:tav tm="100000">
                                          <p:val>
                                            <p:strVal val="ppt_x+ppt_w/2"/>
                                          </p:val>
                                        </p:tav>
                                      </p:tavLst>
                                    </p:anim>
                                    <p:anim calcmode="lin" valueType="num">
                                      <p:cBhvr>
                                        <p:cTn id="31" dur="5000"/>
                                        <p:tgtEl>
                                          <p:spTgt spid="10"/>
                                        </p:tgtEl>
                                        <p:attrNameLst>
                                          <p:attrName>ppt_y</p:attrName>
                                        </p:attrNameLst>
                                      </p:cBhvr>
                                      <p:tavLst>
                                        <p:tav tm="0">
                                          <p:val>
                                            <p:strVal val="ppt_y"/>
                                          </p:val>
                                        </p:tav>
                                        <p:tav tm="100000">
                                          <p:val>
                                            <p:strVal val="ppt_y"/>
                                          </p:val>
                                        </p:tav>
                                      </p:tavLst>
                                    </p:anim>
                                    <p:anim calcmode="lin" valueType="num">
                                      <p:cBhvr>
                                        <p:cTn id="32" dur="5000"/>
                                        <p:tgtEl>
                                          <p:spTgt spid="10"/>
                                        </p:tgtEl>
                                        <p:attrNameLst>
                                          <p:attrName>ppt_w</p:attrName>
                                        </p:attrNameLst>
                                      </p:cBhvr>
                                      <p:tavLst>
                                        <p:tav tm="0">
                                          <p:val>
                                            <p:strVal val="ppt_w"/>
                                          </p:val>
                                        </p:tav>
                                        <p:tav tm="100000">
                                          <p:val>
                                            <p:fltVal val="0"/>
                                          </p:val>
                                        </p:tav>
                                      </p:tavLst>
                                    </p:anim>
                                    <p:anim calcmode="lin" valueType="num">
                                      <p:cBhvr>
                                        <p:cTn id="33" dur="5000"/>
                                        <p:tgtEl>
                                          <p:spTgt spid="10"/>
                                        </p:tgtEl>
                                        <p:attrNameLst>
                                          <p:attrName>ppt_h</p:attrName>
                                        </p:attrNameLst>
                                      </p:cBhvr>
                                      <p:tavLst>
                                        <p:tav tm="0">
                                          <p:val>
                                            <p:strVal val="ppt_h"/>
                                          </p:val>
                                        </p:tav>
                                        <p:tav tm="100000">
                                          <p:val>
                                            <p:strVal val="ppt_h"/>
                                          </p:val>
                                        </p:tav>
                                      </p:tavLst>
                                    </p:anim>
                                    <p:set>
                                      <p:cBhvr>
                                        <p:cTn id="34" dur="1" fill="hold">
                                          <p:stCondLst>
                                            <p:cond delay="4999"/>
                                          </p:stCondLst>
                                        </p:cTn>
                                        <p:tgtEl>
                                          <p:spTgt spid="10"/>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5000"/>
                                        <p:tgtEl>
                                          <p:spTgt spid="11"/>
                                        </p:tgtEl>
                                        <p:attrNameLst>
                                          <p:attrName>ppt_x</p:attrName>
                                        </p:attrNameLst>
                                      </p:cBhvr>
                                      <p:tavLst>
                                        <p:tav tm="0">
                                          <p:val>
                                            <p:strVal val="ppt_x"/>
                                          </p:val>
                                        </p:tav>
                                        <p:tav tm="100000">
                                          <p:val>
                                            <p:strVal val="ppt_x-ppt_w/2"/>
                                          </p:val>
                                        </p:tav>
                                      </p:tavLst>
                                    </p:anim>
                                    <p:anim calcmode="lin" valueType="num">
                                      <p:cBhvr>
                                        <p:cTn id="37" dur="5000"/>
                                        <p:tgtEl>
                                          <p:spTgt spid="11"/>
                                        </p:tgtEl>
                                        <p:attrNameLst>
                                          <p:attrName>ppt_y</p:attrName>
                                        </p:attrNameLst>
                                      </p:cBhvr>
                                      <p:tavLst>
                                        <p:tav tm="0">
                                          <p:val>
                                            <p:strVal val="ppt_y"/>
                                          </p:val>
                                        </p:tav>
                                        <p:tav tm="100000">
                                          <p:val>
                                            <p:strVal val="ppt_y"/>
                                          </p:val>
                                        </p:tav>
                                      </p:tavLst>
                                    </p:anim>
                                    <p:anim calcmode="lin" valueType="num">
                                      <p:cBhvr>
                                        <p:cTn id="38" dur="5000"/>
                                        <p:tgtEl>
                                          <p:spTgt spid="11"/>
                                        </p:tgtEl>
                                        <p:attrNameLst>
                                          <p:attrName>ppt_w</p:attrName>
                                        </p:attrNameLst>
                                      </p:cBhvr>
                                      <p:tavLst>
                                        <p:tav tm="0">
                                          <p:val>
                                            <p:strVal val="ppt_w"/>
                                          </p:val>
                                        </p:tav>
                                        <p:tav tm="100000">
                                          <p:val>
                                            <p:fltVal val="0"/>
                                          </p:val>
                                        </p:tav>
                                      </p:tavLst>
                                    </p:anim>
                                    <p:anim calcmode="lin" valueType="num">
                                      <p:cBhvr>
                                        <p:cTn id="39" dur="5000"/>
                                        <p:tgtEl>
                                          <p:spTgt spid="11"/>
                                        </p:tgtEl>
                                        <p:attrNameLst>
                                          <p:attrName>ppt_h</p:attrName>
                                        </p:attrNameLst>
                                      </p:cBhvr>
                                      <p:tavLst>
                                        <p:tav tm="0">
                                          <p:val>
                                            <p:strVal val="ppt_h"/>
                                          </p:val>
                                        </p:tav>
                                        <p:tav tm="100000">
                                          <p:val>
                                            <p:strVal val="ppt_h"/>
                                          </p:val>
                                        </p:tav>
                                      </p:tavLst>
                                    </p:anim>
                                    <p:set>
                                      <p:cBhvr>
                                        <p:cTn id="40" dur="1" fill="hold">
                                          <p:stCondLst>
                                            <p:cond delay="4999"/>
                                          </p:stCondLst>
                                        </p:cTn>
                                        <p:tgtEl>
                                          <p:spTgt spid="11"/>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5000" fill="hold"/>
                                        <p:tgtEl>
                                          <p:spTgt spid="5"/>
                                        </p:tgtEl>
                                        <p:attrNameLst>
                                          <p:attrName>ppt_w</p:attrName>
                                        </p:attrNameLst>
                                      </p:cBhvr>
                                      <p:tavLst>
                                        <p:tav tm="0">
                                          <p:val>
                                            <p:fltVal val="0"/>
                                          </p:val>
                                        </p:tav>
                                        <p:tav tm="100000">
                                          <p:val>
                                            <p:strVal val="#ppt_w"/>
                                          </p:val>
                                        </p:tav>
                                      </p:tavLst>
                                    </p:anim>
                                    <p:anim calcmode="lin" valueType="num">
                                      <p:cBhvr>
                                        <p:cTn id="44" dur="5000" fill="hold"/>
                                        <p:tgtEl>
                                          <p:spTgt spid="5"/>
                                        </p:tgtEl>
                                        <p:attrNameLst>
                                          <p:attrName>ppt_h</p:attrName>
                                        </p:attrNameLst>
                                      </p:cBhvr>
                                      <p:tavLst>
                                        <p:tav tm="0">
                                          <p:val>
                                            <p:strVal val="#ppt_h"/>
                                          </p:val>
                                        </p:tav>
                                        <p:tav tm="100000">
                                          <p:val>
                                            <p:strVal val="#ppt_h"/>
                                          </p:val>
                                        </p:tav>
                                      </p:tavLst>
                                    </p:anim>
                                  </p:childTnLst>
                                </p:cTn>
                              </p:par>
                              <p:par>
                                <p:cTn id="45" presetID="5" presetClass="entr" presetSubtype="10"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checkerboard(across)">
                                      <p:cBhvr>
                                        <p:cTn id="47" dur="5000"/>
                                        <p:tgtEl>
                                          <p:spTgt spid="5"/>
                                        </p:tgtEl>
                                      </p:cBhvr>
                                    </p:animEffect>
                                  </p:childTnLst>
                                </p:cTn>
                              </p:par>
                            </p:childTnLst>
                          </p:cTn>
                        </p:par>
                        <p:par>
                          <p:cTn id="48" fill="hold">
                            <p:stCondLst>
                              <p:cond delay="5000"/>
                            </p:stCondLst>
                            <p:childTnLst>
                              <p:par>
                                <p:cTn id="49" presetID="31" presetClass="entr" presetSubtype="0" fill="hold" nodeType="afterEffect">
                                  <p:stCondLst>
                                    <p:cond delay="0"/>
                                  </p:stCondLst>
                                  <p:iterate type="lt">
                                    <p:tmPct val="5000"/>
                                  </p:iterate>
                                  <p:childTnLst>
                                    <p:set>
                                      <p:cBhvr>
                                        <p:cTn id="50" dur="1" fill="hold">
                                          <p:stCondLst>
                                            <p:cond delay="0"/>
                                          </p:stCondLst>
                                        </p:cTn>
                                        <p:tgtEl>
                                          <p:spTgt spid="20486"/>
                                        </p:tgtEl>
                                        <p:attrNameLst>
                                          <p:attrName>style.visibility</p:attrName>
                                        </p:attrNameLst>
                                      </p:cBhvr>
                                      <p:to>
                                        <p:strVal val="visible"/>
                                      </p:to>
                                    </p:set>
                                    <p:anim calcmode="lin" valueType="num">
                                      <p:cBhvr>
                                        <p:cTn id="51" dur="2000" fill="hold"/>
                                        <p:tgtEl>
                                          <p:spTgt spid="20486"/>
                                        </p:tgtEl>
                                        <p:attrNameLst>
                                          <p:attrName>ppt_w</p:attrName>
                                        </p:attrNameLst>
                                      </p:cBhvr>
                                      <p:tavLst>
                                        <p:tav tm="0">
                                          <p:val>
                                            <p:fltVal val="0"/>
                                          </p:val>
                                        </p:tav>
                                        <p:tav tm="100000">
                                          <p:val>
                                            <p:strVal val="#ppt_w"/>
                                          </p:val>
                                        </p:tav>
                                      </p:tavLst>
                                    </p:anim>
                                    <p:anim calcmode="lin" valueType="num">
                                      <p:cBhvr>
                                        <p:cTn id="52" dur="2000" fill="hold"/>
                                        <p:tgtEl>
                                          <p:spTgt spid="20486"/>
                                        </p:tgtEl>
                                        <p:attrNameLst>
                                          <p:attrName>ppt_h</p:attrName>
                                        </p:attrNameLst>
                                      </p:cBhvr>
                                      <p:tavLst>
                                        <p:tav tm="0">
                                          <p:val>
                                            <p:fltVal val="0"/>
                                          </p:val>
                                        </p:tav>
                                        <p:tav tm="100000">
                                          <p:val>
                                            <p:strVal val="#ppt_h"/>
                                          </p:val>
                                        </p:tav>
                                      </p:tavLst>
                                    </p:anim>
                                    <p:anim calcmode="lin" valueType="num">
                                      <p:cBhvr>
                                        <p:cTn id="53" dur="2000" fill="hold"/>
                                        <p:tgtEl>
                                          <p:spTgt spid="20486"/>
                                        </p:tgtEl>
                                        <p:attrNameLst>
                                          <p:attrName>style.rotation</p:attrName>
                                        </p:attrNameLst>
                                      </p:cBhvr>
                                      <p:tavLst>
                                        <p:tav tm="0">
                                          <p:val>
                                            <p:fltVal val="90"/>
                                          </p:val>
                                        </p:tav>
                                        <p:tav tm="100000">
                                          <p:val>
                                            <p:fltVal val="0"/>
                                          </p:val>
                                        </p:tav>
                                      </p:tavLst>
                                    </p:anim>
                                    <p:animEffect transition="in" filter="fade">
                                      <p:cBhvr>
                                        <p:cTn id="54" dur="2000"/>
                                        <p:tgtEl>
                                          <p:spTgt spid="20486"/>
                                        </p:tgtEl>
                                      </p:cBhvr>
                                    </p:animEffect>
                                  </p:childTnLst>
                                </p:cTn>
                              </p:par>
                            </p:childTnLst>
                          </p:cTn>
                        </p:par>
                        <p:par>
                          <p:cTn id="55" fill="hold">
                            <p:stCondLst>
                              <p:cond delay="7000"/>
                            </p:stCondLst>
                            <p:childTnLst>
                              <p:par>
                                <p:cTn id="56" presetID="31" presetClass="entr" presetSubtype="0" fill="hold" nodeType="afterEffect">
                                  <p:stCondLst>
                                    <p:cond delay="0"/>
                                  </p:stCondLst>
                                  <p:iterate type="lt">
                                    <p:tmPct val="5000"/>
                                  </p:iterate>
                                  <p:childTnLst>
                                    <p:set>
                                      <p:cBhvr>
                                        <p:cTn id="57" dur="1" fill="hold">
                                          <p:stCondLst>
                                            <p:cond delay="0"/>
                                          </p:stCondLst>
                                        </p:cTn>
                                        <p:tgtEl>
                                          <p:spTgt spid="20488"/>
                                        </p:tgtEl>
                                        <p:attrNameLst>
                                          <p:attrName>style.visibility</p:attrName>
                                        </p:attrNameLst>
                                      </p:cBhvr>
                                      <p:to>
                                        <p:strVal val="visible"/>
                                      </p:to>
                                    </p:set>
                                    <p:anim calcmode="lin" valueType="num">
                                      <p:cBhvr>
                                        <p:cTn id="58" dur="1000" fill="hold"/>
                                        <p:tgtEl>
                                          <p:spTgt spid="20488"/>
                                        </p:tgtEl>
                                        <p:attrNameLst>
                                          <p:attrName>ppt_w</p:attrName>
                                        </p:attrNameLst>
                                      </p:cBhvr>
                                      <p:tavLst>
                                        <p:tav tm="0">
                                          <p:val>
                                            <p:fltVal val="0"/>
                                          </p:val>
                                        </p:tav>
                                        <p:tav tm="100000">
                                          <p:val>
                                            <p:strVal val="#ppt_w"/>
                                          </p:val>
                                        </p:tav>
                                      </p:tavLst>
                                    </p:anim>
                                    <p:anim calcmode="lin" valueType="num">
                                      <p:cBhvr>
                                        <p:cTn id="59" dur="1000" fill="hold"/>
                                        <p:tgtEl>
                                          <p:spTgt spid="20488"/>
                                        </p:tgtEl>
                                        <p:attrNameLst>
                                          <p:attrName>ppt_h</p:attrName>
                                        </p:attrNameLst>
                                      </p:cBhvr>
                                      <p:tavLst>
                                        <p:tav tm="0">
                                          <p:val>
                                            <p:fltVal val="0"/>
                                          </p:val>
                                        </p:tav>
                                        <p:tav tm="100000">
                                          <p:val>
                                            <p:strVal val="#ppt_h"/>
                                          </p:val>
                                        </p:tav>
                                      </p:tavLst>
                                    </p:anim>
                                    <p:anim calcmode="lin" valueType="num">
                                      <p:cBhvr>
                                        <p:cTn id="60" dur="1000" fill="hold"/>
                                        <p:tgtEl>
                                          <p:spTgt spid="20488"/>
                                        </p:tgtEl>
                                        <p:attrNameLst>
                                          <p:attrName>style.rotation</p:attrName>
                                        </p:attrNameLst>
                                      </p:cBhvr>
                                      <p:tavLst>
                                        <p:tav tm="0">
                                          <p:val>
                                            <p:fltVal val="90"/>
                                          </p:val>
                                        </p:tav>
                                        <p:tav tm="100000">
                                          <p:val>
                                            <p:fltVal val="0"/>
                                          </p:val>
                                        </p:tav>
                                      </p:tavLst>
                                    </p:anim>
                                    <p:animEffect transition="in" filter="fade">
                                      <p:cBhvr>
                                        <p:cTn id="61" dur="1000"/>
                                        <p:tgtEl>
                                          <p:spTgt spid="20488"/>
                                        </p:tgtEl>
                                      </p:cBhvr>
                                    </p:animEffect>
                                  </p:childTnLst>
                                </p:cTn>
                              </p:par>
                            </p:childTnLst>
                          </p:cTn>
                        </p:par>
                        <p:par>
                          <p:cTn id="62" fill="hold">
                            <p:stCondLst>
                              <p:cond delay="8000"/>
                            </p:stCondLst>
                            <p:childTnLst>
                              <p:par>
                                <p:cTn id="63" presetID="31" presetClass="entr" presetSubtype="0" fill="hold" nodeType="afterEffect">
                                  <p:stCondLst>
                                    <p:cond delay="0"/>
                                  </p:stCondLst>
                                  <p:iterate type="lt">
                                    <p:tmPct val="5000"/>
                                  </p:iterate>
                                  <p:childTnLst>
                                    <p:set>
                                      <p:cBhvr>
                                        <p:cTn id="64" dur="1" fill="hold">
                                          <p:stCondLst>
                                            <p:cond delay="0"/>
                                          </p:stCondLst>
                                        </p:cTn>
                                        <p:tgtEl>
                                          <p:spTgt spid="20490"/>
                                        </p:tgtEl>
                                        <p:attrNameLst>
                                          <p:attrName>style.visibility</p:attrName>
                                        </p:attrNameLst>
                                      </p:cBhvr>
                                      <p:to>
                                        <p:strVal val="visible"/>
                                      </p:to>
                                    </p:set>
                                    <p:anim calcmode="lin" valueType="num">
                                      <p:cBhvr>
                                        <p:cTn id="65" dur="2000" fill="hold"/>
                                        <p:tgtEl>
                                          <p:spTgt spid="20490"/>
                                        </p:tgtEl>
                                        <p:attrNameLst>
                                          <p:attrName>ppt_w</p:attrName>
                                        </p:attrNameLst>
                                      </p:cBhvr>
                                      <p:tavLst>
                                        <p:tav tm="0">
                                          <p:val>
                                            <p:fltVal val="0"/>
                                          </p:val>
                                        </p:tav>
                                        <p:tav tm="100000">
                                          <p:val>
                                            <p:strVal val="#ppt_w"/>
                                          </p:val>
                                        </p:tav>
                                      </p:tavLst>
                                    </p:anim>
                                    <p:anim calcmode="lin" valueType="num">
                                      <p:cBhvr>
                                        <p:cTn id="66" dur="2000" fill="hold"/>
                                        <p:tgtEl>
                                          <p:spTgt spid="20490"/>
                                        </p:tgtEl>
                                        <p:attrNameLst>
                                          <p:attrName>ppt_h</p:attrName>
                                        </p:attrNameLst>
                                      </p:cBhvr>
                                      <p:tavLst>
                                        <p:tav tm="0">
                                          <p:val>
                                            <p:fltVal val="0"/>
                                          </p:val>
                                        </p:tav>
                                        <p:tav tm="100000">
                                          <p:val>
                                            <p:strVal val="#ppt_h"/>
                                          </p:val>
                                        </p:tav>
                                      </p:tavLst>
                                    </p:anim>
                                    <p:anim calcmode="lin" valueType="num">
                                      <p:cBhvr>
                                        <p:cTn id="67" dur="2000" fill="hold"/>
                                        <p:tgtEl>
                                          <p:spTgt spid="20490"/>
                                        </p:tgtEl>
                                        <p:attrNameLst>
                                          <p:attrName>style.rotation</p:attrName>
                                        </p:attrNameLst>
                                      </p:cBhvr>
                                      <p:tavLst>
                                        <p:tav tm="0">
                                          <p:val>
                                            <p:fltVal val="90"/>
                                          </p:val>
                                        </p:tav>
                                        <p:tav tm="100000">
                                          <p:val>
                                            <p:fltVal val="0"/>
                                          </p:val>
                                        </p:tav>
                                      </p:tavLst>
                                    </p:anim>
                                    <p:animEffect transition="in" filter="fade">
                                      <p:cBhvr>
                                        <p:cTn id="68" dur="2000"/>
                                        <p:tgtEl>
                                          <p:spTgt spid="20490"/>
                                        </p:tgtEl>
                                      </p:cBhvr>
                                    </p:animEffect>
                                  </p:childTnLst>
                                </p:cTn>
                              </p:par>
                            </p:childTnLst>
                          </p:cTn>
                        </p:par>
                        <p:par>
                          <p:cTn id="69" fill="hold">
                            <p:stCondLst>
                              <p:cond delay="10000"/>
                            </p:stCondLst>
                            <p:childTnLst>
                              <p:par>
                                <p:cTn id="70" presetID="31" presetClass="entr" presetSubtype="0" fill="hold" nodeType="afterEffect">
                                  <p:stCondLst>
                                    <p:cond delay="0"/>
                                  </p:stCondLst>
                                  <p:iterate type="lt">
                                    <p:tmPct val="5000"/>
                                  </p:iterate>
                                  <p:childTnLst>
                                    <p:set>
                                      <p:cBhvr>
                                        <p:cTn id="71" dur="1" fill="hold">
                                          <p:stCondLst>
                                            <p:cond delay="0"/>
                                          </p:stCondLst>
                                        </p:cTn>
                                        <p:tgtEl>
                                          <p:spTgt spid="20492"/>
                                        </p:tgtEl>
                                        <p:attrNameLst>
                                          <p:attrName>style.visibility</p:attrName>
                                        </p:attrNameLst>
                                      </p:cBhvr>
                                      <p:to>
                                        <p:strVal val="visible"/>
                                      </p:to>
                                    </p:set>
                                    <p:anim calcmode="lin" valueType="num">
                                      <p:cBhvr>
                                        <p:cTn id="72" dur="2000" fill="hold"/>
                                        <p:tgtEl>
                                          <p:spTgt spid="20492"/>
                                        </p:tgtEl>
                                        <p:attrNameLst>
                                          <p:attrName>ppt_w</p:attrName>
                                        </p:attrNameLst>
                                      </p:cBhvr>
                                      <p:tavLst>
                                        <p:tav tm="0">
                                          <p:val>
                                            <p:fltVal val="0"/>
                                          </p:val>
                                        </p:tav>
                                        <p:tav tm="100000">
                                          <p:val>
                                            <p:strVal val="#ppt_w"/>
                                          </p:val>
                                        </p:tav>
                                      </p:tavLst>
                                    </p:anim>
                                    <p:anim calcmode="lin" valueType="num">
                                      <p:cBhvr>
                                        <p:cTn id="73" dur="2000" fill="hold"/>
                                        <p:tgtEl>
                                          <p:spTgt spid="20492"/>
                                        </p:tgtEl>
                                        <p:attrNameLst>
                                          <p:attrName>ppt_h</p:attrName>
                                        </p:attrNameLst>
                                      </p:cBhvr>
                                      <p:tavLst>
                                        <p:tav tm="0">
                                          <p:val>
                                            <p:fltVal val="0"/>
                                          </p:val>
                                        </p:tav>
                                        <p:tav tm="100000">
                                          <p:val>
                                            <p:strVal val="#ppt_h"/>
                                          </p:val>
                                        </p:tav>
                                      </p:tavLst>
                                    </p:anim>
                                    <p:anim calcmode="lin" valueType="num">
                                      <p:cBhvr>
                                        <p:cTn id="74" dur="2000" fill="hold"/>
                                        <p:tgtEl>
                                          <p:spTgt spid="20492"/>
                                        </p:tgtEl>
                                        <p:attrNameLst>
                                          <p:attrName>style.rotation</p:attrName>
                                        </p:attrNameLst>
                                      </p:cBhvr>
                                      <p:tavLst>
                                        <p:tav tm="0">
                                          <p:val>
                                            <p:fltVal val="90"/>
                                          </p:val>
                                        </p:tav>
                                        <p:tav tm="100000">
                                          <p:val>
                                            <p:fltVal val="0"/>
                                          </p:val>
                                        </p:tav>
                                      </p:tavLst>
                                    </p:anim>
                                    <p:animEffect transition="in" filter="fade">
                                      <p:cBhvr>
                                        <p:cTn id="75" dur="2000"/>
                                        <p:tgtEl>
                                          <p:spTgt spid="20492"/>
                                        </p:tgtEl>
                                      </p:cBhvr>
                                    </p:animEffect>
                                  </p:childTnLst>
                                </p:cTn>
                              </p:par>
                            </p:childTnLst>
                          </p:cTn>
                        </p:par>
                        <p:par>
                          <p:cTn id="76" fill="hold">
                            <p:stCondLst>
                              <p:cond delay="12000"/>
                            </p:stCondLst>
                            <p:childTnLst>
                              <p:par>
                                <p:cTn id="77" presetID="23" presetClass="entr" presetSubtype="16" fill="hold" nodeType="afterEffect">
                                  <p:stCondLst>
                                    <p:cond delay="0"/>
                                  </p:stCondLst>
                                  <p:childTnLst>
                                    <p:set>
                                      <p:cBhvr>
                                        <p:cTn id="78" dur="1" fill="hold">
                                          <p:stCondLst>
                                            <p:cond delay="0"/>
                                          </p:stCondLst>
                                        </p:cTn>
                                        <p:tgtEl>
                                          <p:spTgt spid="20484"/>
                                        </p:tgtEl>
                                        <p:attrNameLst>
                                          <p:attrName>style.visibility</p:attrName>
                                        </p:attrNameLst>
                                      </p:cBhvr>
                                      <p:to>
                                        <p:strVal val="visible"/>
                                      </p:to>
                                    </p:set>
                                    <p:anim calcmode="lin" valueType="num">
                                      <p:cBhvr>
                                        <p:cTn id="79" dur="2000" fill="hold"/>
                                        <p:tgtEl>
                                          <p:spTgt spid="20484"/>
                                        </p:tgtEl>
                                        <p:attrNameLst>
                                          <p:attrName>ppt_w</p:attrName>
                                        </p:attrNameLst>
                                      </p:cBhvr>
                                      <p:tavLst>
                                        <p:tav tm="0">
                                          <p:val>
                                            <p:fltVal val="0"/>
                                          </p:val>
                                        </p:tav>
                                        <p:tav tm="100000">
                                          <p:val>
                                            <p:strVal val="#ppt_w"/>
                                          </p:val>
                                        </p:tav>
                                      </p:tavLst>
                                    </p:anim>
                                    <p:anim calcmode="lin" valueType="num">
                                      <p:cBhvr>
                                        <p:cTn id="80" dur="2000" fill="hold"/>
                                        <p:tgtEl>
                                          <p:spTgt spid="2048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380690_large_9924.jpg"/>
          <p:cNvPicPr>
            <a:picLocks noChangeAspect="1"/>
          </p:cNvPicPr>
          <p:nvPr/>
        </p:nvPicPr>
        <p:blipFill>
          <a:blip r:embed="rId2"/>
          <a:stretch>
            <a:fillRect/>
          </a:stretch>
        </p:blipFill>
        <p:spPr>
          <a:xfrm>
            <a:off x="17790" y="0"/>
            <a:ext cx="9108420" cy="6858000"/>
          </a:xfrm>
          <a:prstGeom prst="rect">
            <a:avLst/>
          </a:prstGeom>
        </p:spPr>
      </p:pic>
      <p:pic>
        <p:nvPicPr>
          <p:cNvPr id="6" name="5 Imagen" descr="102380690_large_9924.jpg"/>
          <p:cNvPicPr>
            <a:picLocks noChangeAspect="1"/>
          </p:cNvPicPr>
          <p:nvPr/>
        </p:nvPicPr>
        <p:blipFill>
          <a:blip r:embed="rId2"/>
          <a:stretch>
            <a:fillRect/>
          </a:stretch>
        </p:blipFill>
        <p:spPr>
          <a:xfrm>
            <a:off x="35580" y="0"/>
            <a:ext cx="9108420" cy="6858000"/>
          </a:xfrm>
          <a:prstGeom prst="rect">
            <a:avLst/>
          </a:prstGeom>
        </p:spPr>
      </p:pic>
      <p:pic>
        <p:nvPicPr>
          <p:cNvPr id="7" name="6 Imagen" descr="102380690_large_9924.jpg"/>
          <p:cNvPicPr>
            <a:picLocks noChangeAspect="1"/>
          </p:cNvPicPr>
          <p:nvPr/>
        </p:nvPicPr>
        <p:blipFill>
          <a:blip r:embed="rId2"/>
          <a:stretch>
            <a:fillRect/>
          </a:stretch>
        </p:blipFill>
        <p:spPr>
          <a:xfrm>
            <a:off x="0" y="0"/>
            <a:ext cx="9108420" cy="6858000"/>
          </a:xfrm>
          <a:prstGeom prst="rect">
            <a:avLst/>
          </a:prstGeom>
        </p:spPr>
      </p:pic>
      <p:sp>
        <p:nvSpPr>
          <p:cNvPr id="8" name="7 CuadroTexto"/>
          <p:cNvSpPr txBox="1"/>
          <p:nvPr/>
        </p:nvSpPr>
        <p:spPr>
          <a:xfrm>
            <a:off x="2571736" y="5357826"/>
            <a:ext cx="3143271" cy="1015663"/>
          </a:xfrm>
          <a:prstGeom prst="rect">
            <a:avLst/>
          </a:prstGeom>
          <a:noFill/>
        </p:spPr>
        <p:txBody>
          <a:bodyPr wrap="square" rtlCol="0">
            <a:spAutoFit/>
          </a:bodyPr>
          <a:lstStyle/>
          <a:p>
            <a:pPr algn="ctr"/>
            <a:r>
              <a:rPr lang="es-ES" sz="2000" b="1" dirty="0" smtClean="0">
                <a:solidFill>
                  <a:srgbClr val="FFC000"/>
                </a:solidFill>
                <a:effectLst>
                  <a:outerShdw blurRad="38100" dist="38100" dir="2700000" algn="tl">
                    <a:srgbClr val="000000">
                      <a:alpha val="43137"/>
                    </a:srgbClr>
                  </a:outerShdw>
                </a:effectLst>
              </a:rPr>
              <a:t>Llueve, todo se moja, con el agua se apaga el fuego</a:t>
            </a:r>
          </a:p>
          <a:p>
            <a:endParaRPr lang="es-ES" sz="2000" b="1" dirty="0">
              <a:solidFill>
                <a:srgbClr val="FFC000"/>
              </a:solidFill>
              <a:effectLst>
                <a:outerShdw blurRad="38100" dist="38100" dir="2700000" algn="tl">
                  <a:srgbClr val="000000">
                    <a:alpha val="43137"/>
                  </a:srgbClr>
                </a:outerShdw>
              </a:effectLst>
            </a:endParaRPr>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3000"/>
                                        <p:tgtEl>
                                          <p:spTgt spid="4"/>
                                        </p:tgtEl>
                                      </p:cBhvr>
                                    </p:animEffect>
                                  </p:childTnLst>
                                </p:cTn>
                              </p:par>
                              <p:par>
                                <p:cTn id="12" presetID="23" presetClass="exit" presetSubtype="272" fill="hold" nodeType="withEffect">
                                  <p:stCondLst>
                                    <p:cond delay="0"/>
                                  </p:stCondLst>
                                  <p:childTnLst>
                                    <p:anim calcmode="lin" valueType="num">
                                      <p:cBhvr>
                                        <p:cTn id="13" dur="3000"/>
                                        <p:tgtEl>
                                          <p:spTgt spid="6"/>
                                        </p:tgtEl>
                                        <p:attrNameLst>
                                          <p:attrName>ppt_w</p:attrName>
                                        </p:attrNameLst>
                                      </p:cBhvr>
                                      <p:tavLst>
                                        <p:tav tm="0">
                                          <p:val>
                                            <p:strVal val="ppt_w"/>
                                          </p:val>
                                        </p:tav>
                                        <p:tav tm="100000">
                                          <p:val>
                                            <p:strVal val="4/3*ppt_w"/>
                                          </p:val>
                                        </p:tav>
                                      </p:tavLst>
                                    </p:anim>
                                    <p:anim calcmode="lin" valueType="num">
                                      <p:cBhvr>
                                        <p:cTn id="14" dur="3000"/>
                                        <p:tgtEl>
                                          <p:spTgt spid="6"/>
                                        </p:tgtEl>
                                        <p:attrNameLst>
                                          <p:attrName>ppt_h</p:attrName>
                                        </p:attrNameLst>
                                      </p:cBhvr>
                                      <p:tavLst>
                                        <p:tav tm="0">
                                          <p:val>
                                            <p:strVal val="ppt_h"/>
                                          </p:val>
                                        </p:tav>
                                        <p:tav tm="100000">
                                          <p:val>
                                            <p:strVal val="4/3*ppt_h"/>
                                          </p:val>
                                        </p:tav>
                                      </p:tavLst>
                                    </p:anim>
                                    <p:set>
                                      <p:cBhvr>
                                        <p:cTn id="15" dur="1" fill="hold">
                                          <p:stCondLst>
                                            <p:cond delay="2999"/>
                                          </p:stCondLst>
                                        </p:cTn>
                                        <p:tgtEl>
                                          <p:spTgt spid="6"/>
                                        </p:tgtEl>
                                        <p:attrNameLst>
                                          <p:attrName>style.visibility</p:attrName>
                                        </p:attrNameLst>
                                      </p:cBhvr>
                                      <p:to>
                                        <p:strVal val="hidden"/>
                                      </p:to>
                                    </p:set>
                                  </p:childTnLst>
                                </p:cTn>
                              </p:par>
                              <p:par>
                                <p:cTn id="16" presetID="16" presetClass="exit" presetSubtype="42" fill="hold" nodeType="withEffect">
                                  <p:stCondLst>
                                    <p:cond delay="0"/>
                                  </p:stCondLst>
                                  <p:childTnLst>
                                    <p:animEffect transition="out" filter="barn(outHorizontal)">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23" presetClass="exit" presetSubtype="272" fill="hold" nodeType="withEffect">
                                  <p:stCondLst>
                                    <p:cond delay="0"/>
                                  </p:stCondLst>
                                  <p:childTnLst>
                                    <p:anim calcmode="lin" valueType="num">
                                      <p:cBhvr>
                                        <p:cTn id="20" dur="3000"/>
                                        <p:tgtEl>
                                          <p:spTgt spid="7"/>
                                        </p:tgtEl>
                                        <p:attrNameLst>
                                          <p:attrName>ppt_w</p:attrName>
                                        </p:attrNameLst>
                                      </p:cBhvr>
                                      <p:tavLst>
                                        <p:tav tm="0">
                                          <p:val>
                                            <p:strVal val="ppt_w"/>
                                          </p:val>
                                        </p:tav>
                                        <p:tav tm="100000">
                                          <p:val>
                                            <p:strVal val="4/3*ppt_w"/>
                                          </p:val>
                                        </p:tav>
                                      </p:tavLst>
                                    </p:anim>
                                    <p:anim calcmode="lin" valueType="num">
                                      <p:cBhvr>
                                        <p:cTn id="21" dur="3000"/>
                                        <p:tgtEl>
                                          <p:spTgt spid="7"/>
                                        </p:tgtEl>
                                        <p:attrNameLst>
                                          <p:attrName>ppt_h</p:attrName>
                                        </p:attrNameLst>
                                      </p:cBhvr>
                                      <p:tavLst>
                                        <p:tav tm="0">
                                          <p:val>
                                            <p:strVal val="ppt_h"/>
                                          </p:val>
                                        </p:tav>
                                        <p:tav tm="100000">
                                          <p:val>
                                            <p:strVal val="4/3*ppt_h"/>
                                          </p:val>
                                        </p:tav>
                                      </p:tavLst>
                                    </p:anim>
                                    <p:set>
                                      <p:cBhvr>
                                        <p:cTn id="22" dur="1" fill="hold">
                                          <p:stCondLst>
                                            <p:cond delay="2999"/>
                                          </p:stCondLst>
                                        </p:cTn>
                                        <p:tgtEl>
                                          <p:spTgt spid="7"/>
                                        </p:tgtEl>
                                        <p:attrNameLst>
                                          <p:attrName>style.visibility</p:attrName>
                                        </p:attrNameLst>
                                      </p:cBhvr>
                                      <p:to>
                                        <p:strVal val="hidden"/>
                                      </p:to>
                                    </p:set>
                                  </p:childTnLst>
                                </p:cTn>
                              </p:par>
                              <p:par>
                                <p:cTn id="23" presetID="4" presetClass="exit" presetSubtype="16" fill="hold" nodeType="withEffect">
                                  <p:stCondLst>
                                    <p:cond delay="0"/>
                                  </p:stCondLst>
                                  <p:childTnLst>
                                    <p:animEffect transition="out" filter="box(in)">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childTnLst>
                          </p:cTn>
                        </p:par>
                        <p:par>
                          <p:cTn id="26" fill="hold">
                            <p:stCondLst>
                              <p:cond delay="3000"/>
                            </p:stCondLst>
                            <p:childTnLst>
                              <p:par>
                                <p:cTn id="27" presetID="43"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200"/>
                                        <p:tgtEl>
                                          <p:spTgt spid="8"/>
                                        </p:tgtEl>
                                      </p:cBhvr>
                                    </p:animEffect>
                                    <p:anim calcmode="lin" valueType="num">
                                      <p:cBhvr>
                                        <p:cTn id="30" dur="800" fill="hold"/>
                                        <p:tgtEl>
                                          <p:spTgt spid="8"/>
                                        </p:tgtEl>
                                        <p:attrNameLst>
                                          <p:attrName>ppt_x</p:attrName>
                                        </p:attrNameLst>
                                      </p:cBhvr>
                                      <p:tavLst>
                                        <p:tav tm="0">
                                          <p:val>
                                            <p:strVal val="#ppt_x"/>
                                          </p:val>
                                        </p:tav>
                                        <p:tav tm="100000">
                                          <p:val>
                                            <p:strVal val="#ppt_x"/>
                                          </p:val>
                                        </p:tav>
                                      </p:tavLst>
                                    </p:anim>
                                    <p:anim calcmode="lin" valueType="num">
                                      <p:cBhvr>
                                        <p:cTn id="31" dur="800" fill="hold"/>
                                        <p:tgtEl>
                                          <p:spTgt spid="8"/>
                                        </p:tgtEl>
                                        <p:attrNameLst>
                                          <p:attrName>ppt_y</p:attrName>
                                        </p:attrNameLst>
                                      </p:cBhvr>
                                      <p:tavLst>
                                        <p:tav tm="0">
                                          <p:val>
                                            <p:strVal val="#ppt_y+0.31"/>
                                          </p:val>
                                        </p:tav>
                                        <p:tav tm="100000">
                                          <p:val>
                                            <p:strVal val="#ppt_y+0.31"/>
                                          </p:val>
                                        </p:tav>
                                      </p:tavLst>
                                    </p:anim>
                                    <p:anim calcmode="lin" valueType="num">
                                      <p:cBhvr>
                                        <p:cTn id="32" dur="1200" decel="50000" fill="hold">
                                          <p:stCondLst>
                                            <p:cond delay="8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3" dur="1200" decel="50000" fill="hold">
                                          <p:stCondLst>
                                            <p:cond delay="8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10016"/>
            <a:ext cx="9144000" cy="6837967"/>
          </a:xfrm>
          <a:prstGeom prst="rect">
            <a:avLst/>
          </a:prstGeom>
        </p:spPr>
      </p:pic>
      <p:pic>
        <p:nvPicPr>
          <p:cNvPr id="6" name="5 Imagen" descr="Imagen1.jpg"/>
          <p:cNvPicPr>
            <a:picLocks noChangeAspect="1"/>
          </p:cNvPicPr>
          <p:nvPr/>
        </p:nvPicPr>
        <p:blipFill>
          <a:blip r:embed="rId2"/>
          <a:stretch>
            <a:fillRect/>
          </a:stretch>
        </p:blipFill>
        <p:spPr>
          <a:xfrm>
            <a:off x="0" y="20033"/>
            <a:ext cx="9144000" cy="6837967"/>
          </a:xfrm>
          <a:prstGeom prst="rect">
            <a:avLst/>
          </a:prstGeom>
        </p:spPr>
      </p:pic>
      <p:pic>
        <p:nvPicPr>
          <p:cNvPr id="7" name="6 Imagen" descr="Imagen1.jpg"/>
          <p:cNvPicPr>
            <a:picLocks noChangeAspect="1"/>
          </p:cNvPicPr>
          <p:nvPr/>
        </p:nvPicPr>
        <p:blipFill>
          <a:blip r:embed="rId2"/>
          <a:stretch>
            <a:fillRect/>
          </a:stretch>
        </p:blipFill>
        <p:spPr>
          <a:xfrm>
            <a:off x="0" y="20033"/>
            <a:ext cx="9144000" cy="6837967"/>
          </a:xfrm>
          <a:prstGeom prst="rect">
            <a:avLst/>
          </a:prstGeom>
        </p:spPr>
      </p:pic>
      <p:sp>
        <p:nvSpPr>
          <p:cNvPr id="8" name="7 CuadroTexto"/>
          <p:cNvSpPr txBox="1"/>
          <p:nvPr/>
        </p:nvSpPr>
        <p:spPr>
          <a:xfrm>
            <a:off x="2357422" y="4919008"/>
            <a:ext cx="3357586" cy="1938992"/>
          </a:xfrm>
          <a:prstGeom prst="rect">
            <a:avLst/>
          </a:prstGeom>
          <a:noFill/>
        </p:spPr>
        <p:txBody>
          <a:bodyPr wrap="square" rtlCol="0">
            <a:spAutoFit/>
          </a:bodyPr>
          <a:lstStyle/>
          <a:p>
            <a:pPr algn="ctr"/>
            <a:r>
              <a:rPr lang="es-ES" sz="2400" b="1" dirty="0" smtClean="0">
                <a:solidFill>
                  <a:srgbClr val="FFC000"/>
                </a:solidFill>
                <a:effectLst>
                  <a:outerShdw blurRad="38100" dist="38100" dir="2700000" algn="tl">
                    <a:srgbClr val="000000">
                      <a:alpha val="43137"/>
                    </a:srgbClr>
                  </a:outerShdw>
                </a:effectLst>
              </a:rPr>
              <a:t>Se lava el suelo y se van las hojas que el otoño dejó estancadas en mi vereda. </a:t>
            </a:r>
          </a:p>
          <a:p>
            <a:pPr algn="ctr"/>
            <a:endParaRPr lang="es-ES" sz="2400" b="1" dirty="0">
              <a:solidFill>
                <a:srgbClr val="FFC000"/>
              </a:solidFill>
              <a:effectLst>
                <a:outerShdw blurRad="38100" dist="38100" dir="2700000" algn="tl">
                  <a:srgbClr val="000000">
                    <a:alpha val="43137"/>
                  </a:srgbClr>
                </a:outerShdw>
              </a:effectLst>
            </a:endParaRPr>
          </a:p>
        </p:txBody>
      </p:sp>
    </p:spTree>
  </p:cSld>
  <p:clrMapOvr>
    <a:masterClrMapping/>
  </p:clrMapOvr>
  <p:transition spd="slow" advTm="1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2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3000"/>
                                        <p:tgtEl>
                                          <p:spTgt spid="6"/>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par>
                          <p:cTn id="22" fill="hold">
                            <p:stCondLst>
                              <p:cond delay="3000"/>
                            </p:stCondLst>
                            <p:childTnLst>
                              <p:par>
                                <p:cTn id="23" presetID="43"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200"/>
                                        <p:tgtEl>
                                          <p:spTgt spid="8"/>
                                        </p:tgtEl>
                                      </p:cBhvr>
                                    </p:animEffect>
                                    <p:anim calcmode="lin" valueType="num">
                                      <p:cBhvr>
                                        <p:cTn id="26" dur="800" fill="hold"/>
                                        <p:tgtEl>
                                          <p:spTgt spid="8"/>
                                        </p:tgtEl>
                                        <p:attrNameLst>
                                          <p:attrName>ppt_x</p:attrName>
                                        </p:attrNameLst>
                                      </p:cBhvr>
                                      <p:tavLst>
                                        <p:tav tm="0">
                                          <p:val>
                                            <p:strVal val="#ppt_x"/>
                                          </p:val>
                                        </p:tav>
                                        <p:tav tm="100000">
                                          <p:val>
                                            <p:strVal val="#ppt_x"/>
                                          </p:val>
                                        </p:tav>
                                      </p:tavLst>
                                    </p:anim>
                                    <p:anim calcmode="lin" valueType="num">
                                      <p:cBhvr>
                                        <p:cTn id="27" dur="800" fill="hold"/>
                                        <p:tgtEl>
                                          <p:spTgt spid="8"/>
                                        </p:tgtEl>
                                        <p:attrNameLst>
                                          <p:attrName>ppt_y</p:attrName>
                                        </p:attrNameLst>
                                      </p:cBhvr>
                                      <p:tavLst>
                                        <p:tav tm="0">
                                          <p:val>
                                            <p:strVal val="#ppt_y+0.31"/>
                                          </p:val>
                                        </p:tav>
                                        <p:tav tm="100000">
                                          <p:val>
                                            <p:strVal val="#ppt_y+0.31"/>
                                          </p:val>
                                        </p:tav>
                                      </p:tavLst>
                                    </p:anim>
                                    <p:anim calcmode="lin" valueType="num">
                                      <p:cBhvr>
                                        <p:cTn id="28" dur="1200" decel="50000" fill="hold">
                                          <p:stCondLst>
                                            <p:cond delay="8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1200" decel="50000" fill="hold">
                                          <p:stCondLst>
                                            <p:cond delay="8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ain_ariyaamo-15.jpg"/>
          <p:cNvPicPr>
            <a:picLocks noChangeAspect="1"/>
          </p:cNvPicPr>
          <p:nvPr/>
        </p:nvPicPr>
        <p:blipFill>
          <a:blip r:embed="rId2"/>
          <a:stretch>
            <a:fillRect/>
          </a:stretch>
        </p:blipFill>
        <p:spPr>
          <a:xfrm>
            <a:off x="0" y="6684"/>
            <a:ext cx="9144000" cy="6844632"/>
          </a:xfrm>
          <a:prstGeom prst="rect">
            <a:avLst/>
          </a:prstGeom>
        </p:spPr>
      </p:pic>
      <p:pic>
        <p:nvPicPr>
          <p:cNvPr id="6" name="5 Imagen" descr="rain_ariyaamo-15.jpg"/>
          <p:cNvPicPr>
            <a:picLocks noChangeAspect="1"/>
          </p:cNvPicPr>
          <p:nvPr/>
        </p:nvPicPr>
        <p:blipFill>
          <a:blip r:embed="rId2"/>
          <a:stretch>
            <a:fillRect/>
          </a:stretch>
        </p:blipFill>
        <p:spPr>
          <a:xfrm>
            <a:off x="0" y="0"/>
            <a:ext cx="9144000" cy="6844632"/>
          </a:xfrm>
          <a:prstGeom prst="rect">
            <a:avLst/>
          </a:prstGeom>
        </p:spPr>
      </p:pic>
      <p:pic>
        <p:nvPicPr>
          <p:cNvPr id="7" name="6 Imagen" descr="rain_ariyaamo-15.jpg"/>
          <p:cNvPicPr>
            <a:picLocks noChangeAspect="1"/>
          </p:cNvPicPr>
          <p:nvPr/>
        </p:nvPicPr>
        <p:blipFill>
          <a:blip r:embed="rId2"/>
          <a:stretch>
            <a:fillRect/>
          </a:stretch>
        </p:blipFill>
        <p:spPr>
          <a:xfrm>
            <a:off x="0" y="13368"/>
            <a:ext cx="9144000" cy="6844632"/>
          </a:xfrm>
          <a:prstGeom prst="rect">
            <a:avLst/>
          </a:prstGeom>
        </p:spPr>
      </p:pic>
      <p:sp>
        <p:nvSpPr>
          <p:cNvPr id="8" name="7 CuadroTexto"/>
          <p:cNvSpPr txBox="1"/>
          <p:nvPr/>
        </p:nvSpPr>
        <p:spPr>
          <a:xfrm>
            <a:off x="4143372" y="1571612"/>
            <a:ext cx="4357718" cy="1569660"/>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De pronto me doy cuenta que la lluvia no sólo moja mi casa , mi patio y mi jardín</a:t>
            </a:r>
          </a:p>
          <a:p>
            <a:endParaRPr lang="es-ES" sz="2400" b="1" dirty="0">
              <a:effectLst>
                <a:outerShdw blurRad="38100" dist="38100" dir="2700000" algn="tl">
                  <a:srgbClr val="000000">
                    <a:alpha val="43137"/>
                  </a:srgbClr>
                </a:outerShdw>
              </a:effectLst>
            </a:endParaRPr>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2/3*#ppt_w"/>
                                          </p:val>
                                        </p:tav>
                                        <p:tav tm="100000">
                                          <p:val>
                                            <p:strVal val="#ppt_w"/>
                                          </p:val>
                                        </p:tav>
                                      </p:tavLst>
                                    </p:anim>
                                    <p:anim calcmode="lin" valueType="num">
                                      <p:cBhvr>
                                        <p:cTn id="8" dur="3000" fill="hold"/>
                                        <p:tgtEl>
                                          <p:spTgt spid="7"/>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out)">
                                      <p:cBhvr>
                                        <p:cTn id="11" dur="5000"/>
                                        <p:tgtEl>
                                          <p:spTgt spid="7"/>
                                        </p:tgtEl>
                                      </p:cBhvr>
                                    </p:animEffect>
                                  </p:childTnLst>
                                </p:cTn>
                              </p:par>
                              <p:par>
                                <p:cTn id="12" presetID="23" presetClass="entr" presetSubtype="27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2/3*#ppt_w"/>
                                          </p:val>
                                        </p:tav>
                                        <p:tav tm="100000">
                                          <p:val>
                                            <p:strVal val="#ppt_w"/>
                                          </p:val>
                                        </p:tav>
                                      </p:tavLst>
                                    </p:anim>
                                    <p:anim calcmode="lin" valueType="num">
                                      <p:cBhvr>
                                        <p:cTn id="15" dur="3000" fill="hold"/>
                                        <p:tgtEl>
                                          <p:spTgt spid="6"/>
                                        </p:tgtEl>
                                        <p:attrNameLst>
                                          <p:attrName>ppt_h</p:attrName>
                                        </p:attrNameLst>
                                      </p:cBhvr>
                                      <p:tavLst>
                                        <p:tav tm="0">
                                          <p:val>
                                            <p:strVal val="2/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ircle(out)">
                                      <p:cBhvr>
                                        <p:cTn id="18" dur="5000"/>
                                        <p:tgtEl>
                                          <p:spTgt spid="6"/>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par>
                          <p:cTn id="26" fill="hold">
                            <p:stCondLst>
                              <p:cond delay="5000"/>
                            </p:stCondLst>
                            <p:childTnLst>
                              <p:par>
                                <p:cTn id="27" presetID="43"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300"/>
                                        <p:tgtEl>
                                          <p:spTgt spid="8"/>
                                        </p:tgtEl>
                                      </p:cBhvr>
                                    </p:animEffect>
                                    <p:anim calcmode="lin" valueType="num">
                                      <p:cBhvr>
                                        <p:cTn id="30" dur="1200" fill="hold"/>
                                        <p:tgtEl>
                                          <p:spTgt spid="8"/>
                                        </p:tgtEl>
                                        <p:attrNameLst>
                                          <p:attrName>ppt_x</p:attrName>
                                        </p:attrNameLst>
                                      </p:cBhvr>
                                      <p:tavLst>
                                        <p:tav tm="0">
                                          <p:val>
                                            <p:strVal val="#ppt_x"/>
                                          </p:val>
                                        </p:tav>
                                        <p:tav tm="100000">
                                          <p:val>
                                            <p:strVal val="#ppt_x"/>
                                          </p:val>
                                        </p:tav>
                                      </p:tavLst>
                                    </p:anim>
                                    <p:anim calcmode="lin" valueType="num">
                                      <p:cBhvr>
                                        <p:cTn id="31" dur="1200" fill="hold"/>
                                        <p:tgtEl>
                                          <p:spTgt spid="8"/>
                                        </p:tgtEl>
                                        <p:attrNameLst>
                                          <p:attrName>ppt_y</p:attrName>
                                        </p:attrNameLst>
                                      </p:cBhvr>
                                      <p:tavLst>
                                        <p:tav tm="0">
                                          <p:val>
                                            <p:strVal val="#ppt_y+0.31"/>
                                          </p:val>
                                        </p:tav>
                                        <p:tav tm="100000">
                                          <p:val>
                                            <p:strVal val="#ppt_y+0.31"/>
                                          </p:val>
                                        </p:tav>
                                      </p:tavLst>
                                    </p:anim>
                                    <p:anim calcmode="lin" valueType="num">
                                      <p:cBhvr>
                                        <p:cTn id="32" dur="1800" decel="50000" fill="hold">
                                          <p:stCondLst>
                                            <p:cond delay="12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3" dur="1800" decel="50000" fill="hold">
                                          <p:stCondLst>
                                            <p:cond delay="12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17366-1680x1050.jpg"/>
          <p:cNvPicPr>
            <a:picLocks noChangeAspect="1"/>
          </p:cNvPicPr>
          <p:nvPr/>
        </p:nvPicPr>
        <p:blipFill>
          <a:blip r:embed="rId2"/>
          <a:stretch>
            <a:fillRect/>
          </a:stretch>
        </p:blipFill>
        <p:spPr>
          <a:xfrm>
            <a:off x="0" y="6684"/>
            <a:ext cx="9144000" cy="6844632"/>
          </a:xfrm>
          <a:prstGeom prst="rect">
            <a:avLst/>
          </a:prstGeom>
        </p:spPr>
      </p:pic>
      <p:pic>
        <p:nvPicPr>
          <p:cNvPr id="6" name="5 Imagen" descr="517366-1680x1050.jpg"/>
          <p:cNvPicPr>
            <a:picLocks noChangeAspect="1"/>
          </p:cNvPicPr>
          <p:nvPr/>
        </p:nvPicPr>
        <p:blipFill>
          <a:blip r:embed="rId2"/>
          <a:stretch>
            <a:fillRect/>
          </a:stretch>
        </p:blipFill>
        <p:spPr>
          <a:xfrm>
            <a:off x="0" y="13368"/>
            <a:ext cx="9144000" cy="6844632"/>
          </a:xfrm>
          <a:prstGeom prst="rect">
            <a:avLst/>
          </a:prstGeom>
        </p:spPr>
      </p:pic>
      <p:pic>
        <p:nvPicPr>
          <p:cNvPr id="7" name="6 Imagen" descr="517366-1680x1050.jpg"/>
          <p:cNvPicPr>
            <a:picLocks noChangeAspect="1"/>
          </p:cNvPicPr>
          <p:nvPr/>
        </p:nvPicPr>
        <p:blipFill>
          <a:blip r:embed="rId2"/>
          <a:stretch>
            <a:fillRect/>
          </a:stretch>
        </p:blipFill>
        <p:spPr>
          <a:xfrm>
            <a:off x="0" y="13368"/>
            <a:ext cx="9144000" cy="6844632"/>
          </a:xfrm>
          <a:prstGeom prst="rect">
            <a:avLst/>
          </a:prstGeom>
        </p:spPr>
      </p:pic>
      <p:sp>
        <p:nvSpPr>
          <p:cNvPr id="8" name="7 CuadroTexto"/>
          <p:cNvSpPr txBox="1"/>
          <p:nvPr/>
        </p:nvSpPr>
        <p:spPr>
          <a:xfrm>
            <a:off x="500034" y="714356"/>
            <a:ext cx="3643337" cy="2677656"/>
          </a:xfrm>
          <a:prstGeom prst="rect">
            <a:avLst/>
          </a:prstGeom>
          <a:noFill/>
        </p:spPr>
        <p:txBody>
          <a:bodyPr wrap="square" rtlCol="0">
            <a:spAutoFit/>
          </a:bodyPr>
          <a:lstStyle/>
          <a:p>
            <a:pPr algn="ctr"/>
            <a:r>
              <a:rPr lang="es-ES" sz="2400" b="1" dirty="0" smtClean="0">
                <a:solidFill>
                  <a:srgbClr val="FFC000"/>
                </a:solidFill>
                <a:effectLst>
                  <a:outerShdw blurRad="38100" dist="38100" dir="2700000" algn="tl">
                    <a:srgbClr val="000000">
                      <a:alpha val="43137"/>
                    </a:srgbClr>
                  </a:outerShdw>
                </a:effectLst>
              </a:rPr>
              <a:t>La lluvia mojó mi alma, lavó mis penas y apagó mi fuego, con ella se fueron los recuerdos que guardé celosamente durante todo este tiempo</a:t>
            </a:r>
          </a:p>
          <a:p>
            <a:pPr algn="ctr"/>
            <a:endParaRPr lang="es-ES" sz="2400" b="1" dirty="0">
              <a:solidFill>
                <a:srgbClr val="FFC000"/>
              </a:solidFill>
              <a:effectLst>
                <a:outerShdw blurRad="38100" dist="38100" dir="2700000" algn="tl">
                  <a:srgbClr val="000000">
                    <a:alpha val="43137"/>
                  </a:srgbClr>
                </a:outerShdw>
              </a:effectLst>
            </a:endParaRPr>
          </a:p>
        </p:txBody>
      </p:sp>
    </p:spTree>
  </p:cSld>
  <p:clrMapOvr>
    <a:masterClrMapping/>
  </p:clrMapOvr>
  <p:transition spd="slow" advTm="17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fltVal val="0"/>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plus(in)">
                                      <p:cBhvr>
                                        <p:cTn id="11" dur="3000"/>
                                        <p:tgtEl>
                                          <p:spTgt spid="7"/>
                                        </p:tgtEl>
                                      </p:cBhvr>
                                    </p:animEffect>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par>
                          <p:cTn id="22" fill="hold">
                            <p:stCondLst>
                              <p:cond delay="3000"/>
                            </p:stCondLst>
                            <p:childTnLst>
                              <p:par>
                                <p:cTn id="23" presetID="43"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200"/>
                                        <p:tgtEl>
                                          <p:spTgt spid="8"/>
                                        </p:tgtEl>
                                      </p:cBhvr>
                                    </p:animEffect>
                                    <p:anim calcmode="lin" valueType="num">
                                      <p:cBhvr>
                                        <p:cTn id="26" dur="800" fill="hold"/>
                                        <p:tgtEl>
                                          <p:spTgt spid="8"/>
                                        </p:tgtEl>
                                        <p:attrNameLst>
                                          <p:attrName>ppt_x</p:attrName>
                                        </p:attrNameLst>
                                      </p:cBhvr>
                                      <p:tavLst>
                                        <p:tav tm="0">
                                          <p:val>
                                            <p:strVal val="#ppt_x"/>
                                          </p:val>
                                        </p:tav>
                                        <p:tav tm="100000">
                                          <p:val>
                                            <p:strVal val="#ppt_x"/>
                                          </p:val>
                                        </p:tav>
                                      </p:tavLst>
                                    </p:anim>
                                    <p:anim calcmode="lin" valueType="num">
                                      <p:cBhvr>
                                        <p:cTn id="27" dur="800" fill="hold"/>
                                        <p:tgtEl>
                                          <p:spTgt spid="8"/>
                                        </p:tgtEl>
                                        <p:attrNameLst>
                                          <p:attrName>ppt_y</p:attrName>
                                        </p:attrNameLst>
                                      </p:cBhvr>
                                      <p:tavLst>
                                        <p:tav tm="0">
                                          <p:val>
                                            <p:strVal val="#ppt_y+0.31"/>
                                          </p:val>
                                        </p:tav>
                                        <p:tav tm="100000">
                                          <p:val>
                                            <p:strVal val="#ppt_y+0.31"/>
                                          </p:val>
                                        </p:tav>
                                      </p:tavLst>
                                    </p:anim>
                                    <p:anim calcmode="lin" valueType="num">
                                      <p:cBhvr>
                                        <p:cTn id="28" dur="1200" decel="50000" fill="hold">
                                          <p:stCondLst>
                                            <p:cond delay="8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1200" decel="50000" fill="hold">
                                          <p:stCondLst>
                                            <p:cond delay="8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339_una-joven-bajo-la-lluvia-de-irene-en-times-square.jpg"/>
          <p:cNvPicPr>
            <a:picLocks noChangeAspect="1"/>
          </p:cNvPicPr>
          <p:nvPr/>
        </p:nvPicPr>
        <p:blipFill>
          <a:blip r:embed="rId2"/>
          <a:stretch>
            <a:fillRect/>
          </a:stretch>
        </p:blipFill>
        <p:spPr>
          <a:xfrm>
            <a:off x="0" y="6684"/>
            <a:ext cx="9144000" cy="6844632"/>
          </a:xfrm>
          <a:prstGeom prst="rect">
            <a:avLst/>
          </a:prstGeom>
        </p:spPr>
      </p:pic>
      <p:sp>
        <p:nvSpPr>
          <p:cNvPr id="5" name="4 CuadroTexto"/>
          <p:cNvSpPr txBox="1"/>
          <p:nvPr/>
        </p:nvSpPr>
        <p:spPr>
          <a:xfrm>
            <a:off x="6072198" y="7215214"/>
            <a:ext cx="2143140" cy="369332"/>
          </a:xfrm>
          <a:prstGeom prst="rect">
            <a:avLst/>
          </a:prstGeom>
          <a:noFill/>
        </p:spPr>
        <p:txBody>
          <a:bodyPr wrap="square" rtlCol="0">
            <a:spAutoFit/>
          </a:bodyPr>
          <a:lstStyle/>
          <a:p>
            <a:endParaRPr lang="es-ES" dirty="0"/>
          </a:p>
        </p:txBody>
      </p:sp>
      <p:pic>
        <p:nvPicPr>
          <p:cNvPr id="6" name="5 Imagen" descr="4339_una-joven-bajo-la-lluvia-de-irene-en-times-square.jpg"/>
          <p:cNvPicPr>
            <a:picLocks noChangeAspect="1"/>
          </p:cNvPicPr>
          <p:nvPr/>
        </p:nvPicPr>
        <p:blipFill>
          <a:blip r:embed="rId2"/>
          <a:stretch>
            <a:fillRect/>
          </a:stretch>
        </p:blipFill>
        <p:spPr>
          <a:xfrm>
            <a:off x="0" y="0"/>
            <a:ext cx="9144000" cy="6844632"/>
          </a:xfrm>
          <a:prstGeom prst="rect">
            <a:avLst/>
          </a:prstGeom>
        </p:spPr>
      </p:pic>
      <p:sp>
        <p:nvSpPr>
          <p:cNvPr id="7" name="6 CuadroTexto"/>
          <p:cNvSpPr txBox="1"/>
          <p:nvPr/>
        </p:nvSpPr>
        <p:spPr>
          <a:xfrm>
            <a:off x="5429256" y="4000504"/>
            <a:ext cx="3428992" cy="1938992"/>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Quizás sólo necesitaba que pasara la tormenta para sacar todo lo que quedaba de ti</a:t>
            </a:r>
          </a:p>
          <a:p>
            <a:pPr algn="ctr"/>
            <a:endParaRPr lang="es-ES" sz="2400" b="1"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1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out)">
                                      <p:cBhvr>
                                        <p:cTn id="11" dur="5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5000"/>
                                        <p:tgtEl>
                                          <p:spTgt spid="4"/>
                                        </p:tgtEl>
                                      </p:cBhvr>
                                    </p:animEffect>
                                  </p:childTnLst>
                                </p:cTn>
                              </p:par>
                            </p:childTnLst>
                          </p:cTn>
                        </p:par>
                        <p:par>
                          <p:cTn id="19" fill="hold">
                            <p:stCondLst>
                              <p:cond delay="5000"/>
                            </p:stCondLst>
                            <p:childTnLst>
                              <p:par>
                                <p:cTn id="20" presetID="43"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
                                        <p:tgtEl>
                                          <p:spTgt spid="7"/>
                                        </p:tgtEl>
                                      </p:cBhvr>
                                    </p:animEffect>
                                    <p:anim calcmode="lin" valueType="num">
                                      <p:cBhvr>
                                        <p:cTn id="23" dur="800" fill="hold"/>
                                        <p:tgtEl>
                                          <p:spTgt spid="7"/>
                                        </p:tgtEl>
                                        <p:attrNameLst>
                                          <p:attrName>ppt_x</p:attrName>
                                        </p:attrNameLst>
                                      </p:cBhvr>
                                      <p:tavLst>
                                        <p:tav tm="0">
                                          <p:val>
                                            <p:strVal val="#ppt_x"/>
                                          </p:val>
                                        </p:tav>
                                        <p:tav tm="100000">
                                          <p:val>
                                            <p:strVal val="#ppt_x"/>
                                          </p:val>
                                        </p:tav>
                                      </p:tavLst>
                                    </p:anim>
                                    <p:anim calcmode="lin" valueType="num">
                                      <p:cBhvr>
                                        <p:cTn id="24" dur="800" fill="hold"/>
                                        <p:tgtEl>
                                          <p:spTgt spid="7"/>
                                        </p:tgtEl>
                                        <p:attrNameLst>
                                          <p:attrName>ppt_y</p:attrName>
                                        </p:attrNameLst>
                                      </p:cBhvr>
                                      <p:tavLst>
                                        <p:tav tm="0">
                                          <p:val>
                                            <p:strVal val="#ppt_y+0.31"/>
                                          </p:val>
                                        </p:tav>
                                        <p:tav tm="100000">
                                          <p:val>
                                            <p:strVal val="#ppt_y+0.31"/>
                                          </p:val>
                                        </p:tav>
                                      </p:tavLst>
                                    </p:anim>
                                    <p:anim calcmode="lin" valueType="num">
                                      <p:cBhvr>
                                        <p:cTn id="25" dur="1200" decel="50000" fill="hold">
                                          <p:stCondLst>
                                            <p:cond delay="8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1200" decel="50000" fill="hold">
                                          <p:stCondLst>
                                            <p:cond delay="8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65529_pretty_women.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2143108" y="-1214470"/>
            <a:ext cx="184730" cy="369332"/>
          </a:xfrm>
          <a:prstGeom prst="rect">
            <a:avLst/>
          </a:prstGeom>
          <a:noFill/>
        </p:spPr>
        <p:txBody>
          <a:bodyPr wrap="none" rtlCol="0">
            <a:spAutoFit/>
          </a:bodyPr>
          <a:lstStyle/>
          <a:p>
            <a:pPr algn="ctr"/>
            <a:endParaRPr lang="es-ES" dirty="0"/>
          </a:p>
        </p:txBody>
      </p:sp>
      <p:pic>
        <p:nvPicPr>
          <p:cNvPr id="6" name="5 Imagen" descr="565529_pretty_women.jpg"/>
          <p:cNvPicPr>
            <a:picLocks noChangeAspect="1"/>
          </p:cNvPicPr>
          <p:nvPr/>
        </p:nvPicPr>
        <p:blipFill>
          <a:blip r:embed="rId2"/>
          <a:stretch>
            <a:fillRect/>
          </a:stretch>
        </p:blipFill>
        <p:spPr>
          <a:xfrm>
            <a:off x="0" y="0"/>
            <a:ext cx="9144000" cy="6858000"/>
          </a:xfrm>
          <a:prstGeom prst="rect">
            <a:avLst/>
          </a:prstGeom>
        </p:spPr>
      </p:pic>
      <p:pic>
        <p:nvPicPr>
          <p:cNvPr id="7" name="6 Imagen" descr="565529_pretty_women.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1357290" y="357166"/>
            <a:ext cx="6000760" cy="1569660"/>
          </a:xfrm>
          <a:prstGeom prst="rect">
            <a:avLst/>
          </a:prstGeom>
          <a:noFill/>
        </p:spPr>
        <p:txBody>
          <a:bodyPr wrap="square" rtlCol="0">
            <a:spAutoFit/>
          </a:bodyPr>
          <a:lstStyle/>
          <a:p>
            <a:pPr algn="ctr"/>
            <a:r>
              <a:rPr lang="es-ES" sz="2400" b="1" dirty="0" smtClean="0">
                <a:solidFill>
                  <a:schemeClr val="tx1">
                    <a:lumMod val="95000"/>
                  </a:schemeClr>
                </a:solidFill>
                <a:effectLst>
                  <a:outerShdw blurRad="38100" dist="38100" dir="2700000" algn="tl">
                    <a:srgbClr val="000000">
                      <a:alpha val="43137"/>
                    </a:srgbClr>
                  </a:outerShdw>
                </a:effectLst>
              </a:rPr>
              <a:t>Entonces desperté sin recuerdos ,sin mi llama encendida que me recordaba lo cálido de tus besos y el calor de tu cuerpo</a:t>
            </a:r>
          </a:p>
          <a:p>
            <a:pPr algn="ctr"/>
            <a:endParaRPr lang="es-ES" sz="2400" dirty="0"/>
          </a:p>
        </p:txBody>
      </p:sp>
    </p:spTree>
  </p:cSld>
  <p:clrMapOvr>
    <a:masterClrMapping/>
  </p:clrMapOvr>
  <p:transition spd="slow" advTm="1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3000"/>
                                        <p:tgtEl>
                                          <p:spTgt spid="7"/>
                                        </p:tgtEl>
                                      </p:cBhvr>
                                    </p:animEffect>
                                  </p:childTnLst>
                                </p:cTn>
                              </p:par>
                              <p:par>
                                <p:cTn id="8" presetID="2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3000"/>
                                        <p:tgtEl>
                                          <p:spTgt spid="6"/>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childTnLst>
                          </p:cTn>
                        </p:par>
                        <p:par>
                          <p:cTn id="26" fill="hold">
                            <p:stCondLst>
                              <p:cond delay="3000"/>
                            </p:stCondLst>
                            <p:childTnLst>
                              <p:par>
                                <p:cTn id="27" presetID="43"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200"/>
                                        <p:tgtEl>
                                          <p:spTgt spid="8"/>
                                        </p:tgtEl>
                                      </p:cBhvr>
                                    </p:animEffect>
                                    <p:anim calcmode="lin" valueType="num">
                                      <p:cBhvr>
                                        <p:cTn id="30" dur="800" fill="hold"/>
                                        <p:tgtEl>
                                          <p:spTgt spid="8"/>
                                        </p:tgtEl>
                                        <p:attrNameLst>
                                          <p:attrName>ppt_x</p:attrName>
                                        </p:attrNameLst>
                                      </p:cBhvr>
                                      <p:tavLst>
                                        <p:tav tm="0">
                                          <p:val>
                                            <p:strVal val="#ppt_x"/>
                                          </p:val>
                                        </p:tav>
                                        <p:tav tm="100000">
                                          <p:val>
                                            <p:strVal val="#ppt_x"/>
                                          </p:val>
                                        </p:tav>
                                      </p:tavLst>
                                    </p:anim>
                                    <p:anim calcmode="lin" valueType="num">
                                      <p:cBhvr>
                                        <p:cTn id="31" dur="800" fill="hold"/>
                                        <p:tgtEl>
                                          <p:spTgt spid="8"/>
                                        </p:tgtEl>
                                        <p:attrNameLst>
                                          <p:attrName>ppt_y</p:attrName>
                                        </p:attrNameLst>
                                      </p:cBhvr>
                                      <p:tavLst>
                                        <p:tav tm="0">
                                          <p:val>
                                            <p:strVal val="#ppt_y+0.31"/>
                                          </p:val>
                                        </p:tav>
                                        <p:tav tm="100000">
                                          <p:val>
                                            <p:strVal val="#ppt_y+0.31"/>
                                          </p:val>
                                        </p:tav>
                                      </p:tavLst>
                                    </p:anim>
                                    <p:anim calcmode="lin" valueType="num">
                                      <p:cBhvr>
                                        <p:cTn id="32" dur="1200" decel="50000" fill="hold">
                                          <p:stCondLst>
                                            <p:cond delay="8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3" dur="1200" decel="50000" fill="hold">
                                          <p:stCondLst>
                                            <p:cond delay="8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44645333290100096.jpg"/>
          <p:cNvPicPr>
            <a:picLocks noChangeAspect="1"/>
          </p:cNvPicPr>
          <p:nvPr/>
        </p:nvPicPr>
        <p:blipFill>
          <a:blip r:embed="rId2"/>
          <a:stretch>
            <a:fillRect/>
          </a:stretch>
        </p:blipFill>
        <p:spPr>
          <a:xfrm>
            <a:off x="0" y="6684"/>
            <a:ext cx="9144000" cy="6844632"/>
          </a:xfrm>
          <a:prstGeom prst="rect">
            <a:avLst/>
          </a:prstGeom>
        </p:spPr>
      </p:pic>
      <p:pic>
        <p:nvPicPr>
          <p:cNvPr id="6" name="5 Imagen" descr="144645333290100096.jpg"/>
          <p:cNvPicPr>
            <a:picLocks noChangeAspect="1"/>
          </p:cNvPicPr>
          <p:nvPr/>
        </p:nvPicPr>
        <p:blipFill>
          <a:blip r:embed="rId2"/>
          <a:stretch>
            <a:fillRect/>
          </a:stretch>
        </p:blipFill>
        <p:spPr>
          <a:xfrm>
            <a:off x="0" y="0"/>
            <a:ext cx="9144000" cy="6844632"/>
          </a:xfrm>
          <a:prstGeom prst="rect">
            <a:avLst/>
          </a:prstGeom>
        </p:spPr>
      </p:pic>
      <p:sp>
        <p:nvSpPr>
          <p:cNvPr id="7" name="6 CuadroTexto"/>
          <p:cNvSpPr txBox="1"/>
          <p:nvPr/>
        </p:nvSpPr>
        <p:spPr>
          <a:xfrm>
            <a:off x="1214414" y="3714752"/>
            <a:ext cx="2981907" cy="1107996"/>
          </a:xfrm>
          <a:prstGeom prst="rect">
            <a:avLst/>
          </a:prstGeom>
          <a:noFill/>
        </p:spPr>
        <p:txBody>
          <a:bodyPr wrap="none" rtlCol="0">
            <a:spAutoFit/>
          </a:bodyPr>
          <a:lstStyle/>
          <a:p>
            <a:pPr algn="ctr"/>
            <a:r>
              <a:rPr lang="es-ES" sz="2400" b="1" dirty="0" smtClean="0">
                <a:solidFill>
                  <a:srgbClr val="FFFF00"/>
                </a:solidFill>
                <a:effectLst>
                  <a:outerShdw blurRad="38100" dist="38100" dir="2700000" algn="tl">
                    <a:srgbClr val="000000">
                      <a:alpha val="43137"/>
                    </a:srgbClr>
                  </a:outerShdw>
                </a:effectLst>
              </a:rPr>
              <a:t>Sin ellos ya no tenía </a:t>
            </a:r>
          </a:p>
          <a:p>
            <a:pPr algn="ctr"/>
            <a:r>
              <a:rPr lang="es-ES" sz="2400" b="1" dirty="0" smtClean="0">
                <a:solidFill>
                  <a:srgbClr val="FFFF00"/>
                </a:solidFill>
                <a:effectLst>
                  <a:outerShdw blurRad="38100" dist="38100" dir="2700000" algn="tl">
                    <a:srgbClr val="000000">
                      <a:alpha val="43137"/>
                    </a:srgbClr>
                  </a:outerShdw>
                </a:effectLst>
              </a:rPr>
              <a:t>sentido recordarte </a:t>
            </a:r>
          </a:p>
          <a:p>
            <a:pPr algn="ctr"/>
            <a:endParaRPr lang="es-ES" dirty="0"/>
          </a:p>
        </p:txBody>
      </p:sp>
    </p:spTree>
  </p:cSld>
  <p:clrMapOvr>
    <a:masterClrMapping/>
  </p:clrMapOvr>
  <p:transition spd="slow" advTm="11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3000"/>
                                        <p:tgtEl>
                                          <p:spTgt spid="6"/>
                                        </p:tgtEl>
                                      </p:cBhvr>
                                    </p:animEffect>
                                  </p:childTnLst>
                                </p:cTn>
                              </p:par>
                            </p:childTnLst>
                          </p:cTn>
                        </p:par>
                        <p:par>
                          <p:cTn id="19" fill="hold">
                            <p:stCondLst>
                              <p:cond delay="3000"/>
                            </p:stCondLst>
                            <p:childTnLst>
                              <p:par>
                                <p:cTn id="20" presetID="43"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
                                        <p:tgtEl>
                                          <p:spTgt spid="7"/>
                                        </p:tgtEl>
                                      </p:cBhvr>
                                    </p:animEffect>
                                    <p:anim calcmode="lin" valueType="num">
                                      <p:cBhvr>
                                        <p:cTn id="23" dur="800" fill="hold"/>
                                        <p:tgtEl>
                                          <p:spTgt spid="7"/>
                                        </p:tgtEl>
                                        <p:attrNameLst>
                                          <p:attrName>ppt_x</p:attrName>
                                        </p:attrNameLst>
                                      </p:cBhvr>
                                      <p:tavLst>
                                        <p:tav tm="0">
                                          <p:val>
                                            <p:strVal val="#ppt_x"/>
                                          </p:val>
                                        </p:tav>
                                        <p:tav tm="100000">
                                          <p:val>
                                            <p:strVal val="#ppt_x"/>
                                          </p:val>
                                        </p:tav>
                                      </p:tavLst>
                                    </p:anim>
                                    <p:anim calcmode="lin" valueType="num">
                                      <p:cBhvr>
                                        <p:cTn id="24" dur="800" fill="hold"/>
                                        <p:tgtEl>
                                          <p:spTgt spid="7"/>
                                        </p:tgtEl>
                                        <p:attrNameLst>
                                          <p:attrName>ppt_y</p:attrName>
                                        </p:attrNameLst>
                                      </p:cBhvr>
                                      <p:tavLst>
                                        <p:tav tm="0">
                                          <p:val>
                                            <p:strVal val="#ppt_y+0.31"/>
                                          </p:val>
                                        </p:tav>
                                        <p:tav tm="100000">
                                          <p:val>
                                            <p:strVal val="#ppt_y+0.31"/>
                                          </p:val>
                                        </p:tav>
                                      </p:tavLst>
                                    </p:anim>
                                    <p:anim calcmode="lin" valueType="num">
                                      <p:cBhvr>
                                        <p:cTn id="25" dur="1200" decel="50000" fill="hold">
                                          <p:stCondLst>
                                            <p:cond delay="8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1200" decel="50000" fill="hold">
                                          <p:stCondLst>
                                            <p:cond delay="8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t girl love rain wallpapers for desktop.jpg"/>
          <p:cNvPicPr>
            <a:picLocks noChangeAspect="1"/>
          </p:cNvPicPr>
          <p:nvPr/>
        </p:nvPicPr>
        <p:blipFill>
          <a:blip r:embed="rId2"/>
          <a:stretch>
            <a:fillRect/>
          </a:stretch>
        </p:blipFill>
        <p:spPr>
          <a:xfrm>
            <a:off x="0" y="16662"/>
            <a:ext cx="9144000" cy="6841338"/>
          </a:xfrm>
          <a:prstGeom prst="rect">
            <a:avLst/>
          </a:prstGeom>
        </p:spPr>
      </p:pic>
      <p:pic>
        <p:nvPicPr>
          <p:cNvPr id="6" name="5 Imagen" descr="hot girl love rain wallpapers for desktop.jpg"/>
          <p:cNvPicPr>
            <a:picLocks noChangeAspect="1"/>
          </p:cNvPicPr>
          <p:nvPr/>
        </p:nvPicPr>
        <p:blipFill>
          <a:blip r:embed="rId2"/>
          <a:stretch>
            <a:fillRect/>
          </a:stretch>
        </p:blipFill>
        <p:spPr>
          <a:xfrm>
            <a:off x="0" y="0"/>
            <a:ext cx="9144000" cy="6858000"/>
          </a:xfrm>
          <a:prstGeom prst="rect">
            <a:avLst/>
          </a:prstGeom>
        </p:spPr>
      </p:pic>
      <p:pic>
        <p:nvPicPr>
          <p:cNvPr id="7" name="6 Imagen" descr="hot girl love rain wallpapers for desktop.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285720" y="1214422"/>
            <a:ext cx="3643339" cy="2308324"/>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Y cuando quise girar para mirar tu foto y eliminar la imagen que por  años  se instaló en mi pupila</a:t>
            </a:r>
          </a:p>
          <a:p>
            <a:pPr algn="ctr"/>
            <a:endParaRPr lang="es-ES" sz="2400"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1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4/3*#ppt_w"/>
                                          </p:val>
                                        </p:tav>
                                        <p:tav tm="100000">
                                          <p:val>
                                            <p:strVal val="#ppt_w"/>
                                          </p:val>
                                        </p:tav>
                                      </p:tavLst>
                                    </p:anim>
                                    <p:anim calcmode="lin" valueType="num">
                                      <p:cBhvr>
                                        <p:cTn id="8" dur="3000" fill="hold"/>
                                        <p:tgtEl>
                                          <p:spTgt spid="7"/>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out)">
                                      <p:cBhvr>
                                        <p:cTn id="11" dur="3000"/>
                                        <p:tgtEl>
                                          <p:spTgt spid="7"/>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3000"/>
                                        <p:tgtEl>
                                          <p:spTgt spid="6"/>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3000"/>
                                        <p:tgtEl>
                                          <p:spTgt spid="4"/>
                                        </p:tgtEl>
                                      </p:cBhvr>
                                    </p:animEffect>
                                  </p:childTnLst>
                                </p:cTn>
                              </p:par>
                            </p:childTnLst>
                          </p:cTn>
                        </p:par>
                        <p:par>
                          <p:cTn id="26" fill="hold">
                            <p:stCondLst>
                              <p:cond delay="3000"/>
                            </p:stCondLst>
                            <p:childTnLst>
                              <p:par>
                                <p:cTn id="27" presetID="43"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200"/>
                                        <p:tgtEl>
                                          <p:spTgt spid="8"/>
                                        </p:tgtEl>
                                      </p:cBhvr>
                                    </p:animEffect>
                                    <p:anim calcmode="lin" valueType="num">
                                      <p:cBhvr>
                                        <p:cTn id="30" dur="800" fill="hold"/>
                                        <p:tgtEl>
                                          <p:spTgt spid="8"/>
                                        </p:tgtEl>
                                        <p:attrNameLst>
                                          <p:attrName>ppt_x</p:attrName>
                                        </p:attrNameLst>
                                      </p:cBhvr>
                                      <p:tavLst>
                                        <p:tav tm="0">
                                          <p:val>
                                            <p:strVal val="#ppt_x"/>
                                          </p:val>
                                        </p:tav>
                                        <p:tav tm="100000">
                                          <p:val>
                                            <p:strVal val="#ppt_x"/>
                                          </p:val>
                                        </p:tav>
                                      </p:tavLst>
                                    </p:anim>
                                    <p:anim calcmode="lin" valueType="num">
                                      <p:cBhvr>
                                        <p:cTn id="31" dur="800" fill="hold"/>
                                        <p:tgtEl>
                                          <p:spTgt spid="8"/>
                                        </p:tgtEl>
                                        <p:attrNameLst>
                                          <p:attrName>ppt_y</p:attrName>
                                        </p:attrNameLst>
                                      </p:cBhvr>
                                      <p:tavLst>
                                        <p:tav tm="0">
                                          <p:val>
                                            <p:strVal val="#ppt_y+0.31"/>
                                          </p:val>
                                        </p:tav>
                                        <p:tav tm="100000">
                                          <p:val>
                                            <p:strVal val="#ppt_y+0.31"/>
                                          </p:val>
                                        </p:tav>
                                      </p:tavLst>
                                    </p:anim>
                                    <p:anim calcmode="lin" valueType="num">
                                      <p:cBhvr>
                                        <p:cTn id="32" dur="1200" decel="50000" fill="hold">
                                          <p:stCondLst>
                                            <p:cond delay="8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3" dur="1200" decel="50000" fill="hold">
                                          <p:stCondLst>
                                            <p:cond delay="8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q-wallpapers_ru_girls_8850_1024x768.jpg"/>
          <p:cNvPicPr>
            <a:picLocks noChangeAspect="1"/>
          </p:cNvPicPr>
          <p:nvPr/>
        </p:nvPicPr>
        <p:blipFill>
          <a:blip r:embed="rId2"/>
          <a:stretch>
            <a:fillRect/>
          </a:stretch>
        </p:blipFill>
        <p:spPr>
          <a:xfrm>
            <a:off x="0" y="0"/>
            <a:ext cx="9144000" cy="6858000"/>
          </a:xfrm>
          <a:prstGeom prst="rect">
            <a:avLst/>
          </a:prstGeom>
        </p:spPr>
      </p:pic>
      <p:pic>
        <p:nvPicPr>
          <p:cNvPr id="6" name="5 Imagen" descr="hq-wallpapers_ru_girls_8850_1024x768.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6072198" y="3000372"/>
            <a:ext cx="2786082" cy="1938992"/>
          </a:xfrm>
          <a:prstGeom prst="rect">
            <a:avLst/>
          </a:prstGeom>
          <a:noFill/>
        </p:spPr>
        <p:txBody>
          <a:bodyPr wrap="square" rtlCol="0">
            <a:spAutoFit/>
          </a:bodyPr>
          <a:lstStyle/>
          <a:p>
            <a:pPr algn="ctr"/>
            <a:r>
              <a:rPr lang="es-ES" sz="2400" b="1" dirty="0" smtClean="0">
                <a:ln>
                  <a:solidFill>
                    <a:srgbClr val="FFFF00"/>
                  </a:solidFill>
                </a:ln>
                <a:solidFill>
                  <a:srgbClr val="FFFF00"/>
                </a:solidFill>
                <a:effectLst>
                  <a:outerShdw blurRad="38100" dist="38100" dir="2700000" algn="tl">
                    <a:srgbClr val="000000">
                      <a:alpha val="43137"/>
                    </a:srgbClr>
                  </a:outerShdw>
                </a:effectLst>
              </a:rPr>
              <a:t>Descubrí que también la lluvia había arrasado con mis recuerdos,</a:t>
            </a:r>
          </a:p>
          <a:p>
            <a:pPr algn="ctr"/>
            <a:endParaRPr lang="es-ES" sz="2400" b="1" dirty="0">
              <a:ln>
                <a:solidFill>
                  <a:srgbClr val="FFFF00"/>
                </a:solidFill>
              </a:ln>
              <a:solidFill>
                <a:srgbClr val="FFFF00"/>
              </a:solidFill>
              <a:effectLst>
                <a:outerShdw blurRad="38100" dist="38100" dir="2700000" algn="tl">
                  <a:srgbClr val="000000">
                    <a:alpha val="43137"/>
                  </a:srgbClr>
                </a:outerShdw>
              </a:effectLst>
            </a:endParaRPr>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horizontal)">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par>
                          <p:cTn id="19" fill="hold">
                            <p:stCondLst>
                              <p:cond delay="3000"/>
                            </p:stCondLst>
                            <p:childTnLst>
                              <p:par>
                                <p:cTn id="20" presetID="43"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
                                        <p:tgtEl>
                                          <p:spTgt spid="7"/>
                                        </p:tgtEl>
                                      </p:cBhvr>
                                    </p:animEffect>
                                    <p:anim calcmode="lin" valueType="num">
                                      <p:cBhvr>
                                        <p:cTn id="23" dur="800" fill="hold"/>
                                        <p:tgtEl>
                                          <p:spTgt spid="7"/>
                                        </p:tgtEl>
                                        <p:attrNameLst>
                                          <p:attrName>ppt_x</p:attrName>
                                        </p:attrNameLst>
                                      </p:cBhvr>
                                      <p:tavLst>
                                        <p:tav tm="0">
                                          <p:val>
                                            <p:strVal val="#ppt_x"/>
                                          </p:val>
                                        </p:tav>
                                        <p:tav tm="100000">
                                          <p:val>
                                            <p:strVal val="#ppt_x"/>
                                          </p:val>
                                        </p:tav>
                                      </p:tavLst>
                                    </p:anim>
                                    <p:anim calcmode="lin" valueType="num">
                                      <p:cBhvr>
                                        <p:cTn id="24" dur="800" fill="hold"/>
                                        <p:tgtEl>
                                          <p:spTgt spid="7"/>
                                        </p:tgtEl>
                                        <p:attrNameLst>
                                          <p:attrName>ppt_y</p:attrName>
                                        </p:attrNameLst>
                                      </p:cBhvr>
                                      <p:tavLst>
                                        <p:tav tm="0">
                                          <p:val>
                                            <p:strVal val="#ppt_y+0.31"/>
                                          </p:val>
                                        </p:tav>
                                        <p:tav tm="100000">
                                          <p:val>
                                            <p:strVal val="#ppt_y+0.31"/>
                                          </p:val>
                                        </p:tav>
                                      </p:tavLst>
                                    </p:anim>
                                    <p:anim calcmode="lin" valueType="num">
                                      <p:cBhvr>
                                        <p:cTn id="25" dur="1200" decel="50000" fill="hold">
                                          <p:stCondLst>
                                            <p:cond delay="8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1200" decel="50000" fill="hold">
                                          <p:stCondLst>
                                            <p:cond delay="8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summer_rain_by_grosha77-d31velp.jpg"/>
          <p:cNvPicPr>
            <a:picLocks noChangeAspect="1"/>
          </p:cNvPicPr>
          <p:nvPr/>
        </p:nvPicPr>
        <p:blipFill>
          <a:blip r:embed="rId2"/>
          <a:stretch>
            <a:fillRect/>
          </a:stretch>
        </p:blipFill>
        <p:spPr>
          <a:xfrm>
            <a:off x="0" y="0"/>
            <a:ext cx="9144000" cy="6858000"/>
          </a:xfrm>
          <a:prstGeom prst="rect">
            <a:avLst/>
          </a:prstGeom>
        </p:spPr>
      </p:pic>
      <p:pic>
        <p:nvPicPr>
          <p:cNvPr id="7" name="6 Imagen" descr="summer_rain_by_grosha77-d31velp.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428596" y="285728"/>
            <a:ext cx="2786050" cy="1846659"/>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Y eras tan sólo un pasado lejano que ya no tenía sentido</a:t>
            </a:r>
          </a:p>
          <a:p>
            <a:pPr algn="ctr"/>
            <a:endParaRPr lang="es-ES" sz="2400" b="1" dirty="0" smtClean="0">
              <a:solidFill>
                <a:srgbClr val="FFFF00"/>
              </a:solidFill>
              <a:effectLst>
                <a:outerShdw blurRad="38100" dist="38100" dir="2700000" algn="tl">
                  <a:srgbClr val="000000">
                    <a:alpha val="43137"/>
                  </a:srgbClr>
                </a:outerShdw>
              </a:effectLst>
            </a:endParaRPr>
          </a:p>
          <a:p>
            <a:endParaRPr lang="es-ES"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4/3*#ppt_w"/>
                                          </p:val>
                                        </p:tav>
                                        <p:tav tm="100000">
                                          <p:val>
                                            <p:strVal val="#ppt_w"/>
                                          </p:val>
                                        </p:tav>
                                      </p:tavLst>
                                    </p:anim>
                                    <p:anim calcmode="lin" valueType="num">
                                      <p:cBhvr>
                                        <p:cTn id="8" dur="3000" fill="hold"/>
                                        <p:tgtEl>
                                          <p:spTgt spid="7"/>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out)">
                                      <p:cBhvr>
                                        <p:cTn id="11" dur="5000"/>
                                        <p:tgtEl>
                                          <p:spTgt spid="7"/>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ppt_w</p:attrName>
                                        </p:attrNameLst>
                                      </p:cBhvr>
                                      <p:tavLst>
                                        <p:tav tm="0">
                                          <p:val>
                                            <p:strVal val="4/3*#ppt_w"/>
                                          </p:val>
                                        </p:tav>
                                        <p:tav tm="100000">
                                          <p:val>
                                            <p:strVal val="#ppt_w"/>
                                          </p:val>
                                        </p:tav>
                                      </p:tavLst>
                                    </p:anim>
                                    <p:anim calcmode="lin" valueType="num">
                                      <p:cBhvr>
                                        <p:cTn id="15" dur="5000" fill="hold"/>
                                        <p:tgtEl>
                                          <p:spTgt spid="6"/>
                                        </p:tgtEl>
                                        <p:attrNameLst>
                                          <p:attrName>ppt_h</p:attrName>
                                        </p:attrNameLst>
                                      </p:cBhvr>
                                      <p:tavLst>
                                        <p:tav tm="0">
                                          <p:val>
                                            <p:strVal val="4/3*#ppt_h"/>
                                          </p:val>
                                        </p:tav>
                                        <p:tav tm="100000">
                                          <p:val>
                                            <p:strVal val="#ppt_h"/>
                                          </p:val>
                                        </p:tav>
                                      </p:tavLst>
                                    </p:anim>
                                  </p:childTnLst>
                                </p:cTn>
                              </p:par>
                              <p:par>
                                <p:cTn id="16" presetID="21" presetClass="entr" presetSubtype="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2)">
                                      <p:cBhvr>
                                        <p:cTn id="18" dur="5000"/>
                                        <p:tgtEl>
                                          <p:spTgt spid="6"/>
                                        </p:tgtEl>
                                      </p:cBhvr>
                                    </p:animEffect>
                                  </p:childTnLst>
                                </p:cTn>
                              </p:par>
                            </p:childTnLst>
                          </p:cTn>
                        </p:par>
                        <p:par>
                          <p:cTn id="19" fill="hold">
                            <p:stCondLst>
                              <p:cond delay="5000"/>
                            </p:stCondLst>
                            <p:childTnLst>
                              <p:par>
                                <p:cTn id="20" presetID="43"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00"/>
                                        <p:tgtEl>
                                          <p:spTgt spid="8"/>
                                        </p:tgtEl>
                                      </p:cBhvr>
                                    </p:animEffect>
                                    <p:anim calcmode="lin" valueType="num">
                                      <p:cBhvr>
                                        <p:cTn id="23" dur="800" fill="hold"/>
                                        <p:tgtEl>
                                          <p:spTgt spid="8"/>
                                        </p:tgtEl>
                                        <p:attrNameLst>
                                          <p:attrName>ppt_x</p:attrName>
                                        </p:attrNameLst>
                                      </p:cBhvr>
                                      <p:tavLst>
                                        <p:tav tm="0">
                                          <p:val>
                                            <p:strVal val="#ppt_x"/>
                                          </p:val>
                                        </p:tav>
                                        <p:tav tm="100000">
                                          <p:val>
                                            <p:strVal val="#ppt_x"/>
                                          </p:val>
                                        </p:tav>
                                      </p:tavLst>
                                    </p:anim>
                                    <p:anim calcmode="lin" valueType="num">
                                      <p:cBhvr>
                                        <p:cTn id="24" dur="800" fill="hold"/>
                                        <p:tgtEl>
                                          <p:spTgt spid="8"/>
                                        </p:tgtEl>
                                        <p:attrNameLst>
                                          <p:attrName>ppt_y</p:attrName>
                                        </p:attrNameLst>
                                      </p:cBhvr>
                                      <p:tavLst>
                                        <p:tav tm="0">
                                          <p:val>
                                            <p:strVal val="#ppt_y+0.31"/>
                                          </p:val>
                                        </p:tav>
                                        <p:tav tm="100000">
                                          <p:val>
                                            <p:strVal val="#ppt_y+0.31"/>
                                          </p:val>
                                        </p:tav>
                                      </p:tavLst>
                                    </p:anim>
                                    <p:anim calcmode="lin" valueType="num">
                                      <p:cBhvr>
                                        <p:cTn id="25" dur="1200" decel="50000" fill="hold">
                                          <p:stCondLst>
                                            <p:cond delay="8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1200" decel="50000" fill="hold">
                                          <p:stCondLst>
                                            <p:cond delay="8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iven-i-devushka-[1920x1200]-[7587155].jpg"/>
          <p:cNvPicPr>
            <a:picLocks noChangeAspect="1"/>
          </p:cNvPicPr>
          <p:nvPr/>
        </p:nvPicPr>
        <p:blipFill>
          <a:blip r:embed="rId2"/>
          <a:stretch>
            <a:fillRect/>
          </a:stretch>
        </p:blipFill>
        <p:spPr>
          <a:xfrm>
            <a:off x="0" y="0"/>
            <a:ext cx="9144000" cy="6858000"/>
          </a:xfrm>
          <a:prstGeom prst="rect">
            <a:avLst/>
          </a:prstGeom>
        </p:spPr>
      </p:pic>
      <p:pic>
        <p:nvPicPr>
          <p:cNvPr id="6" name="5 Imagen" descr="liven-i-devushka-[1920x1200]-[7587155].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2571736" y="357166"/>
            <a:ext cx="4184159" cy="830997"/>
          </a:xfrm>
          <a:prstGeom prst="rect">
            <a:avLst/>
          </a:prstGeom>
          <a:noFill/>
        </p:spPr>
        <p:txBody>
          <a:bodyPr wrap="none" rtlCol="0">
            <a:spAutoFit/>
          </a:bodyPr>
          <a:lstStyle/>
          <a:p>
            <a:r>
              <a:rPr lang="es-ES" sz="2400" b="1" dirty="0" smtClean="0">
                <a:solidFill>
                  <a:srgbClr val="FFFF00"/>
                </a:solidFill>
                <a:effectLst>
                  <a:outerShdw blurRad="38100" dist="38100" dir="2700000" algn="tl">
                    <a:srgbClr val="000000">
                      <a:alpha val="43137"/>
                    </a:srgbClr>
                  </a:outerShdw>
                </a:effectLst>
              </a:rPr>
              <a:t>Llueve… la lluvia lavó mi alma</a:t>
            </a:r>
          </a:p>
          <a:p>
            <a:endParaRPr lang="es-ES" sz="2400"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heckerboard(across)">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childTnLst>
                          </p:cTn>
                        </p:par>
                        <p:par>
                          <p:cTn id="19" fill="hold">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910377115_a29801f313_b.jpg"/>
          <p:cNvPicPr>
            <a:picLocks noChangeAspect="1"/>
          </p:cNvPicPr>
          <p:nvPr/>
        </p:nvPicPr>
        <p:blipFill>
          <a:blip r:embed="rId2"/>
          <a:stretch>
            <a:fillRect/>
          </a:stretch>
        </p:blipFill>
        <p:spPr>
          <a:xfrm>
            <a:off x="0" y="3345"/>
            <a:ext cx="9144000" cy="6851309"/>
          </a:xfrm>
          <a:prstGeom prst="rect">
            <a:avLst/>
          </a:prstGeom>
        </p:spPr>
      </p:pic>
      <p:pic>
        <p:nvPicPr>
          <p:cNvPr id="6" name="5 Imagen" descr="4910377115_a29801f313_b.jpg"/>
          <p:cNvPicPr>
            <a:picLocks noChangeAspect="1"/>
          </p:cNvPicPr>
          <p:nvPr/>
        </p:nvPicPr>
        <p:blipFill>
          <a:blip r:embed="rId2"/>
          <a:stretch>
            <a:fillRect/>
          </a:stretch>
        </p:blipFill>
        <p:spPr>
          <a:xfrm>
            <a:off x="0" y="6691"/>
            <a:ext cx="9144000" cy="6851309"/>
          </a:xfrm>
          <a:prstGeom prst="rect">
            <a:avLst/>
          </a:prstGeom>
        </p:spPr>
      </p:pic>
      <p:pic>
        <p:nvPicPr>
          <p:cNvPr id="7" name="6 Imagen" descr="4910377115_a29801f313_b.jpg"/>
          <p:cNvPicPr>
            <a:picLocks noChangeAspect="1"/>
          </p:cNvPicPr>
          <p:nvPr/>
        </p:nvPicPr>
        <p:blipFill>
          <a:blip r:embed="rId2"/>
          <a:stretch>
            <a:fillRect/>
          </a:stretch>
        </p:blipFill>
        <p:spPr>
          <a:xfrm>
            <a:off x="0" y="6691"/>
            <a:ext cx="9144000" cy="6851309"/>
          </a:xfrm>
          <a:prstGeom prst="rect">
            <a:avLst/>
          </a:prstGeom>
        </p:spPr>
      </p:pic>
      <p:sp>
        <p:nvSpPr>
          <p:cNvPr id="8" name="7 CuadroTexto"/>
          <p:cNvSpPr txBox="1"/>
          <p:nvPr/>
        </p:nvSpPr>
        <p:spPr>
          <a:xfrm>
            <a:off x="2357422" y="571480"/>
            <a:ext cx="3962944" cy="1107996"/>
          </a:xfrm>
          <a:prstGeom prst="rect">
            <a:avLst/>
          </a:prstGeom>
          <a:noFill/>
        </p:spPr>
        <p:txBody>
          <a:bodyPr wrap="none" rtlCol="0">
            <a:spAutoFit/>
          </a:bodyPr>
          <a:lstStyle/>
          <a:p>
            <a:pPr algn="ctr"/>
            <a:r>
              <a:rPr lang="es-ES" sz="2400" b="1" dirty="0" smtClean="0">
                <a:solidFill>
                  <a:schemeClr val="bg1"/>
                </a:solidFill>
                <a:effectLst>
                  <a:outerShdw blurRad="38100" dist="38100" dir="2700000" algn="tl">
                    <a:srgbClr val="000000">
                      <a:alpha val="43137"/>
                    </a:srgbClr>
                  </a:outerShdw>
                </a:effectLst>
              </a:rPr>
              <a:t>La lluvia limpió mi memoria </a:t>
            </a:r>
          </a:p>
          <a:p>
            <a:pPr algn="ctr"/>
            <a:r>
              <a:rPr lang="es-ES" sz="2400" b="1" dirty="0" smtClean="0">
                <a:solidFill>
                  <a:schemeClr val="bg1"/>
                </a:solidFill>
                <a:effectLst>
                  <a:outerShdw blurRad="38100" dist="38100" dir="2700000" algn="tl">
                    <a:srgbClr val="000000">
                      <a:alpha val="43137"/>
                    </a:srgbClr>
                  </a:outerShdw>
                </a:effectLst>
              </a:rPr>
              <a:t>y se llevó con ella todo</a:t>
            </a:r>
          </a:p>
          <a:p>
            <a:pPr algn="ctr"/>
            <a:endParaRPr lang="es-ES" dirty="0">
              <a:solidFill>
                <a:schemeClr val="bg1"/>
              </a:solidFill>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4/3*#ppt_w"/>
                                          </p:val>
                                        </p:tav>
                                        <p:tav tm="100000">
                                          <p:val>
                                            <p:strVal val="#ppt_w"/>
                                          </p:val>
                                        </p:tav>
                                      </p:tavLst>
                                    </p:anim>
                                    <p:anim calcmode="lin" valueType="num">
                                      <p:cBhvr>
                                        <p:cTn id="8" dur="3000" fill="hold"/>
                                        <p:tgtEl>
                                          <p:spTgt spid="7"/>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out)">
                                      <p:cBhvr>
                                        <p:cTn id="11" dur="3000"/>
                                        <p:tgtEl>
                                          <p:spTgt spid="7"/>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heel(8)">
                                      <p:cBhvr>
                                        <p:cTn id="18" dur="3000"/>
                                        <p:tgtEl>
                                          <p:spTgt spid="6"/>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3000"/>
                                        <p:tgtEl>
                                          <p:spTgt spid="4"/>
                                        </p:tgtEl>
                                      </p:cBhvr>
                                    </p:animEffect>
                                  </p:childTnLst>
                                </p:cTn>
                              </p:par>
                            </p:childTnLst>
                          </p:cTn>
                        </p:par>
                        <p:par>
                          <p:cTn id="26" fill="hold">
                            <p:stCondLst>
                              <p:cond delay="3000"/>
                            </p:stCondLst>
                            <p:childTnLst>
                              <p:par>
                                <p:cTn id="27" presetID="43"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200"/>
                                        <p:tgtEl>
                                          <p:spTgt spid="8"/>
                                        </p:tgtEl>
                                      </p:cBhvr>
                                    </p:animEffect>
                                    <p:anim calcmode="lin" valueType="num">
                                      <p:cBhvr>
                                        <p:cTn id="30" dur="800" fill="hold"/>
                                        <p:tgtEl>
                                          <p:spTgt spid="8"/>
                                        </p:tgtEl>
                                        <p:attrNameLst>
                                          <p:attrName>ppt_x</p:attrName>
                                        </p:attrNameLst>
                                      </p:cBhvr>
                                      <p:tavLst>
                                        <p:tav tm="0">
                                          <p:val>
                                            <p:strVal val="#ppt_x"/>
                                          </p:val>
                                        </p:tav>
                                        <p:tav tm="100000">
                                          <p:val>
                                            <p:strVal val="#ppt_x"/>
                                          </p:val>
                                        </p:tav>
                                      </p:tavLst>
                                    </p:anim>
                                    <p:anim calcmode="lin" valueType="num">
                                      <p:cBhvr>
                                        <p:cTn id="31" dur="800" fill="hold"/>
                                        <p:tgtEl>
                                          <p:spTgt spid="8"/>
                                        </p:tgtEl>
                                        <p:attrNameLst>
                                          <p:attrName>ppt_y</p:attrName>
                                        </p:attrNameLst>
                                      </p:cBhvr>
                                      <p:tavLst>
                                        <p:tav tm="0">
                                          <p:val>
                                            <p:strVal val="#ppt_y+0.31"/>
                                          </p:val>
                                        </p:tav>
                                        <p:tav tm="100000">
                                          <p:val>
                                            <p:strVal val="#ppt_y+0.31"/>
                                          </p:val>
                                        </p:tav>
                                      </p:tavLst>
                                    </p:anim>
                                    <p:anim calcmode="lin" valueType="num">
                                      <p:cBhvr>
                                        <p:cTn id="32" dur="1200" decel="50000" fill="hold">
                                          <p:stCondLst>
                                            <p:cond delay="8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3" dur="1200" decel="50000" fill="hold">
                                          <p:stCondLst>
                                            <p:cond delay="8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aining-on-White-Flowers.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1928794" y="-1071594"/>
            <a:ext cx="184731" cy="369332"/>
          </a:xfrm>
          <a:prstGeom prst="rect">
            <a:avLst/>
          </a:prstGeom>
          <a:noFill/>
        </p:spPr>
        <p:txBody>
          <a:bodyPr wrap="none" rtlCol="0">
            <a:spAutoFit/>
          </a:bodyPr>
          <a:lstStyle/>
          <a:p>
            <a:endParaRPr lang="es-ES" dirty="0"/>
          </a:p>
        </p:txBody>
      </p:sp>
      <p:pic>
        <p:nvPicPr>
          <p:cNvPr id="6" name="5 Imagen" descr="Raining-on-White-Flowers.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2214546" y="642918"/>
            <a:ext cx="4522392" cy="1107996"/>
          </a:xfrm>
          <a:prstGeom prst="rect">
            <a:avLst/>
          </a:prstGeom>
          <a:noFill/>
        </p:spPr>
        <p:txBody>
          <a:bodyPr wrap="none" rtlCol="0">
            <a:spAutoFit/>
          </a:bodyPr>
          <a:lstStyle/>
          <a:p>
            <a:pPr algn="ctr"/>
            <a:r>
              <a:rPr lang="es-ES" sz="2400" b="1" dirty="0" smtClean="0">
                <a:solidFill>
                  <a:srgbClr val="FFFF00"/>
                </a:solidFill>
                <a:effectLst>
                  <a:outerShdw blurRad="38100" dist="38100" dir="2700000" algn="tl">
                    <a:srgbClr val="000000">
                      <a:alpha val="43137"/>
                    </a:srgbClr>
                  </a:outerShdw>
                </a:effectLst>
              </a:rPr>
              <a:t>Pero trajo a mi jardín más flores</a:t>
            </a:r>
          </a:p>
          <a:p>
            <a:pPr algn="ctr"/>
            <a:r>
              <a:rPr lang="es-ES" sz="2400" b="1" dirty="0" smtClean="0">
                <a:solidFill>
                  <a:srgbClr val="FFFF00"/>
                </a:solidFill>
                <a:effectLst>
                  <a:outerShdw blurRad="38100" dist="38100" dir="2700000" algn="tl">
                    <a:srgbClr val="000000">
                      <a:alpha val="43137"/>
                    </a:srgbClr>
                  </a:outerShdw>
                </a:effectLst>
              </a:rPr>
              <a:t> y regó mis esperanzas</a:t>
            </a:r>
            <a:endParaRPr lang="es-ES" b="1" dirty="0" smtClean="0">
              <a:solidFill>
                <a:srgbClr val="FFFF00"/>
              </a:solidFill>
              <a:effectLst>
                <a:outerShdw blurRad="38100" dist="38100" dir="2700000" algn="tl">
                  <a:srgbClr val="000000">
                    <a:alpha val="43137"/>
                  </a:srgbClr>
                </a:outerShdw>
              </a:effectLst>
            </a:endParaRPr>
          </a:p>
          <a:p>
            <a:pPr algn="ctr"/>
            <a:endParaRPr lang="es-ES" dirty="0"/>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5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across)">
                                      <p:cBhvr>
                                        <p:cTn id="14" dur="2000"/>
                                        <p:tgtEl>
                                          <p:spTgt spid="4"/>
                                        </p:tgtEl>
                                      </p:cBhvr>
                                    </p:animEffect>
                                  </p:childTnLst>
                                </p:cTn>
                              </p:par>
                            </p:childTnLst>
                          </p:cTn>
                        </p:par>
                        <p:par>
                          <p:cTn id="15" fill="hold">
                            <p:stCondLst>
                              <p:cond delay="5000"/>
                            </p:stCondLst>
                            <p:childTnLst>
                              <p:par>
                                <p:cTn id="16" presetID="43"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200"/>
                                        <p:tgtEl>
                                          <p:spTgt spid="7"/>
                                        </p:tgtEl>
                                      </p:cBhvr>
                                    </p:animEffect>
                                    <p:anim calcmode="lin" valueType="num">
                                      <p:cBhvr>
                                        <p:cTn id="19" dur="800" fill="hold"/>
                                        <p:tgtEl>
                                          <p:spTgt spid="7"/>
                                        </p:tgtEl>
                                        <p:attrNameLst>
                                          <p:attrName>ppt_x</p:attrName>
                                        </p:attrNameLst>
                                      </p:cBhvr>
                                      <p:tavLst>
                                        <p:tav tm="0">
                                          <p:val>
                                            <p:strVal val="#ppt_x"/>
                                          </p:val>
                                        </p:tav>
                                        <p:tav tm="100000">
                                          <p:val>
                                            <p:strVal val="#ppt_x"/>
                                          </p:val>
                                        </p:tav>
                                      </p:tavLst>
                                    </p:anim>
                                    <p:anim calcmode="lin" valueType="num">
                                      <p:cBhvr>
                                        <p:cTn id="20" dur="800" fill="hold"/>
                                        <p:tgtEl>
                                          <p:spTgt spid="7"/>
                                        </p:tgtEl>
                                        <p:attrNameLst>
                                          <p:attrName>ppt_y</p:attrName>
                                        </p:attrNameLst>
                                      </p:cBhvr>
                                      <p:tavLst>
                                        <p:tav tm="0">
                                          <p:val>
                                            <p:strVal val="#ppt_y+0.31"/>
                                          </p:val>
                                        </p:tav>
                                        <p:tav tm="100000">
                                          <p:val>
                                            <p:strVal val="#ppt_y+0.31"/>
                                          </p:val>
                                        </p:tav>
                                      </p:tavLst>
                                    </p:anim>
                                    <p:anim calcmode="lin" valueType="num">
                                      <p:cBhvr>
                                        <p:cTn id="21" dur="1200" decel="50000" fill="hold">
                                          <p:stCondLst>
                                            <p:cond delay="8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2" dur="1200" decel="50000" fill="hold">
                                          <p:stCondLst>
                                            <p:cond delay="8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38074346.jpg"/>
          <p:cNvPicPr>
            <a:picLocks noGrp="1" noChangeAspect="1"/>
          </p:cNvPicPr>
          <p:nvPr>
            <p:ph idx="1"/>
          </p:nvPr>
        </p:nvPicPr>
        <p:blipFill>
          <a:blip r:embed="rId2"/>
          <a:stretch>
            <a:fillRect/>
          </a:stretch>
        </p:blipFill>
        <p:spPr>
          <a:xfrm>
            <a:off x="0" y="3345"/>
            <a:ext cx="9144000" cy="6851309"/>
          </a:xfrm>
        </p:spPr>
      </p:pic>
      <p:sp>
        <p:nvSpPr>
          <p:cNvPr id="5" name="4 CuadroTexto"/>
          <p:cNvSpPr txBox="1"/>
          <p:nvPr/>
        </p:nvSpPr>
        <p:spPr>
          <a:xfrm>
            <a:off x="2714612" y="-1071594"/>
            <a:ext cx="4292457" cy="646331"/>
          </a:xfrm>
          <a:prstGeom prst="rect">
            <a:avLst/>
          </a:prstGeom>
          <a:noFill/>
        </p:spPr>
        <p:txBody>
          <a:bodyPr wrap="none" rtlCol="0">
            <a:spAutoFit/>
          </a:bodyPr>
          <a:lstStyle/>
          <a:p>
            <a:r>
              <a:rPr lang="es-ES" dirty="0" smtClean="0"/>
              <a:t>Entonces me levanto y veo que el sol</a:t>
            </a:r>
          </a:p>
          <a:p>
            <a:r>
              <a:rPr lang="es-ES" dirty="0" smtClean="0"/>
              <a:t> comenzó a salir, tenue y casi con vergüenza</a:t>
            </a:r>
            <a:endParaRPr lang="es-ES" dirty="0"/>
          </a:p>
        </p:txBody>
      </p:sp>
      <p:pic>
        <p:nvPicPr>
          <p:cNvPr id="6" name="3 Marcador de contenido" descr="138074346.jpg"/>
          <p:cNvPicPr>
            <a:picLocks noChangeAspect="1"/>
          </p:cNvPicPr>
          <p:nvPr/>
        </p:nvPicPr>
        <p:blipFill>
          <a:blip r:embed="rId2"/>
          <a:stretch>
            <a:fillRect/>
          </a:stretch>
        </p:blipFill>
        <p:spPr>
          <a:xfrm>
            <a:off x="0" y="6691"/>
            <a:ext cx="9144000" cy="6851309"/>
          </a:xfrm>
          <a:prstGeom prst="rect">
            <a:avLst/>
          </a:prstGeom>
        </p:spPr>
      </p:pic>
      <p:sp>
        <p:nvSpPr>
          <p:cNvPr id="7" name="6 CuadroTexto"/>
          <p:cNvSpPr txBox="1"/>
          <p:nvPr/>
        </p:nvSpPr>
        <p:spPr>
          <a:xfrm>
            <a:off x="571472" y="642918"/>
            <a:ext cx="3929090" cy="1569660"/>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Entonces me levanto y veo que el sol comenzó a salir, tenue y casi con vergüenza</a:t>
            </a:r>
          </a:p>
          <a:p>
            <a:pPr algn="ctr"/>
            <a:endParaRPr lang="es-ES" sz="2400"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out)">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p:stCondLst>
                              <p:cond delay="3000"/>
                            </p:stCondLst>
                            <p:childTnLst>
                              <p:par>
                                <p:cTn id="20" presetID="43"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
                                        <p:tgtEl>
                                          <p:spTgt spid="7"/>
                                        </p:tgtEl>
                                      </p:cBhvr>
                                    </p:animEffect>
                                    <p:anim calcmode="lin" valueType="num">
                                      <p:cBhvr>
                                        <p:cTn id="23" dur="800" fill="hold"/>
                                        <p:tgtEl>
                                          <p:spTgt spid="7"/>
                                        </p:tgtEl>
                                        <p:attrNameLst>
                                          <p:attrName>ppt_x</p:attrName>
                                        </p:attrNameLst>
                                      </p:cBhvr>
                                      <p:tavLst>
                                        <p:tav tm="0">
                                          <p:val>
                                            <p:strVal val="#ppt_x"/>
                                          </p:val>
                                        </p:tav>
                                        <p:tav tm="100000">
                                          <p:val>
                                            <p:strVal val="#ppt_x"/>
                                          </p:val>
                                        </p:tav>
                                      </p:tavLst>
                                    </p:anim>
                                    <p:anim calcmode="lin" valueType="num">
                                      <p:cBhvr>
                                        <p:cTn id="24" dur="800" fill="hold"/>
                                        <p:tgtEl>
                                          <p:spTgt spid="7"/>
                                        </p:tgtEl>
                                        <p:attrNameLst>
                                          <p:attrName>ppt_y</p:attrName>
                                        </p:attrNameLst>
                                      </p:cBhvr>
                                      <p:tavLst>
                                        <p:tav tm="0">
                                          <p:val>
                                            <p:strVal val="#ppt_y+0.31"/>
                                          </p:val>
                                        </p:tav>
                                        <p:tav tm="100000">
                                          <p:val>
                                            <p:strVal val="#ppt_y+0.31"/>
                                          </p:val>
                                        </p:tav>
                                      </p:tavLst>
                                    </p:anim>
                                    <p:anim calcmode="lin" valueType="num">
                                      <p:cBhvr>
                                        <p:cTn id="25" dur="1200" decel="50000" fill="hold">
                                          <p:stCondLst>
                                            <p:cond delay="8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1200" decel="50000" fill="hold">
                                          <p:stCondLst>
                                            <p:cond delay="8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2185949516_44fa829e7b_b.jpg"/>
          <p:cNvPicPr>
            <a:picLocks noGrp="1" noChangeAspect="1"/>
          </p:cNvPicPr>
          <p:nvPr>
            <p:ph idx="1"/>
          </p:nvPr>
        </p:nvPicPr>
        <p:blipFill>
          <a:blip r:embed="rId2"/>
          <a:stretch>
            <a:fillRect/>
          </a:stretch>
        </p:blipFill>
        <p:spPr>
          <a:xfrm>
            <a:off x="0" y="0"/>
            <a:ext cx="9144000" cy="6858000"/>
          </a:xfrm>
        </p:spPr>
      </p:pic>
      <p:pic>
        <p:nvPicPr>
          <p:cNvPr id="6" name="3 Marcador de contenido" descr="2185949516_44fa829e7b_b.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4929190" y="214290"/>
            <a:ext cx="4214810" cy="1938992"/>
          </a:xfrm>
          <a:prstGeom prst="rect">
            <a:avLst/>
          </a:prstGeom>
          <a:noFill/>
        </p:spPr>
        <p:txBody>
          <a:bodyPr wrap="square" rtlCol="0">
            <a:spAutoFit/>
          </a:bodyPr>
          <a:lstStyle/>
          <a:p>
            <a:pPr algn="ctr"/>
            <a:r>
              <a:rPr lang="es-ES" sz="2400" b="1" dirty="0" smtClean="0">
                <a:solidFill>
                  <a:schemeClr val="bg1"/>
                </a:solidFill>
                <a:effectLst>
                  <a:outerShdw blurRad="38100" dist="38100" dir="2700000" algn="tl">
                    <a:srgbClr val="000000">
                      <a:alpha val="43137"/>
                    </a:srgbClr>
                  </a:outerShdw>
                </a:effectLst>
              </a:rPr>
              <a:t>Y entiendo que en mi interior nació otra vez la mujer alegre que cada mañana despertaba para brillar</a:t>
            </a:r>
          </a:p>
          <a:p>
            <a:pPr algn="ctr"/>
            <a:endParaRPr lang="es-ES" sz="2400" b="1"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horizontal)">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par>
                          <p:cTn id="19" fill="hold">
                            <p:stCondLst>
                              <p:cond delay="3000"/>
                            </p:stCondLst>
                            <p:childTnLst>
                              <p:par>
                                <p:cTn id="20" presetID="43"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
                                        <p:tgtEl>
                                          <p:spTgt spid="7"/>
                                        </p:tgtEl>
                                      </p:cBhvr>
                                    </p:animEffect>
                                    <p:anim calcmode="lin" valueType="num">
                                      <p:cBhvr>
                                        <p:cTn id="23" dur="800" fill="hold"/>
                                        <p:tgtEl>
                                          <p:spTgt spid="7"/>
                                        </p:tgtEl>
                                        <p:attrNameLst>
                                          <p:attrName>ppt_x</p:attrName>
                                        </p:attrNameLst>
                                      </p:cBhvr>
                                      <p:tavLst>
                                        <p:tav tm="0">
                                          <p:val>
                                            <p:strVal val="#ppt_x"/>
                                          </p:val>
                                        </p:tav>
                                        <p:tav tm="100000">
                                          <p:val>
                                            <p:strVal val="#ppt_x"/>
                                          </p:val>
                                        </p:tav>
                                      </p:tavLst>
                                    </p:anim>
                                    <p:anim calcmode="lin" valueType="num">
                                      <p:cBhvr>
                                        <p:cTn id="24" dur="800" fill="hold"/>
                                        <p:tgtEl>
                                          <p:spTgt spid="7"/>
                                        </p:tgtEl>
                                        <p:attrNameLst>
                                          <p:attrName>ppt_y</p:attrName>
                                        </p:attrNameLst>
                                      </p:cBhvr>
                                      <p:tavLst>
                                        <p:tav tm="0">
                                          <p:val>
                                            <p:strVal val="#ppt_y+0.31"/>
                                          </p:val>
                                        </p:tav>
                                        <p:tav tm="100000">
                                          <p:val>
                                            <p:strVal val="#ppt_y+0.31"/>
                                          </p:val>
                                        </p:tav>
                                      </p:tavLst>
                                    </p:anim>
                                    <p:anim calcmode="lin" valueType="num">
                                      <p:cBhvr>
                                        <p:cTn id="25" dur="1200" decel="50000" fill="hold">
                                          <p:stCondLst>
                                            <p:cond delay="8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1200" decel="50000" fill="hold">
                                          <p:stCondLst>
                                            <p:cond delay="8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4786881607_2ae241ccaa_b.jpg"/>
          <p:cNvPicPr>
            <a:picLocks noGrp="1" noChangeAspect="1"/>
          </p:cNvPicPr>
          <p:nvPr>
            <p:ph idx="1"/>
          </p:nvPr>
        </p:nvPicPr>
        <p:blipFill>
          <a:blip r:embed="rId2"/>
          <a:stretch>
            <a:fillRect/>
          </a:stretch>
        </p:blipFill>
        <p:spPr>
          <a:xfrm>
            <a:off x="0" y="6684"/>
            <a:ext cx="9144000" cy="6844632"/>
          </a:xfrm>
        </p:spPr>
      </p:pic>
      <p:pic>
        <p:nvPicPr>
          <p:cNvPr id="6" name="3 Marcador de contenido" descr="4786881607_2ae241ccaa_b.jpg"/>
          <p:cNvPicPr>
            <a:picLocks noChangeAspect="1"/>
          </p:cNvPicPr>
          <p:nvPr/>
        </p:nvPicPr>
        <p:blipFill>
          <a:blip r:embed="rId2"/>
          <a:stretch>
            <a:fillRect/>
          </a:stretch>
        </p:blipFill>
        <p:spPr>
          <a:xfrm>
            <a:off x="0" y="13368"/>
            <a:ext cx="9144000" cy="6844632"/>
          </a:xfrm>
          <a:prstGeom prst="rect">
            <a:avLst/>
          </a:prstGeom>
        </p:spPr>
      </p:pic>
      <p:sp>
        <p:nvSpPr>
          <p:cNvPr id="7" name="6 CuadroTexto"/>
          <p:cNvSpPr txBox="1"/>
          <p:nvPr/>
        </p:nvSpPr>
        <p:spPr>
          <a:xfrm>
            <a:off x="285720" y="2214554"/>
            <a:ext cx="3286148" cy="2308324"/>
          </a:xfrm>
          <a:prstGeom prst="rect">
            <a:avLst/>
          </a:prstGeom>
          <a:noFill/>
        </p:spPr>
        <p:txBody>
          <a:bodyPr wrap="square" rtlCol="0">
            <a:spAutoFit/>
          </a:bodyPr>
          <a:lstStyle/>
          <a:p>
            <a:pPr algn="ctr"/>
            <a:r>
              <a:rPr lang="es-ES" sz="2400" b="1" dirty="0" smtClean="0">
                <a:solidFill>
                  <a:schemeClr val="bg1"/>
                </a:solidFill>
                <a:effectLst>
                  <a:outerShdw blurRad="38100" dist="38100" dir="2700000" algn="tl">
                    <a:srgbClr val="000000">
                      <a:alpha val="43137"/>
                    </a:srgbClr>
                  </a:outerShdw>
                </a:effectLst>
              </a:rPr>
              <a:t>Como el sol lo hace cada día. Llovió y paró, con ella vino el resplandor de un nuevo día...</a:t>
            </a:r>
          </a:p>
          <a:p>
            <a:pPr algn="ctr"/>
            <a:endParaRPr lang="es-ES" sz="2400" b="1"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
                                          </p:val>
                                        </p:tav>
                                      </p:tavLst>
                                    </p:anim>
                                    <p:anim calcmode="lin" valueType="num">
                                      <p:cBhvr>
                                        <p:cTn id="7" dur="3000"/>
                                        <p:tgtEl>
                                          <p:spTgt spid="6"/>
                                        </p:tgtEl>
                                        <p:attrNameLst>
                                          <p:attrName>ppt_y</p:attrName>
                                        </p:attrNameLst>
                                      </p:cBhvr>
                                      <p:tavLst>
                                        <p:tav tm="0">
                                          <p:val>
                                            <p:strVal val="ppt_y"/>
                                          </p:val>
                                        </p:tav>
                                        <p:tav tm="100000">
                                          <p:val>
                                            <p:strVal val="ppt_y-ppt_h/2"/>
                                          </p:val>
                                        </p:tav>
                                      </p:tavLst>
                                    </p:anim>
                                    <p:anim calcmode="lin" valueType="num">
                                      <p:cBhvr>
                                        <p:cTn id="8" dur="3000"/>
                                        <p:tgtEl>
                                          <p:spTgt spid="6"/>
                                        </p:tgtEl>
                                        <p:attrNameLst>
                                          <p:attrName>ppt_w</p:attrName>
                                        </p:attrNameLst>
                                      </p:cBhvr>
                                      <p:tavLst>
                                        <p:tav tm="0">
                                          <p:val>
                                            <p:strVal val="ppt_w"/>
                                          </p:val>
                                        </p:tav>
                                        <p:tav tm="100000">
                                          <p:val>
                                            <p:strVal val="ppt_w"/>
                                          </p:val>
                                        </p:tav>
                                      </p:tavLst>
                                    </p:anim>
                                    <p:anim calcmode="lin" valueType="num">
                                      <p:cBhvr>
                                        <p:cTn id="9" dur="3000"/>
                                        <p:tgtEl>
                                          <p:spTgt spid="6"/>
                                        </p:tgtEl>
                                        <p:attrNameLst>
                                          <p:attrName>ppt_h</p:attrName>
                                        </p:attrNameLst>
                                      </p:cBhvr>
                                      <p:tavLst>
                                        <p:tav tm="0">
                                          <p:val>
                                            <p:strVal val="ppt_h"/>
                                          </p:val>
                                        </p:tav>
                                        <p:tav tm="100000">
                                          <p:val>
                                            <p:fltVal val="0"/>
                                          </p:val>
                                        </p:tav>
                                      </p:tavLst>
                                    </p:anim>
                                    <p:set>
                                      <p:cBhvr>
                                        <p:cTn id="10" dur="1" fill="hold">
                                          <p:stCondLst>
                                            <p:cond delay="2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3000"/>
                                        <p:tgtEl>
                                          <p:spTgt spid="4"/>
                                        </p:tgtEl>
                                      </p:cBhvr>
                                    </p:animEffect>
                                  </p:childTnLst>
                                </p:cTn>
                              </p:par>
                            </p:childTnLst>
                          </p:cTn>
                        </p:par>
                        <p:par>
                          <p:cTn id="23" fill="hold">
                            <p:stCondLst>
                              <p:cond delay="3000"/>
                            </p:stCondLst>
                            <p:childTnLst>
                              <p:par>
                                <p:cTn id="24" presetID="43"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200"/>
                                        <p:tgtEl>
                                          <p:spTgt spid="7"/>
                                        </p:tgtEl>
                                      </p:cBhvr>
                                    </p:animEffect>
                                    <p:anim calcmode="lin" valueType="num">
                                      <p:cBhvr>
                                        <p:cTn id="27" dur="800" fill="hold"/>
                                        <p:tgtEl>
                                          <p:spTgt spid="7"/>
                                        </p:tgtEl>
                                        <p:attrNameLst>
                                          <p:attrName>ppt_x</p:attrName>
                                        </p:attrNameLst>
                                      </p:cBhvr>
                                      <p:tavLst>
                                        <p:tav tm="0">
                                          <p:val>
                                            <p:strVal val="#ppt_x"/>
                                          </p:val>
                                        </p:tav>
                                        <p:tav tm="100000">
                                          <p:val>
                                            <p:strVal val="#ppt_x"/>
                                          </p:val>
                                        </p:tav>
                                      </p:tavLst>
                                    </p:anim>
                                    <p:anim calcmode="lin" valueType="num">
                                      <p:cBhvr>
                                        <p:cTn id="28" dur="800" fill="hold"/>
                                        <p:tgtEl>
                                          <p:spTgt spid="7"/>
                                        </p:tgtEl>
                                        <p:attrNameLst>
                                          <p:attrName>ppt_y</p:attrName>
                                        </p:attrNameLst>
                                      </p:cBhvr>
                                      <p:tavLst>
                                        <p:tav tm="0">
                                          <p:val>
                                            <p:strVal val="#ppt_y+0.31"/>
                                          </p:val>
                                        </p:tav>
                                        <p:tav tm="100000">
                                          <p:val>
                                            <p:strVal val="#ppt_y+0.31"/>
                                          </p:val>
                                        </p:tav>
                                      </p:tavLst>
                                    </p:anim>
                                    <p:anim calcmode="lin" valueType="num">
                                      <p:cBhvr>
                                        <p:cTn id="29" dur="1200" decel="50000" fill="hold">
                                          <p:stCondLst>
                                            <p:cond delay="8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1200" decel="50000" fill="hold">
                                          <p:stCondLst>
                                            <p:cond delay="8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Imagen" descr="Imagen1.jpg"/>
          <p:cNvPicPr>
            <a:picLocks noChangeAspect="1"/>
          </p:cNvPicPr>
          <p:nvPr/>
        </p:nvPicPr>
        <p:blipFill>
          <a:blip r:embed="rId2"/>
          <a:stretch>
            <a:fillRect/>
          </a:stretch>
        </p:blipFill>
        <p:spPr>
          <a:xfrm>
            <a:off x="0" y="0"/>
            <a:ext cx="9144000" cy="6858000"/>
          </a:xfrm>
          <a:prstGeom prst="rect">
            <a:avLst/>
          </a:prstGeom>
        </p:spPr>
      </p:pic>
      <p:pic>
        <p:nvPicPr>
          <p:cNvPr id="7" name="6 Imagen" descr="Imagen1.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642910" y="2428868"/>
            <a:ext cx="3711272" cy="738664"/>
          </a:xfrm>
          <a:prstGeom prst="rect">
            <a:avLst/>
          </a:prstGeom>
          <a:noFill/>
        </p:spPr>
        <p:txBody>
          <a:bodyPr wrap="none" rtlCol="0">
            <a:spAutoFit/>
          </a:bodyPr>
          <a:lstStyle/>
          <a:p>
            <a:r>
              <a:rPr lang="es-ES" sz="2400" b="1" dirty="0" smtClean="0">
                <a:solidFill>
                  <a:schemeClr val="bg1"/>
                </a:solidFill>
                <a:effectLst>
                  <a:outerShdw blurRad="38100" dist="38100" dir="2700000" algn="tl">
                    <a:srgbClr val="000000">
                      <a:alpha val="43137"/>
                    </a:srgbClr>
                  </a:outerShdw>
                </a:effectLst>
              </a:rPr>
              <a:t>Y con el día volví a ser yo</a:t>
            </a:r>
            <a:endParaRPr lang="es-ES" dirty="0" smtClean="0"/>
          </a:p>
          <a:p>
            <a:endParaRPr lang="es-ES" dirty="0"/>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ntr" presetSubtype="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ppt_w/2"/>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16" presetClass="entr" presetSubtype="4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Horizontal)">
                                      <p:cBhvr>
                                        <p:cTn id="22" dur="3000"/>
                                        <p:tgtEl>
                                          <p:spTgt spid="5"/>
                                        </p:tgtEl>
                                      </p:cBhvr>
                                    </p:animEffect>
                                  </p:childTnLst>
                                </p:cTn>
                              </p:par>
                            </p:childTnLst>
                          </p:cTn>
                        </p:par>
                        <p:par>
                          <p:cTn id="23" fill="hold">
                            <p:stCondLst>
                              <p:cond delay="3000"/>
                            </p:stCondLst>
                            <p:childTnLst>
                              <p:par>
                                <p:cTn id="24" presetID="43" presetClass="entr" presetSubtype="0"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200"/>
                                        <p:tgtEl>
                                          <p:spTgt spid="8"/>
                                        </p:tgtEl>
                                      </p:cBhvr>
                                    </p:animEffect>
                                    <p:anim calcmode="lin" valueType="num">
                                      <p:cBhvr>
                                        <p:cTn id="27" dur="800" fill="hold"/>
                                        <p:tgtEl>
                                          <p:spTgt spid="8"/>
                                        </p:tgtEl>
                                        <p:attrNameLst>
                                          <p:attrName>ppt_x</p:attrName>
                                        </p:attrNameLst>
                                      </p:cBhvr>
                                      <p:tavLst>
                                        <p:tav tm="0">
                                          <p:val>
                                            <p:strVal val="#ppt_x"/>
                                          </p:val>
                                        </p:tav>
                                        <p:tav tm="100000">
                                          <p:val>
                                            <p:strVal val="#ppt_x"/>
                                          </p:val>
                                        </p:tav>
                                      </p:tavLst>
                                    </p:anim>
                                    <p:anim calcmode="lin" valueType="num">
                                      <p:cBhvr>
                                        <p:cTn id="28" dur="800" fill="hold"/>
                                        <p:tgtEl>
                                          <p:spTgt spid="8"/>
                                        </p:tgtEl>
                                        <p:attrNameLst>
                                          <p:attrName>ppt_y</p:attrName>
                                        </p:attrNameLst>
                                      </p:cBhvr>
                                      <p:tavLst>
                                        <p:tav tm="0">
                                          <p:val>
                                            <p:strVal val="#ppt_y+0.31"/>
                                          </p:val>
                                        </p:tav>
                                        <p:tav tm="100000">
                                          <p:val>
                                            <p:strVal val="#ppt_y+0.31"/>
                                          </p:val>
                                        </p:tav>
                                      </p:tavLst>
                                    </p:anim>
                                    <p:anim calcmode="lin" valueType="num">
                                      <p:cBhvr>
                                        <p:cTn id="29" dur="1200" decel="50000" fill="hold">
                                          <p:stCondLst>
                                            <p:cond delay="8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1200" decel="50000" fill="hold">
                                          <p:stCondLst>
                                            <p:cond delay="8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solidFill>
        </p:spPr>
        <p:txBody>
          <a:bodyPr/>
          <a:lstStyle/>
          <a:p>
            <a:endParaRPr lang="es-ES" dirty="0"/>
          </a:p>
        </p:txBody>
      </p:sp>
      <p:pic>
        <p:nvPicPr>
          <p:cNvPr id="8" name="7 Imagen" descr="Imagen2.jpg"/>
          <p:cNvPicPr>
            <a:picLocks noChangeAspect="1"/>
          </p:cNvPicPr>
          <p:nvPr/>
        </p:nvPicPr>
        <p:blipFill>
          <a:blip r:embed="rId2"/>
          <a:stretch>
            <a:fillRect/>
          </a:stretch>
        </p:blipFill>
        <p:spPr>
          <a:xfrm>
            <a:off x="0" y="0"/>
            <a:ext cx="9144000" cy="6858000"/>
          </a:xfrm>
          <a:prstGeom prst="rect">
            <a:avLst/>
          </a:prstGeom>
        </p:spPr>
      </p:pic>
      <p:pic>
        <p:nvPicPr>
          <p:cNvPr id="10" name="9 Imagen" descr="Imagen2.jpg"/>
          <p:cNvPicPr>
            <a:picLocks noChangeAspect="1"/>
          </p:cNvPicPr>
          <p:nvPr/>
        </p:nvPicPr>
        <p:blipFill>
          <a:blip r:embed="rId2"/>
          <a:stretch>
            <a:fillRect/>
          </a:stretch>
        </p:blipFill>
        <p:spPr>
          <a:xfrm>
            <a:off x="0" y="0"/>
            <a:ext cx="9144000" cy="6858000"/>
          </a:xfrm>
          <a:prstGeom prst="rect">
            <a:avLst/>
          </a:prstGeom>
        </p:spPr>
      </p:pic>
      <p:sp>
        <p:nvSpPr>
          <p:cNvPr id="11" name="10 CuadroTexto"/>
          <p:cNvSpPr txBox="1"/>
          <p:nvPr/>
        </p:nvSpPr>
        <p:spPr>
          <a:xfrm>
            <a:off x="285720" y="1142984"/>
            <a:ext cx="8858280" cy="6124754"/>
          </a:xfrm>
          <a:prstGeom prst="rect">
            <a:avLst/>
          </a:prstGeom>
          <a:noFill/>
        </p:spPr>
        <p:txBody>
          <a:bodyPr wrap="squar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Narrow" pitchFamily="34" charset="0"/>
                <a:cs typeface="Arial" pitchFamily="34" charset="0"/>
              </a:rPr>
              <a:t>Llueve, todo se moja, con el agua se apaga el fuego, se lava el suelo y se van las hojas que el otoño dejó estancadas en mi vereda. De pronto me doy cuenta que la lluvia no sólo moja mi casa, mi patio y mi jardín, la lluvia mojó mi alma, lavó mis penas y apagó mi fuego, con ella se fueron los recuerdos que guardé celosamente durante todo este tiempo. </a:t>
            </a:r>
          </a:p>
          <a:p>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Narrow" pitchFamily="34" charset="0"/>
                <a:cs typeface="Arial" pitchFamily="34" charset="0"/>
              </a:rPr>
              <a:t>Quizás sólo necesitaba que pasara la tormenta para sacar todo lo que quedaba de ti, entonces desperté sin recuerdos, sin mi llama encendida que me recordaba lo cálido de tus besos y el calor de tu cuerpo, sin ellos ya no tenía sentido recordarte y cuando quise girar para mirar tu foto y eliminar la imagen que por  años se instaló en mi pupila, descubrí que también la lluvia había arrasado con mis recuerdos, y eras tan sólo un pasado lejano que ya no tenía sentido.</a:t>
            </a:r>
          </a:p>
          <a:p>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Narrow" pitchFamily="34" charset="0"/>
                <a:cs typeface="Arial" pitchFamily="34" charset="0"/>
              </a:rPr>
              <a:t>Llueve, la lluvia lavó mi alma, limpió mi memoria y se llevó con ella todo, pero trajo a mi jardín más flores y regó mis esperanzas. Entonces me levanto y veo que el sol comenzó a salir, tenue y casi con vergüenza, y entiendo que en mi interior nació otra vez </a:t>
            </a:r>
            <a:r>
              <a:rPr lang="es-ES" sz="200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Narrow" pitchFamily="34" charset="0"/>
                <a:cs typeface="Arial" pitchFamily="34" charset="0"/>
              </a:rPr>
              <a:t>la </a:t>
            </a:r>
            <a:r>
              <a:rPr lang="es-ES" sz="200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Narrow" pitchFamily="34" charset="0"/>
                <a:cs typeface="Arial" pitchFamily="34" charset="0"/>
              </a:rPr>
              <a:t>mujer </a:t>
            </a:r>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Narrow" pitchFamily="34" charset="0"/>
                <a:cs typeface="Arial" pitchFamily="34" charset="0"/>
              </a:rPr>
              <a:t>alegre que cada mañana despertaba para brillar, como el sol lo hace cada día. Llovió y paró, con ella vino el resplandor de un nuevo día...</a:t>
            </a:r>
          </a:p>
          <a:p>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Narrow" pitchFamily="34" charset="0"/>
                <a:cs typeface="Arial" pitchFamily="34" charset="0"/>
              </a:rPr>
              <a:t>Y con el día volví a ser yo.</a:t>
            </a:r>
            <a:endParaRPr lang="es-ES"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Narrow" pitchFamily="34" charset="0"/>
              <a:cs typeface="Arial" pitchFamily="34" charset="0"/>
            </a:endParaRPr>
          </a:p>
          <a:p>
            <a:r>
              <a:rPr lang="es-ES_tradnl"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itchFamily="34" charset="0"/>
                <a:cs typeface="Arial" pitchFamily="34" charset="0"/>
              </a:rPr>
              <a:t> </a:t>
            </a:r>
          </a:p>
          <a:p>
            <a:endParaRPr lang="es-ES"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itchFamily="34" charset="0"/>
              <a:cs typeface="Arial" pitchFamily="34" charset="0"/>
            </a:endParaRPr>
          </a:p>
          <a:p>
            <a:endParaRPr lang="es-ES"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itchFamily="34" charset="0"/>
              <a:cs typeface="Arial" pitchFamily="34" charset="0"/>
            </a:endParaRPr>
          </a:p>
          <a:p>
            <a:endParaRPr lang="es-ES" b="1" dirty="0">
              <a:ln/>
              <a:solidFill>
                <a:schemeClr val="accent3"/>
              </a:solidFill>
            </a:endParaRPr>
          </a:p>
        </p:txBody>
      </p:sp>
      <p:sp>
        <p:nvSpPr>
          <p:cNvPr id="12" name="11 CuadroTexto"/>
          <p:cNvSpPr txBox="1"/>
          <p:nvPr/>
        </p:nvSpPr>
        <p:spPr>
          <a:xfrm>
            <a:off x="6715140" y="6286520"/>
            <a:ext cx="1872629" cy="307777"/>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_tradnl" sz="1400" b="1" dirty="0" smtClean="0">
                <a:ln/>
                <a:solidFill>
                  <a:schemeClr val="accent3"/>
                </a:solidFill>
                <a:latin typeface="Arial" pitchFamily="34" charset="0"/>
                <a:cs typeface="Arial" pitchFamily="34" charset="0"/>
              </a:rPr>
              <a:t>Autor- desconocido</a:t>
            </a:r>
            <a:endParaRPr lang="es-ES" sz="1400" b="1" dirty="0">
              <a:ln/>
              <a:solidFill>
                <a:schemeClr val="accent3"/>
              </a:solidFill>
              <a:latin typeface="Arial" pitchFamily="34" charset="0"/>
              <a:cs typeface="Arial" pitchFamily="34" charset="0"/>
            </a:endParaRPr>
          </a:p>
        </p:txBody>
      </p:sp>
      <p:sp>
        <p:nvSpPr>
          <p:cNvPr id="13" name="12 CuadroTexto"/>
          <p:cNvSpPr txBox="1"/>
          <p:nvPr/>
        </p:nvSpPr>
        <p:spPr>
          <a:xfrm>
            <a:off x="1928794" y="357166"/>
            <a:ext cx="5413661" cy="769441"/>
          </a:xfrm>
          <a:prstGeom prst="rect">
            <a:avLst/>
          </a:prstGeom>
          <a:noFill/>
        </p:spPr>
        <p:txBody>
          <a:bodyPr wrap="none" rtlCol="0">
            <a:spAutoFit/>
          </a:bodyPr>
          <a:lstStyle/>
          <a:p>
            <a:r>
              <a:rPr lang="es-ES_tradnl" sz="4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Después  de  la lluvia</a:t>
            </a:r>
            <a:endParaRPr lang="es-ES" sz="4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advTm="7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3000" fill="hold"/>
                                        <p:tgtEl>
                                          <p:spTgt spid="10"/>
                                        </p:tgtEl>
                                        <p:attrNameLst>
                                          <p:attrName>ppt_w</p:attrName>
                                        </p:attrNameLst>
                                      </p:cBhvr>
                                      <p:tavLst>
                                        <p:tav tm="0">
                                          <p:val>
                                            <p:strVal val="2/3*#ppt_w"/>
                                          </p:val>
                                        </p:tav>
                                        <p:tav tm="100000">
                                          <p:val>
                                            <p:strVal val="#ppt_w"/>
                                          </p:val>
                                        </p:tav>
                                      </p:tavLst>
                                    </p:anim>
                                    <p:anim calcmode="lin" valueType="num">
                                      <p:cBhvr>
                                        <p:cTn id="8" dur="3000" fill="hold"/>
                                        <p:tgtEl>
                                          <p:spTgt spid="10"/>
                                        </p:tgtEl>
                                        <p:attrNameLst>
                                          <p:attrName>ppt_h</p:attrName>
                                        </p:attrNameLst>
                                      </p:cBhvr>
                                      <p:tavLst>
                                        <p:tav tm="0">
                                          <p:val>
                                            <p:strVal val="2/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linds(horizontal)">
                                      <p:cBhvr>
                                        <p:cTn id="11" dur="3000"/>
                                        <p:tgtEl>
                                          <p:spTgt spid="10"/>
                                        </p:tgtEl>
                                      </p:cBhvr>
                                    </p:animEffect>
                                  </p:childTnLst>
                                </p:cTn>
                              </p:par>
                              <p:par>
                                <p:cTn id="12" presetID="23" presetClass="entr" presetSubtype="27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strVal val="2/3*#ppt_w"/>
                                          </p:val>
                                        </p:tav>
                                        <p:tav tm="100000">
                                          <p:val>
                                            <p:strVal val="#ppt_w"/>
                                          </p:val>
                                        </p:tav>
                                      </p:tavLst>
                                    </p:anim>
                                    <p:anim calcmode="lin" valueType="num">
                                      <p:cBhvr>
                                        <p:cTn id="15" dur="3000" fill="hold"/>
                                        <p:tgtEl>
                                          <p:spTgt spid="8"/>
                                        </p:tgtEl>
                                        <p:attrNameLst>
                                          <p:attrName>ppt_h</p:attrName>
                                        </p:attrNameLst>
                                      </p:cBhvr>
                                      <p:tavLst>
                                        <p:tav tm="0">
                                          <p:val>
                                            <p:strVal val="2/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vertical)">
                                      <p:cBhvr>
                                        <p:cTn id="18" dur="3000"/>
                                        <p:tgtEl>
                                          <p:spTgt spid="8"/>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ppt_x</p:attrName>
                                        </p:attrNameLst>
                                      </p:cBhvr>
                                      <p:tavLst>
                                        <p:tav tm="0">
                                          <p:val>
                                            <p:strVal val="#ppt_x-.2"/>
                                          </p:val>
                                        </p:tav>
                                        <p:tav tm="100000">
                                          <p:val>
                                            <p:strVal val="#ppt_x"/>
                                          </p:val>
                                        </p:tav>
                                      </p:tavLst>
                                    </p:anim>
                                    <p:anim calcmode="lin" valueType="num">
                                      <p:cBhvr>
                                        <p:cTn id="23" dur="20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24" dur="2000"/>
                                        <p:tgtEl>
                                          <p:spTgt spid="13"/>
                                        </p:tgtEl>
                                      </p:cBhvr>
                                    </p:animEffect>
                                  </p:childTnLst>
                                </p:cTn>
                              </p:par>
                            </p:childTnLst>
                          </p:cTn>
                        </p:par>
                        <p:par>
                          <p:cTn id="25" fill="hold">
                            <p:stCondLst>
                              <p:cond delay="5000"/>
                            </p:stCondLst>
                            <p:childTnLst>
                              <p:par>
                                <p:cTn id="26" presetID="29" presetClass="entr" presetSubtype="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2000" fill="hold"/>
                                        <p:tgtEl>
                                          <p:spTgt spid="11"/>
                                        </p:tgtEl>
                                        <p:attrNameLst>
                                          <p:attrName>ppt_x</p:attrName>
                                        </p:attrNameLst>
                                      </p:cBhvr>
                                      <p:tavLst>
                                        <p:tav tm="0">
                                          <p:val>
                                            <p:strVal val="#ppt_x-.2"/>
                                          </p:val>
                                        </p:tav>
                                        <p:tav tm="100000">
                                          <p:val>
                                            <p:strVal val="#ppt_x"/>
                                          </p:val>
                                        </p:tav>
                                      </p:tavLst>
                                    </p:anim>
                                    <p:anim calcmode="lin" valueType="num">
                                      <p:cBhvr>
                                        <p:cTn id="29" dur="2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30"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2"/>
          <a:stretch>
            <a:fillRect/>
          </a:stretch>
        </p:blipFill>
        <p:spPr>
          <a:xfrm>
            <a:off x="0" y="3345"/>
            <a:ext cx="9144000" cy="6851309"/>
          </a:xfrm>
        </p:spPr>
      </p:pic>
      <p:pic>
        <p:nvPicPr>
          <p:cNvPr id="6" name="3 Marcador de contenido" descr="Imagen1.jpg"/>
          <p:cNvPicPr>
            <a:picLocks noChangeAspect="1"/>
          </p:cNvPicPr>
          <p:nvPr/>
        </p:nvPicPr>
        <p:blipFill>
          <a:blip r:embed="rId2"/>
          <a:stretch>
            <a:fillRect/>
          </a:stretch>
        </p:blipFill>
        <p:spPr>
          <a:xfrm>
            <a:off x="0" y="0"/>
            <a:ext cx="9144000" cy="6851309"/>
          </a:xfrm>
          <a:prstGeom prst="rect">
            <a:avLst/>
          </a:prstGeom>
        </p:spPr>
      </p:pic>
      <p:pic>
        <p:nvPicPr>
          <p:cNvPr id="2050" name="Picture 2" descr="Rendered Image"/>
          <p:cNvPicPr>
            <a:picLocks noChangeAspect="1" noChangeArrowheads="1"/>
          </p:cNvPicPr>
          <p:nvPr/>
        </p:nvPicPr>
        <p:blipFill>
          <a:blip r:embed="rId3"/>
          <a:srcRect/>
          <a:stretch>
            <a:fillRect/>
          </a:stretch>
        </p:blipFill>
        <p:spPr bwMode="auto">
          <a:xfrm rot="19995273">
            <a:off x="4786314" y="4714884"/>
            <a:ext cx="2333625" cy="1485900"/>
          </a:xfrm>
          <a:prstGeom prst="rect">
            <a:avLst/>
          </a:prstGeom>
          <a:noFill/>
        </p:spPr>
      </p:pic>
      <p:sp>
        <p:nvSpPr>
          <p:cNvPr id="7" name="6 CuadroTexto"/>
          <p:cNvSpPr txBox="1"/>
          <p:nvPr/>
        </p:nvSpPr>
        <p:spPr>
          <a:xfrm>
            <a:off x="0" y="5572140"/>
            <a:ext cx="2956259" cy="523220"/>
          </a:xfrm>
          <a:prstGeom prst="rect">
            <a:avLst/>
          </a:prstGeom>
          <a:noFill/>
        </p:spPr>
        <p:txBody>
          <a:bodyPr wrap="none" rtlCol="0">
            <a:spAutoFit/>
          </a:bodyPr>
          <a:lstStyle/>
          <a:p>
            <a:r>
              <a:rPr lang="es-ES_tradnl" sz="1400" b="1" dirty="0" smtClean="0">
                <a:solidFill>
                  <a:srgbClr val="FFFF00"/>
                </a:solidFill>
                <a:effectLst>
                  <a:outerShdw blurRad="38100" dist="38100" dir="2700000" algn="tl">
                    <a:srgbClr val="000000">
                      <a:alpha val="43137"/>
                    </a:srgbClr>
                  </a:outerShdw>
                </a:effectLst>
              </a:rPr>
              <a:t>Tema  musical :Después de la lluvia</a:t>
            </a:r>
          </a:p>
          <a:p>
            <a:r>
              <a:rPr lang="es-ES_tradnl" sz="1400" b="1" dirty="0" smtClean="0">
                <a:solidFill>
                  <a:srgbClr val="FFFF00"/>
                </a:solidFill>
                <a:effectLst>
                  <a:outerShdw blurRad="38100" dist="38100" dir="2700000" algn="tl">
                    <a:srgbClr val="000000">
                      <a:alpha val="43137"/>
                    </a:srgbClr>
                  </a:outerShdw>
                </a:effectLst>
              </a:rPr>
              <a:t>Ernesto </a:t>
            </a:r>
            <a:r>
              <a:rPr lang="es-ES_tradnl" sz="1400" b="1" dirty="0" err="1" smtClean="0">
                <a:solidFill>
                  <a:srgbClr val="FFFF00"/>
                </a:solidFill>
                <a:effectLst>
                  <a:outerShdw blurRad="38100" dist="38100" dir="2700000" algn="tl">
                    <a:srgbClr val="000000">
                      <a:alpha val="43137"/>
                    </a:srgbClr>
                  </a:outerShdw>
                </a:effectLst>
              </a:rPr>
              <a:t>Cortazar</a:t>
            </a:r>
            <a:endParaRPr lang="es-ES" sz="1400"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14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3000"/>
                                        <p:tgtEl>
                                          <p:spTgt spid="4"/>
                                        </p:tgtEl>
                                      </p:cBhvr>
                                    </p:animEffect>
                                  </p:childTnLst>
                                </p:cTn>
                              </p:par>
                            </p:childTnLst>
                          </p:cTn>
                        </p:par>
                        <p:par>
                          <p:cTn id="19" fill="hold">
                            <p:stCondLst>
                              <p:cond delay="3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childTnLst>
                          </p:cTn>
                        </p:par>
                        <p:par>
                          <p:cTn id="25" fill="hold">
                            <p:stCondLst>
                              <p:cond delay="5000"/>
                            </p:stCondLst>
                            <p:childTnLst>
                              <p:par>
                                <p:cTn id="26" presetID="23" presetClass="entr" presetSubtype="16" fill="hold" nodeType="afterEffect">
                                  <p:stCondLst>
                                    <p:cond delay="0"/>
                                  </p:stCondLst>
                                  <p:childTnLst>
                                    <p:set>
                                      <p:cBhvr>
                                        <p:cTn id="27" dur="1" fill="hold">
                                          <p:stCondLst>
                                            <p:cond delay="0"/>
                                          </p:stCondLst>
                                        </p:cTn>
                                        <p:tgtEl>
                                          <p:spTgt spid="2050"/>
                                        </p:tgtEl>
                                        <p:attrNameLst>
                                          <p:attrName>style.visibility</p:attrName>
                                        </p:attrNameLst>
                                      </p:cBhvr>
                                      <p:to>
                                        <p:strVal val="visible"/>
                                      </p:to>
                                    </p:set>
                                    <p:anim calcmode="lin" valueType="num">
                                      <p:cBhvr>
                                        <p:cTn id="28" dur="2000" fill="hold"/>
                                        <p:tgtEl>
                                          <p:spTgt spid="2050"/>
                                        </p:tgtEl>
                                        <p:attrNameLst>
                                          <p:attrName>ppt_w</p:attrName>
                                        </p:attrNameLst>
                                      </p:cBhvr>
                                      <p:tavLst>
                                        <p:tav tm="0">
                                          <p:val>
                                            <p:fltVal val="0"/>
                                          </p:val>
                                        </p:tav>
                                        <p:tav tm="100000">
                                          <p:val>
                                            <p:strVal val="#ppt_w"/>
                                          </p:val>
                                        </p:tav>
                                      </p:tavLst>
                                    </p:anim>
                                    <p:anim calcmode="lin" valueType="num">
                                      <p:cBhvr>
                                        <p:cTn id="29" dur="2000" fill="hold"/>
                                        <p:tgtEl>
                                          <p:spTgt spid="20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DESPUES DE LA LLUV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--DESPUES DE LA LLUVIA--</Template>
  <TotalTime>0</TotalTime>
  <Words>604</Words>
  <Application>Microsoft Office PowerPoint</Application>
  <PresentationFormat>Presentación en pantalla (4:3)</PresentationFormat>
  <Paragraphs>47</Paragraphs>
  <Slides>21</Slides>
  <Notes>0</Notes>
  <HiddenSlides>0</HiddenSlides>
  <MMClips>1</MMClips>
  <ScaleCrop>false</ScaleCrop>
  <HeadingPairs>
    <vt:vector size="4" baseType="variant">
      <vt:variant>
        <vt:lpstr>Tema</vt:lpstr>
      </vt:variant>
      <vt:variant>
        <vt:i4>2</vt:i4>
      </vt:variant>
      <vt:variant>
        <vt:lpstr>Títulos de diapositiva</vt:lpstr>
      </vt:variant>
      <vt:variant>
        <vt:i4>21</vt:i4>
      </vt:variant>
    </vt:vector>
  </HeadingPairs>
  <TitlesOfParts>
    <vt:vector size="23" baseType="lpstr">
      <vt:lpstr>--DESPUES DE LA LLUVIA--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2013-10-31T17:50:44Z</dcterms:created>
  <dcterms:modified xsi:type="dcterms:W3CDTF">2013-10-31T17:51:37Z</dcterms:modified>
</cp:coreProperties>
</file>