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9" r:id="rId4"/>
    <p:sldId id="275" r:id="rId5"/>
    <p:sldId id="293" r:id="rId6"/>
    <p:sldId id="274" r:id="rId7"/>
    <p:sldId id="272" r:id="rId8"/>
    <p:sldId id="273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3" r:id="rId17"/>
    <p:sldId id="262" r:id="rId18"/>
    <p:sldId id="257" r:id="rId19"/>
    <p:sldId id="264" r:id="rId20"/>
    <p:sldId id="296" r:id="rId21"/>
    <p:sldId id="294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IuHRem6mDlT5uRzELy5Cw" hashData="KrUudPKXOXSXZTmSjjiPs8tmmN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993300"/>
    <a:srgbClr val="990033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7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3D1FD-4880-4E77-BFE2-DA9C63AD7BCC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25152-E966-4E7D-AABA-9D94F8B8D21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25152-E966-4E7D-AABA-9D94F8B8D21D}" type="slidenum">
              <a:rPr lang="es-ES" smtClean="0"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90860-FC72-4410-B51F-6DDE62E3EA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DB089-A83F-48E0-852C-82D81EF54ACB}" type="datetimeFigureOut">
              <a:rPr lang="es-ES" smtClean="0"/>
              <a:pPr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3697F-9782-41E5-87DF-BE07E9ACF2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16BA88-12CC-4275-8C04-40910DA292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reWalls.com-749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reWalls.com-732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714480" y="1142984"/>
            <a:ext cx="53016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gradFill flip="none" rotWithShape="1">
                  <a:gsLst>
                    <a:gs pos="52000">
                      <a:schemeClr val="tx1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3500000" scaled="1"/>
                  <a:tileRect/>
                </a:gra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atura MT Script Capitals" pitchFamily="66" charset="0"/>
              </a:rPr>
              <a:t>Desiderata</a:t>
            </a:r>
            <a:endParaRPr lang="es-ES" sz="80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gradFill flip="none" rotWithShape="1">
                <a:gsLst>
                  <a:gs pos="52000">
                    <a:schemeClr val="tx1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3500000" scaled="1"/>
                <a:tileRect/>
              </a:gra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000232" y="2285992"/>
            <a:ext cx="5180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gradFill flip="none" rotWithShape="1">
                  <a:gsLst>
                    <a:gs pos="52000">
                      <a:schemeClr val="tx1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3500000" scaled="1"/>
                  <a:tileRect/>
                </a:gra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atura MT Script Capitals" pitchFamily="66" charset="0"/>
              </a:rPr>
              <a:t>- Cosas  Deseadas -</a:t>
            </a:r>
            <a:endParaRPr lang="es-ES" sz="40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gradFill flip="none" rotWithShape="1">
                <a:gsLst>
                  <a:gs pos="52000">
                    <a:schemeClr val="tx1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3500000" scaled="1"/>
                <a:tileRect/>
              </a:gra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429388" y="6072206"/>
            <a:ext cx="19726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Esta es una creación de Raquel</a:t>
            </a:r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itchFamily="82" charset="0"/>
            </a:endParaRPr>
          </a:p>
        </p:txBody>
      </p:sp>
    </p:spTree>
  </p:cSld>
  <p:clrMapOvr>
    <a:masterClrMapping/>
  </p:clrMapOvr>
  <p:transition spd="slow" advTm="22000">
    <p:sndAc>
      <p:stSnd>
        <p:snd r:embed="rId2" name="DESIDERATA-JORGE LAVA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44444E-6 -3.33333E-6 C 0.01198 -0.02407 0.03299 -0.05856 0.05799 -0.05856 C 0.09497 -0.05856 0.125 -0.02268 0.125 0.02269 C 0.125 0.03727 0.12205 0.0507 0.11598 0.06273 C 0.11702 0.06273 -4.44444E-6 0.2426 -4.44444E-6 0.24398 C -4.44444E-6 0.2426 -0.11701 0.06273 -0.11597 0.06273 C -0.12204 0.0507 -0.125 0.03727 -0.125 0.02269 C -0.125 -0.02268 -0.09496 -0.05856 -0.05694 -0.05856 C -0.03298 -0.05856 -0.01197 -0.02407 -4.44444E-6 -3.33333E-6 Z " pathEditMode="relative" rAng="0" ptsTypes="fffffffff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8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52-more-palmy-zakat-oboi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395-tropiki-palma-more-oboi-priroda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668a234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930cbc4a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89ddcc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d33e1867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0313304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665975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5a9b6c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33782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1c39ade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8a8e161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599f425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reWalls.com-750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0eedcf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bing-wallpaper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f11c96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ba325324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fd438f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be65178e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a3e4f8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rest-wallpaper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cdab6d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beautiful-landscape-wallpaper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ad35ede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vodopad-oboi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e5007c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lake-wallpaper-1366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ke-wallpaper-1366x76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unrise-sunset-wallpaper-1366x768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reWalls.com-709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reWalls.com-716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33dd7ab5c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921723">
            <a:off x="1479448" y="5168156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5842" name="Picture 2" descr="http://www.renders-graphiques.fr/image/upload/normal/fleurs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281002"/>
            <a:ext cx="3786182" cy="657699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214414" y="285728"/>
            <a:ext cx="3409908" cy="7171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Camina plácido entre el ruido y la prisa y recuerda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qué paz se puede encontrar en el silencio.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cuanto sea posible y sin rendirte,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mantén buenas relaciones con todas las personas.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Enuncia tu verdad de una manera serena y clara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 escucha a los demás, incluso al torpe e ignorante, </a:t>
            </a:r>
          </a:p>
          <a:p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también ellos tienen su propia historia.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Esquiva a las personas ruidosas y agresivas,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ya que son un fastidio para el espíritu.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Si te comparas con los demás, te volverás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vano y amargado, pues siempre habrá personas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más grandes y más pequeñas que tú.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Disfruta de tus éxitos lo mismo que de tus planes.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Mantén el interés en tu propia carrera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por humilde que sea, ella es un verdadero tesoro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el fortuito cambiar de los tiempos.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Sé cauto en tus negocios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pues el mundo está lleno de engaños,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mas no dejes que esto te vuelva ciego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para la virtud que existe.</a:t>
            </a:r>
          </a:p>
          <a:p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Hay muchas personas que se esfuerzan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por alcanzar nobles ideales.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vida está llena de heroísmo.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Sé sincero contigo mismo,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especial no finjas el afecto.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 no seas cínico en el amor, </a:t>
            </a:r>
            <a:r>
              <a:rPr lang="es-ES" sz="1600" b="1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/>
            </a:r>
            <a:br>
              <a:rPr lang="es-ES" sz="1600" b="1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endParaRPr lang="es-ES" sz="1600" b="1" dirty="0" smtClean="0">
              <a:ln w="11430"/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929190" y="285728"/>
            <a:ext cx="421481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Pues en medio de todas las arideces y desengaños,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perenne como la hierba.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Acata dócilmente el consejo de los años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abandonando con donaire las cosas de la juventud.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Cultiva la firmeza del espíritu,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para que te proteja en las adversidades repentinas.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Muchos temores nacen de la fatiga y la soledad.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Sobre una sana disciplina, sé benigno contigo mismo.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Tú eres una criatura del universo.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No menos que las plantas y las estrellas,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tienes derecho a existir.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 sea que te resulte claro o no,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indudablemente el universo marcha como debiera.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Por eso debes estar en paz con dios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cualquiera que sea tu idea de el.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 sean cualesquiera tus trabajos y aspiraciones,</a:t>
            </a:r>
          </a:p>
          <a:p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Conserva la paz con tu alma en la bulliciosa confusión de la vida.  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Aún con toda su farsa, penalidades y sueños fallidos,</a:t>
            </a:r>
          </a:p>
          <a:p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El mundo es todavía hermoso.</a:t>
            </a:r>
            <a:b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Sé cauto, ¡esfuérzate por ser </a:t>
            </a:r>
            <a:r>
              <a:rPr lang="es-ES" sz="16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felíz</a:t>
            </a:r>
            <a:r>
              <a:rPr lang="es-ES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!</a:t>
            </a:r>
            <a:endParaRPr lang="es-ES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286512" y="6072206"/>
            <a:ext cx="2857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Autor  del  texto : </a:t>
            </a:r>
            <a:r>
              <a:rPr lang="es-ES" sz="1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Max </a:t>
            </a:r>
            <a:r>
              <a:rPr lang="es-ES" sz="1600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Ehrmann</a:t>
            </a:r>
            <a:r>
              <a:rPr lang="es-ES" sz="1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4500562" y="428604"/>
            <a:ext cx="500458" cy="6429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D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E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S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I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D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E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R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A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T</a:t>
            </a:r>
          </a:p>
          <a:p>
            <a:r>
              <a:rPr lang="es-ES_tradnl" sz="4000" b="1" dirty="0" smtClean="0">
                <a:ln w="3175">
                  <a:solidFill>
                    <a:srgbClr val="CC99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A</a:t>
            </a:r>
            <a:endParaRPr lang="es-ES" sz="4000" b="1" dirty="0">
              <a:ln w="3175">
                <a:solidFill>
                  <a:srgbClr val="CC9900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itchFamily="82" charset="0"/>
            </a:endParaRPr>
          </a:p>
        </p:txBody>
      </p:sp>
    </p:spTree>
  </p:cSld>
  <p:clrMapOvr>
    <a:masterClrMapping/>
  </p:clrMapOvr>
  <p:transition spd="slow" advTm="80000">
    <p:sndAc>
      <p:stSnd>
        <p:snd r:embed="rId3" name="Beethoven' s Silence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Presentación en pantalla (4:3)</PresentationFormat>
  <Paragraphs>36</Paragraphs>
  <Slides>20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29</cp:revision>
  <dcterms:created xsi:type="dcterms:W3CDTF">2014-06-14T20:00:37Z</dcterms:created>
  <dcterms:modified xsi:type="dcterms:W3CDTF">2014-06-14T23:33:47Z</dcterms:modified>
</cp:coreProperties>
</file>