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2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5" r:id="rId18"/>
    <p:sldId id="276" r:id="rId19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BPk2xJP0XgWHcbX5DQ+NA==" hashData="SxFTSzppqOTNHeL0wh2AaqrF28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081422"/>
    <a:srgbClr val="F7DA91"/>
    <a:srgbClr val="B7CE88"/>
    <a:srgbClr val="C87D66"/>
    <a:srgbClr val="C86866"/>
    <a:srgbClr val="8E4700"/>
    <a:srgbClr val="984807"/>
    <a:srgbClr val="AE8A5A"/>
    <a:srgbClr val="BC9458"/>
    <a:srgbClr val="C08A5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6" y="-8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0130B-2602-4FAE-9B37-3462FFE78C10}" type="datetimeFigureOut">
              <a:rPr lang="es-ES_tradnl" smtClean="0"/>
              <a:pPr/>
              <a:t>07/01/2017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BB8EA-47E9-4325-A4DA-A3093ACBD9F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0130B-2602-4FAE-9B37-3462FFE78C10}" type="datetimeFigureOut">
              <a:rPr lang="es-ES_tradnl" smtClean="0"/>
              <a:pPr/>
              <a:t>07/01/2017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BB8EA-47E9-4325-A4DA-A3093ACBD9F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0130B-2602-4FAE-9B37-3462FFE78C10}" type="datetimeFigureOut">
              <a:rPr lang="es-ES_tradnl" smtClean="0"/>
              <a:pPr/>
              <a:t>07/01/2017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BB8EA-47E9-4325-A4DA-A3093ACBD9F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0130B-2602-4FAE-9B37-3462FFE78C10}" type="datetimeFigureOut">
              <a:rPr lang="es-ES_tradnl" smtClean="0"/>
              <a:pPr/>
              <a:t>07/01/2017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BB8EA-47E9-4325-A4DA-A3093ACBD9F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0130B-2602-4FAE-9B37-3462FFE78C10}" type="datetimeFigureOut">
              <a:rPr lang="es-ES_tradnl" smtClean="0"/>
              <a:pPr/>
              <a:t>07/01/2017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BB8EA-47E9-4325-A4DA-A3093ACBD9F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0130B-2602-4FAE-9B37-3462FFE78C10}" type="datetimeFigureOut">
              <a:rPr lang="es-ES_tradnl" smtClean="0"/>
              <a:pPr/>
              <a:t>07/01/2017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BB8EA-47E9-4325-A4DA-A3093ACBD9F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0130B-2602-4FAE-9B37-3462FFE78C10}" type="datetimeFigureOut">
              <a:rPr lang="es-ES_tradnl" smtClean="0"/>
              <a:pPr/>
              <a:t>07/01/2017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BB8EA-47E9-4325-A4DA-A3093ACBD9F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0130B-2602-4FAE-9B37-3462FFE78C10}" type="datetimeFigureOut">
              <a:rPr lang="es-ES_tradnl" smtClean="0"/>
              <a:pPr/>
              <a:t>07/01/2017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BB8EA-47E9-4325-A4DA-A3093ACBD9F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0130B-2602-4FAE-9B37-3462FFE78C10}" type="datetimeFigureOut">
              <a:rPr lang="es-ES_tradnl" smtClean="0"/>
              <a:pPr/>
              <a:t>07/01/2017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BB8EA-47E9-4325-A4DA-A3093ACBD9F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0130B-2602-4FAE-9B37-3462FFE78C10}" type="datetimeFigureOut">
              <a:rPr lang="es-ES_tradnl" smtClean="0"/>
              <a:pPr/>
              <a:t>07/01/2017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BB8EA-47E9-4325-A4DA-A3093ACBD9F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0130B-2602-4FAE-9B37-3462FFE78C10}" type="datetimeFigureOut">
              <a:rPr lang="es-ES_tradnl" smtClean="0"/>
              <a:pPr/>
              <a:t>07/01/2017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BB8EA-47E9-4325-A4DA-A3093ACBD9F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90130B-2602-4FAE-9B37-3462FFE78C10}" type="datetimeFigureOut">
              <a:rPr lang="es-ES_tradnl" smtClean="0"/>
              <a:pPr/>
              <a:t>07/01/2017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CBB8EA-47E9-4325-A4DA-A3093ACBD9F6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6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6.jpeg"/><Relationship Id="rId5" Type="http://schemas.openxmlformats.org/officeDocument/2006/relationships/image" Target="../media/image35.gif"/><Relationship Id="rId4" Type="http://schemas.openxmlformats.org/officeDocument/2006/relationships/image" Target="../media/image34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1.png"/><Relationship Id="rId18" Type="http://schemas.openxmlformats.org/officeDocument/2006/relationships/image" Target="../media/image4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7.png"/><Relationship Id="rId11" Type="http://schemas.openxmlformats.org/officeDocument/2006/relationships/image" Target="../media/image4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6.png"/><Relationship Id="rId9" Type="http://schemas.openxmlformats.org/officeDocument/2006/relationships/image" Target="../media/image3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7" name="Picture 19" descr="D:\Nueva carpeta\PPS DE CREACION PROPIA - EXCLUSIVOS\- Descubrir\Imágenes\5825408292_11759e3304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2059" name="Picture 11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836712"/>
            <a:ext cx="4608512" cy="1352550"/>
          </a:xfrm>
          <a:prstGeom prst="rect">
            <a:avLst/>
          </a:prstGeom>
          <a:noFill/>
        </p:spPr>
      </p:pic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1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5" name="Picture 17" descr="D:\Nueva carpeta\PPS DE CREACION PROPIA - EXCLUSIVOS\- Descubrir\Imágenes\open-window-frame-clipart-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2700" y="0"/>
            <a:ext cx="9156700" cy="68707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9000">
    <p:sndAc>
      <p:stSnd loop="1">
        <p:snd r:embed="rId2" name="Ich liebe das Leben 'Andrea Berg echt Schwarz!'-- DoubleShow - trimme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D:\Nueva carpeta\PPS DE CREACION PROPIA - EXCLUSIVOS\- Descubrir\Imágenes\USA_Lake_Mountains_Men_5070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</p:spPr>
      </p:pic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251520" y="173541"/>
            <a:ext cx="640871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sz="3200" b="1" dirty="0" smtClean="0">
                <a:ln>
                  <a:solidFill>
                    <a:srgbClr val="000066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Times New Roman" pitchFamily="18" charset="0"/>
                <a:cs typeface="Arial" pitchFamily="34" charset="0"/>
              </a:rPr>
              <a:t>Descubre </a:t>
            </a:r>
            <a:r>
              <a:rPr kumimoji="0" lang="es-ES" sz="3200" b="1" i="0" u="none" strike="noStrike" cap="none" normalizeH="0" baseline="0" dirty="0" smtClean="0">
                <a:ln>
                  <a:solidFill>
                    <a:srgbClr val="000066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Times New Roman" pitchFamily="18" charset="0"/>
                <a:cs typeface="Arial" pitchFamily="34" charset="0"/>
              </a:rPr>
              <a:t>la serenidad y tranquilidad en un mundo</a:t>
            </a:r>
            <a:r>
              <a:rPr kumimoji="0" lang="es-ES" sz="3200" b="1" i="0" u="none" strike="noStrike" cap="none" normalizeH="0" dirty="0" smtClean="0">
                <a:ln>
                  <a:solidFill>
                    <a:srgbClr val="000066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ES" sz="3200" b="1" i="0" u="none" strike="noStrike" cap="none" normalizeH="0" baseline="0" dirty="0" smtClean="0">
                <a:ln>
                  <a:solidFill>
                    <a:srgbClr val="000066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Times New Roman" pitchFamily="18" charset="0"/>
                <a:cs typeface="Arial" pitchFamily="34" charset="0"/>
              </a:rPr>
              <a:t>imposible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200" b="1" i="0" u="none" strike="noStrike" cap="none" normalizeH="0" baseline="0" dirty="0" smtClean="0">
                <a:ln>
                  <a:solidFill>
                    <a:srgbClr val="000066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Times New Roman" pitchFamily="18" charset="0"/>
                <a:cs typeface="Arial" pitchFamily="34" charset="0"/>
              </a:rPr>
              <a:t>de entender.</a:t>
            </a:r>
            <a:endParaRPr kumimoji="0" lang="es-ES" sz="3200" b="1" i="0" u="none" strike="noStrike" cap="none" normalizeH="0" baseline="0" dirty="0" smtClean="0">
              <a:ln>
                <a:solidFill>
                  <a:srgbClr val="000066"/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  <a:cs typeface="Arial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0" y="3429000"/>
            <a:ext cx="4572000" cy="3429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 flipV="1">
            <a:off x="4572000" y="3429000"/>
            <a:ext cx="4572000" cy="3429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7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D:\Nueva carpeta\PPS DE CREACION PROPIA - EXCLUSIVOS\- Descubrir\Imágenes\Scenery_Fields_5109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139952" y="404664"/>
            <a:ext cx="457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el dolor que has vivido y los problemas que </a:t>
            </a:r>
            <a:r>
              <a:rPr lang="es-ES" sz="3200" b="1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has experimentado</a:t>
            </a:r>
            <a:r>
              <a:rPr lang="es-ES" sz="3200" b="1" dirty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 </a:t>
            </a:r>
            <a:endParaRPr lang="es-ES_tradnl" sz="3200" b="1" dirty="0">
              <a:ln>
                <a:solidFill>
                  <a:schemeClr val="tx2">
                    <a:lumMod val="60000"/>
                    <a:lumOff val="40000"/>
                  </a:schemeClr>
                </a:solidFill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16386" name="Picture 2" descr="D:\Nueva carpeta\PPS DE CREACION PROPIA - EXCLUSIVOS\- Descubrir\Imágenes\Sunrises_and_sunsets_Men_5115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4365104"/>
            <a:ext cx="489654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rgbClr val="5B0A0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Te </a:t>
            </a:r>
            <a:r>
              <a:rPr lang="es-ES" sz="3200" b="1" dirty="0">
                <a:ln>
                  <a:solidFill>
                    <a:srgbClr val="5B0A0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den el poder de caminar por la </a:t>
            </a:r>
            <a:r>
              <a:rPr lang="es-ES" sz="3200" b="1" dirty="0" smtClean="0">
                <a:ln>
                  <a:solidFill>
                    <a:srgbClr val="5B0A0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vida enfrentando </a:t>
            </a:r>
            <a:r>
              <a:rPr lang="es-ES" sz="3200" b="1" dirty="0">
                <a:ln>
                  <a:solidFill>
                    <a:srgbClr val="5B0A0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cada situación </a:t>
            </a:r>
            <a:r>
              <a:rPr lang="es-ES" sz="3200" b="1" dirty="0" smtClean="0">
                <a:ln>
                  <a:solidFill>
                    <a:srgbClr val="5B0A0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con optimismo </a:t>
            </a:r>
            <a:r>
              <a:rPr lang="es-ES" sz="3200" b="1" dirty="0">
                <a:ln>
                  <a:solidFill>
                    <a:srgbClr val="5B0A0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valor.</a:t>
            </a:r>
            <a:endParaRPr lang="es-ES_tradnl" sz="3200" b="1" dirty="0">
              <a:ln>
                <a:solidFill>
                  <a:srgbClr val="5B0A0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D:\Nueva carpeta\PPS DE CREACION PROPIA - EXCLUSIVOS\- Descubrir\Imágenes\preview-6143355-1200x630-99-14716120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323528" y="1529789"/>
            <a:ext cx="3888432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sz="3200" b="1" dirty="0">
                <a:ln>
                  <a:solidFill>
                    <a:srgbClr val="5B0A0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Times New Roman" pitchFamily="18" charset="0"/>
                <a:cs typeface="Arial" pitchFamily="34" charset="0"/>
              </a:rPr>
              <a:t>N</a:t>
            </a:r>
            <a:r>
              <a:rPr kumimoji="0" lang="es-ES" sz="3200" b="1" i="0" u="none" strike="noStrike" cap="none" normalizeH="0" baseline="0" dirty="0" smtClean="0">
                <a:ln>
                  <a:solidFill>
                    <a:srgbClr val="5B0A0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Times New Roman" pitchFamily="18" charset="0"/>
                <a:cs typeface="Arial" pitchFamily="34" charset="0"/>
              </a:rPr>
              <a:t>o olvides que habrá seres cuyo amor y comprensión</a:t>
            </a:r>
            <a:br>
              <a:rPr kumimoji="0" lang="es-ES" sz="3200" b="1" i="0" u="none" strike="noStrike" cap="none" normalizeH="0" baseline="0" dirty="0" smtClean="0">
                <a:ln>
                  <a:solidFill>
                    <a:srgbClr val="5B0A0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Times New Roman" pitchFamily="18" charset="0"/>
                <a:cs typeface="Arial" pitchFamily="34" charset="0"/>
              </a:rPr>
            </a:br>
            <a:r>
              <a:rPr kumimoji="0" lang="es-ES" sz="3200" b="1" i="0" u="none" strike="noStrike" cap="none" normalizeH="0" baseline="0" dirty="0" smtClean="0">
                <a:ln>
                  <a:solidFill>
                    <a:srgbClr val="5B0A0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Times New Roman" pitchFamily="18" charset="0"/>
                <a:cs typeface="Arial" pitchFamily="34" charset="0"/>
              </a:rPr>
              <a:t>siempre estarán contigo, aun cuando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200" b="1" i="0" u="none" strike="noStrike" cap="none" normalizeH="0" baseline="0" dirty="0" smtClean="0">
                <a:ln>
                  <a:solidFill>
                    <a:srgbClr val="5B0A0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Times New Roman" pitchFamily="18" charset="0"/>
                <a:cs typeface="Arial" pitchFamily="34" charset="0"/>
              </a:rPr>
              <a:t>te sientas solo.</a:t>
            </a:r>
            <a:endParaRPr kumimoji="0" lang="es-ES" sz="3200" b="1" i="0" u="none" strike="noStrike" cap="none" normalizeH="0" baseline="0" dirty="0" smtClean="0">
              <a:ln>
                <a:solidFill>
                  <a:srgbClr val="5B0A0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  <a:cs typeface="Arial" pitchFamily="34" charset="0"/>
            </a:endParaRPr>
          </a:p>
        </p:txBody>
      </p:sp>
      <p:sp>
        <p:nvSpPr>
          <p:cNvPr id="4" name="3 Triángulo isósceles"/>
          <p:cNvSpPr/>
          <p:nvPr/>
        </p:nvSpPr>
        <p:spPr>
          <a:xfrm>
            <a:off x="0" y="3429000"/>
            <a:ext cx="9144000" cy="3429000"/>
          </a:xfrm>
          <a:prstGeom prst="triangle">
            <a:avLst>
              <a:gd name="adj" fmla="val 50000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isósceles"/>
          <p:cNvSpPr/>
          <p:nvPr/>
        </p:nvSpPr>
        <p:spPr>
          <a:xfrm flipV="1">
            <a:off x="0" y="0"/>
            <a:ext cx="9144000" cy="3429000"/>
          </a:xfrm>
          <a:prstGeom prst="triangle">
            <a:avLst>
              <a:gd name="adj" fmla="val 50000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1143000" y="1143000"/>
            <a:ext cx="6858000" cy="4572000"/>
          </a:xfrm>
          <a:prstGeom prst="triangle">
            <a:avLst>
              <a:gd name="adj" fmla="val 50261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Triángulo isósceles"/>
          <p:cNvSpPr/>
          <p:nvPr/>
        </p:nvSpPr>
        <p:spPr>
          <a:xfrm rot="5400000" flipV="1">
            <a:off x="3429000" y="1143000"/>
            <a:ext cx="6858000" cy="4572000"/>
          </a:xfrm>
          <a:prstGeom prst="triangle">
            <a:avLst>
              <a:gd name="adj" fmla="val 50000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2" dur="5000" fill="hold"/>
                                        <p:tgtEl>
                                          <p:spTgt spid="1536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9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Nueva carpeta\PPS DE CREACION PROPIA - EXCLUSIVOS\- Descubrir\Imágenes\6 - 4af9f514dc68d8c494ddc0f9c17937f8-NEG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37" name="Picture 1" descr="D:\Nueva carpeta\PPS DE CREACION PROPIA - EXCLUSIVOS\- Descubrir\Imágenes\4af9f514dc68d8c494ddc0f9c17937f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6870700"/>
          </a:xfrm>
          <a:prstGeom prst="rect">
            <a:avLst/>
          </a:prstGeom>
          <a:noFill/>
        </p:spPr>
      </p:pic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395536" y="520225"/>
            <a:ext cx="799288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200" b="1" i="0" u="none" strike="noStrike" cap="none" normalizeH="0" baseline="0" dirty="0" smtClean="0">
                <a:ln>
                  <a:solidFill>
                    <a:srgbClr val="5B0A0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Times New Roman" pitchFamily="18" charset="0"/>
                <a:cs typeface="Arial" pitchFamily="34" charset="0"/>
              </a:rPr>
              <a:t>Que descubras suficiente bondad en otros para</a:t>
            </a:r>
            <a:r>
              <a:rPr kumimoji="0" lang="es-ES" sz="3200" b="1" i="0" u="none" strike="noStrike" cap="none" normalizeH="0" dirty="0" smtClean="0">
                <a:ln>
                  <a:solidFill>
                    <a:srgbClr val="5B0A0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ES" sz="3200" b="1" i="0" u="none" strike="noStrike" cap="none" normalizeH="0" baseline="0" dirty="0" smtClean="0">
                <a:ln>
                  <a:solidFill>
                    <a:srgbClr val="5B0A0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Times New Roman" pitchFamily="18" charset="0"/>
                <a:cs typeface="Arial" pitchFamily="34" charset="0"/>
              </a:rPr>
              <a:t>creer en un mundo de paz.</a:t>
            </a:r>
            <a:endParaRPr kumimoji="0" lang="es-ES" sz="3200" b="1" i="0" u="none" strike="noStrike" cap="none" normalizeH="0" baseline="0" dirty="0" smtClean="0">
              <a:ln>
                <a:solidFill>
                  <a:srgbClr val="5B0A0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5" grpId="0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Nueva carpeta\PPS DE CREACION PROPIA - EXCLUSIVOS\- Descubrir\Imágenes\www_FOTOFRONTERA_com - Hermoso paisaje en la playa - Amazing beach landscap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2700"/>
            <a:ext cx="9156700" cy="6870700"/>
          </a:xfrm>
          <a:prstGeom prst="rect">
            <a:avLst/>
          </a:prstGeom>
          <a:noFill/>
        </p:spPr>
      </p:pic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2843808" y="332656"/>
            <a:ext cx="597666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200" b="1" i="0" u="none" strike="noStrike" cap="none" normalizeH="0" baseline="0" dirty="0" smtClean="0">
                <a:ln>
                  <a:solidFill>
                    <a:srgbClr val="5B0A0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Times New Roman" pitchFamily="18" charset="0"/>
                <a:cs typeface="Arial" pitchFamily="34" charset="0"/>
              </a:rPr>
              <a:t>Que una palabra generosa,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200" b="1" i="0" u="none" strike="noStrike" cap="none" normalizeH="0" baseline="0" dirty="0" smtClean="0">
                <a:ln>
                  <a:solidFill>
                    <a:srgbClr val="5B0A0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Times New Roman" pitchFamily="18" charset="0"/>
                <a:cs typeface="Arial" pitchFamily="34" charset="0"/>
              </a:rPr>
              <a:t>un abrazo y una sonrisa</a:t>
            </a:r>
            <a:r>
              <a:rPr kumimoji="0" lang="es-ES" sz="3200" b="1" i="0" u="none" strike="noStrike" cap="none" normalizeH="0" dirty="0" smtClean="0">
                <a:ln>
                  <a:solidFill>
                    <a:srgbClr val="5B0A0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200" b="1" i="0" u="none" strike="noStrike" cap="none" normalizeH="0" baseline="0" dirty="0" smtClean="0">
                <a:ln>
                  <a:solidFill>
                    <a:srgbClr val="5B0A0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Times New Roman" pitchFamily="18" charset="0"/>
                <a:cs typeface="Arial" pitchFamily="34" charset="0"/>
              </a:rPr>
              <a:t>sean tuyos todos los d</a:t>
            </a:r>
            <a:r>
              <a:rPr kumimoji="0" lang="es-ES" sz="3200" b="1" i="0" u="none" strike="noStrike" cap="none" normalizeH="0" baseline="0" dirty="0" smtClean="0">
                <a:ln>
                  <a:solidFill>
                    <a:srgbClr val="5B0A0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Times New Roman" pitchFamily="18" charset="0"/>
                <a:cs typeface="Arial" pitchFamily="34" charset="0"/>
              </a:rPr>
              <a:t>í</a:t>
            </a:r>
            <a:r>
              <a:rPr kumimoji="0" lang="es-ES" sz="3200" b="1" i="0" u="none" strike="noStrike" cap="none" normalizeH="0" baseline="0" dirty="0" smtClean="0">
                <a:ln>
                  <a:solidFill>
                    <a:srgbClr val="5B0A0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Times New Roman" pitchFamily="18" charset="0"/>
                <a:cs typeface="Arial" pitchFamily="34" charset="0"/>
              </a:rPr>
              <a:t>as de tu vida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200" b="1" i="0" u="none" strike="noStrike" cap="none" normalizeH="0" baseline="0" dirty="0" smtClean="0">
                <a:ln>
                  <a:solidFill>
                    <a:srgbClr val="5B0A0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Times New Roman" pitchFamily="18" charset="0"/>
                <a:cs typeface="Arial" pitchFamily="34" charset="0"/>
              </a:rPr>
              <a:t>y que puedas dar</a:t>
            </a:r>
            <a:r>
              <a:rPr kumimoji="0" lang="es-ES" sz="3200" b="1" i="0" u="none" strike="noStrike" cap="none" normalizeH="0" dirty="0" smtClean="0">
                <a:ln>
                  <a:solidFill>
                    <a:srgbClr val="5B0A0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ES" sz="3200" b="1" i="0" u="none" strike="noStrike" cap="none" normalizeH="0" baseline="0" dirty="0" smtClean="0">
                <a:ln>
                  <a:solidFill>
                    <a:srgbClr val="5B0A0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Times New Roman" pitchFamily="18" charset="0"/>
                <a:cs typeface="Arial" pitchFamily="34" charset="0"/>
              </a:rPr>
              <a:t>estos regalos,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200" b="1" i="0" u="none" strike="noStrike" cap="none" normalizeH="0" baseline="0" dirty="0" smtClean="0">
                <a:ln>
                  <a:solidFill>
                    <a:srgbClr val="5B0A0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Times New Roman" pitchFamily="18" charset="0"/>
                <a:cs typeface="Arial" pitchFamily="34" charset="0"/>
              </a:rPr>
              <a:t>tanto como recibirlos.</a:t>
            </a:r>
            <a:endParaRPr kumimoji="0" lang="es-ES" sz="3200" b="1" i="0" u="none" strike="noStrike" cap="none" normalizeH="0" baseline="0" dirty="0" smtClean="0">
              <a:ln>
                <a:solidFill>
                  <a:srgbClr val="5B0A0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5965205"/>
            <a:ext cx="9144000" cy="89279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 flipH="1">
            <a:off x="0" y="5113033"/>
            <a:ext cx="9144000" cy="89279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0" name="19 Rectángulo"/>
          <p:cNvSpPr/>
          <p:nvPr/>
        </p:nvSpPr>
        <p:spPr>
          <a:xfrm>
            <a:off x="0" y="4293096"/>
            <a:ext cx="9144000" cy="89279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1" name="20 Rectángulo"/>
          <p:cNvSpPr/>
          <p:nvPr/>
        </p:nvSpPr>
        <p:spPr>
          <a:xfrm flipH="1">
            <a:off x="0" y="3429000"/>
            <a:ext cx="9144000" cy="89279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2" name="21 Rectángulo"/>
          <p:cNvSpPr/>
          <p:nvPr/>
        </p:nvSpPr>
        <p:spPr>
          <a:xfrm>
            <a:off x="0" y="2564904"/>
            <a:ext cx="9144000" cy="89279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3" name="22 Rectángulo"/>
          <p:cNvSpPr/>
          <p:nvPr/>
        </p:nvSpPr>
        <p:spPr>
          <a:xfrm flipH="1">
            <a:off x="0" y="1700808"/>
            <a:ext cx="9144000" cy="89279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4" name="23 Rectángulo"/>
          <p:cNvSpPr/>
          <p:nvPr/>
        </p:nvSpPr>
        <p:spPr>
          <a:xfrm>
            <a:off x="0" y="852172"/>
            <a:ext cx="9144000" cy="89279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5" name="24 Rectángulo"/>
          <p:cNvSpPr/>
          <p:nvPr/>
        </p:nvSpPr>
        <p:spPr>
          <a:xfrm flipH="1">
            <a:off x="0" y="0"/>
            <a:ext cx="9144000" cy="89279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custDataLst>
      <p:tags r:id="rId1"/>
    </p:custDataLst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1" grpId="0"/>
      <p:bldP spid="4" grpId="0" animBg="1"/>
      <p:bldP spid="5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 rot="16200000">
            <a:off x="1143000" y="-1143000"/>
            <a:ext cx="6858000" cy="9144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12289" name="Picture 1" descr="D:\Nueva carpeta\PPS DE CREACION PROPIA - EXCLUSIVOS\- Descubrir\Imágenes\Scenery_Sunrises_and_5077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860032" y="1844824"/>
            <a:ext cx="395255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Descubre </a:t>
            </a:r>
            <a:r>
              <a:rPr lang="es-ES" sz="3200" b="1" dirty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</a:t>
            </a:r>
            <a:r>
              <a:rPr lang="es-ES" sz="3200" b="1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sol, </a:t>
            </a:r>
            <a:r>
              <a:rPr lang="es-ES" sz="3200" b="1" dirty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rgbClr val="66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aún en medio de la tormenta.</a:t>
            </a:r>
            <a:endParaRPr lang="es-ES_tradnl" sz="3200" b="1" dirty="0"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  <a:solidFill>
                <a:srgbClr val="66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12290" name="Picture 2" descr="D:\Nueva carpeta\PPS DE CREACION PROPIA - EXCLUSIVOS\- Descubrir\Imágenes\Lofoten_Norway_Mountains_51094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67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835696" y="5013176"/>
            <a:ext cx="59766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Enseña amor a aquellos que odian, y deja que </a:t>
            </a:r>
            <a:r>
              <a:rPr lang="es-ES" sz="32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ese amor </a:t>
            </a:r>
            <a:r>
              <a:rPr lang="es-ES" sz="3200" b="1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te fortalezca.</a:t>
            </a:r>
            <a:endParaRPr lang="es-ES_tradnl" sz="3200" b="1" dirty="0"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xit" presetSubtype="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ntr" presetSubtype="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3AD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D:\Nueva carpeta\PPS DE CREACION PROPIA - EXCLUSIVOS\- Descubrir\Imágenes\Seasons_Winter_Rivers_5115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64350"/>
          </a:xfrm>
          <a:prstGeom prst="rect">
            <a:avLst/>
          </a:prstGeom>
          <a:noFill/>
        </p:spPr>
      </p:pic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539552" y="592234"/>
            <a:ext cx="7632848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200" b="1" i="0" u="none" strike="noStrike" cap="none" normalizeH="0" baseline="0" dirty="0" smtClean="0">
                <a:ln>
                  <a:solidFill>
                    <a:srgbClr val="002060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Times New Roman" pitchFamily="18" charset="0"/>
                <a:cs typeface="Arial" pitchFamily="34" charset="0"/>
              </a:rPr>
              <a:t>Descubre que aquellos seres cuyas vidas has tocado</a:t>
            </a:r>
            <a:r>
              <a:rPr kumimoji="0" lang="es-ES" sz="3200" b="1" i="0" u="none" strike="noStrike" cap="none" normalizeH="0" dirty="0" smtClean="0">
                <a:ln>
                  <a:solidFill>
                    <a:srgbClr val="002060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ES" sz="3200" b="1" i="0" u="none" strike="noStrike" cap="none" normalizeH="0" baseline="0" dirty="0" smtClean="0">
                <a:ln>
                  <a:solidFill>
                    <a:srgbClr val="002060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Times New Roman" pitchFamily="18" charset="0"/>
                <a:cs typeface="Arial" pitchFamily="34" charset="0"/>
              </a:rPr>
              <a:t>y aquellos otros que han dejado su huella en ti, siempre</a:t>
            </a:r>
            <a:r>
              <a:rPr kumimoji="0" lang="es-ES" sz="3200" b="1" i="0" u="none" strike="noStrike" cap="none" normalizeH="0" dirty="0" smtClean="0">
                <a:ln>
                  <a:solidFill>
                    <a:srgbClr val="002060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ES" sz="3200" b="1" i="0" u="none" strike="noStrike" cap="none" normalizeH="0" baseline="0" dirty="0" smtClean="0">
                <a:ln>
                  <a:solidFill>
                    <a:srgbClr val="002060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Times New Roman" pitchFamily="18" charset="0"/>
                <a:cs typeface="Arial" pitchFamily="34" charset="0"/>
              </a:rPr>
              <a:t>ocuparan un lugar especial en tu coraz</a:t>
            </a:r>
            <a:r>
              <a:rPr lang="es-ES" sz="3200" b="1" dirty="0">
                <a:ln>
                  <a:solidFill>
                    <a:srgbClr val="002060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Times New Roman" pitchFamily="18" charset="0"/>
                <a:cs typeface="Arial" pitchFamily="34" charset="0"/>
              </a:rPr>
              <a:t>ó</a:t>
            </a:r>
            <a:r>
              <a:rPr kumimoji="0" lang="es-ES" sz="3200" b="1" i="0" u="none" strike="noStrike" cap="none" normalizeH="0" baseline="0" dirty="0" smtClean="0">
                <a:ln>
                  <a:solidFill>
                    <a:srgbClr val="002060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Times New Roman" pitchFamily="18" charset="0"/>
                <a:cs typeface="Arial" pitchFamily="34" charset="0"/>
              </a:rPr>
              <a:t>n.</a:t>
            </a:r>
            <a:endParaRPr kumimoji="0" lang="es-ES" sz="3200" b="1" i="0" u="none" strike="noStrike" cap="none" normalizeH="0" baseline="0" dirty="0" smtClean="0">
              <a:ln>
                <a:solidFill>
                  <a:srgbClr val="002060"/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982B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B73A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E5F8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custDataLst>
      <p:tags r:id="rId1"/>
    </p:custDataLst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3" grpId="0"/>
      <p:bldP spid="4" grpId="0" animBg="1"/>
      <p:bldP spid="5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Descubrir\Imágenes\11 - Lapland_region_Finland_5113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10241" name="Picture 1" descr="D:\Nueva carpeta\PPS DE CREACION PROPIA - EXCLUSIVOS\- Descubrir\Imágenes\Lapland_region_Finland_5113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2843808" y="620688"/>
            <a:ext cx="583264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200" b="1" i="0" u="none" strike="noStrike" cap="none" normalizeH="0" baseline="0" dirty="0" smtClean="0">
                <a:ln>
                  <a:solidFill>
                    <a:srgbClr val="678034"/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Times New Roman" pitchFamily="18" charset="0"/>
                <a:cs typeface="Arial" pitchFamily="34" charset="0"/>
              </a:rPr>
              <a:t>No importa si el encuentro fue corto y no lo que tu esperabas o deseabas.</a:t>
            </a:r>
            <a:endParaRPr kumimoji="0" lang="es-ES" sz="3200" b="1" i="0" u="none" strike="noStrike" cap="none" normalizeH="0" baseline="0" dirty="0" smtClean="0">
              <a:ln>
                <a:solidFill>
                  <a:srgbClr val="678034"/>
                </a:solidFill>
              </a:ln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5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9" grpId="0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D:\Nueva carpeta\PPS DE CREACION PROPIA - EXCLUSIVOS\- Descubrir\Imágenes\Vietnam_Waterfalls_5077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779912" y="620688"/>
            <a:ext cx="489144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 te preocupes demasiado por lo material.</a:t>
            </a:r>
            <a:endParaRPr lang="es-ES_tradnl" sz="3200" b="1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12" name="11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9218" name="Picture 2" descr="D:\Nueva carpeta\PPS DE CREACION PROPIA - EXCLUSIVOS\- Descubrir\Imágenes\Ukraine_Seasons_Winter_51120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67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331640" y="4725144"/>
            <a:ext cx="61926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rgbClr val="68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Valora más la bondad y generosidad que habitan en tu corazón.</a:t>
            </a:r>
            <a:endParaRPr lang="es-ES_tradnl" sz="3200" b="1" dirty="0">
              <a:ln>
                <a:solidFill>
                  <a:srgbClr val="6800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 animBg="1"/>
      <p:bldP spid="13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6560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3CC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8193" name="Picture 1" descr="D:\Nueva carpeta\PPS DE CREACION PROPIA - EXCLUSIVOS\- Descubrir\Imágenes\Ukraine_Mountains_5062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755576" y="404664"/>
            <a:ext cx="561662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200" b="1" i="0" u="none" strike="noStrike" cap="none" normalizeH="0" baseline="0" dirty="0" smtClean="0">
                <a:ln>
                  <a:solidFill>
                    <a:srgbClr val="68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Times New Roman" pitchFamily="18" charset="0"/>
                <a:cs typeface="Arial" pitchFamily="34" charset="0"/>
              </a:rPr>
              <a:t>Que encuentres tiempo cada d</a:t>
            </a:r>
            <a:r>
              <a:rPr kumimoji="0" lang="es-ES" sz="3200" b="1" i="0" u="none" strike="noStrike" cap="none" normalizeH="0" baseline="0" dirty="0" smtClean="0">
                <a:ln>
                  <a:solidFill>
                    <a:srgbClr val="68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Times New Roman" pitchFamily="18" charset="0"/>
                <a:cs typeface="Arial" pitchFamily="34" charset="0"/>
              </a:rPr>
              <a:t>í</a:t>
            </a:r>
            <a:r>
              <a:rPr kumimoji="0" lang="es-ES" sz="3200" b="1" i="0" u="none" strike="noStrike" cap="none" normalizeH="0" baseline="0" dirty="0" smtClean="0">
                <a:ln>
                  <a:solidFill>
                    <a:srgbClr val="68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Times New Roman" pitchFamily="18" charset="0"/>
                <a:cs typeface="Arial" pitchFamily="34" charset="0"/>
              </a:rPr>
              <a:t>a para apreciar la</a:t>
            </a:r>
            <a:r>
              <a:rPr kumimoji="0" lang="es-ES" sz="3200" b="1" i="0" u="none" strike="noStrike" cap="none" normalizeH="0" dirty="0" smtClean="0">
                <a:ln>
                  <a:solidFill>
                    <a:srgbClr val="68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s-ES" sz="3200" b="1" i="0" u="none" strike="noStrike" cap="none" normalizeH="0" baseline="0" dirty="0" smtClean="0">
                <a:ln>
                  <a:solidFill>
                    <a:srgbClr val="68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Times New Roman" pitchFamily="18" charset="0"/>
                <a:cs typeface="Arial" pitchFamily="34" charset="0"/>
              </a:rPr>
              <a:t>belleza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200" b="1" i="0" u="none" strike="noStrike" cap="none" normalizeH="0" baseline="0" dirty="0" smtClean="0">
                <a:ln>
                  <a:solidFill>
                    <a:srgbClr val="68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Times New Roman" pitchFamily="18" charset="0"/>
                <a:cs typeface="Arial" pitchFamily="34" charset="0"/>
              </a:rPr>
              <a:t>y el amor que te rodean.</a:t>
            </a:r>
            <a:endParaRPr kumimoji="0" lang="es-ES" sz="3200" b="1" i="0" u="none" strike="noStrike" cap="none" normalizeH="0" baseline="0" dirty="0" smtClean="0">
              <a:ln>
                <a:solidFill>
                  <a:srgbClr val="6800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5121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 flipH="1">
            <a:off x="0" y="0"/>
            <a:ext cx="457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7169" name="Picture 1" descr="D:\Nueva carpeta\PPS DE CREACION PROPIA - EXCLUSIVOS\- Descubrir\Imágenes\Tropics_Waterfalls_5109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270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331640" y="4653136"/>
            <a:ext cx="66247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rgbClr val="5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Descubre que, </a:t>
            </a:r>
            <a:r>
              <a:rPr lang="es-ES" sz="3200" b="1" dirty="0">
                <a:ln>
                  <a:solidFill>
                    <a:srgbClr val="5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como seres </a:t>
            </a:r>
            <a:r>
              <a:rPr lang="es-ES" sz="3200" b="1" dirty="0" smtClean="0">
                <a:ln>
                  <a:solidFill>
                    <a:srgbClr val="5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humanos, </a:t>
            </a:r>
            <a:r>
              <a:rPr lang="es-ES" sz="3200" b="1" dirty="0">
                <a:ln>
                  <a:solidFill>
                    <a:srgbClr val="5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tenemos </a:t>
            </a:r>
            <a:r>
              <a:rPr lang="es-ES" sz="3200" b="1" dirty="0" smtClean="0">
                <a:ln>
                  <a:solidFill>
                    <a:srgbClr val="5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muchas cosas </a:t>
            </a:r>
            <a:r>
              <a:rPr lang="es-ES" sz="3200" b="1" dirty="0">
                <a:ln>
                  <a:solidFill>
                    <a:srgbClr val="5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 común, </a:t>
            </a:r>
            <a:endParaRPr lang="es-ES" sz="3200" b="1" dirty="0" smtClean="0">
              <a:ln>
                <a:solidFill>
                  <a:srgbClr val="5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3200" b="1" dirty="0" smtClean="0">
                <a:ln>
                  <a:solidFill>
                    <a:srgbClr val="5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pero </a:t>
            </a:r>
            <a:r>
              <a:rPr lang="es-ES" sz="3200" b="1" dirty="0">
                <a:ln>
                  <a:solidFill>
                    <a:srgbClr val="5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 el fondo todos somos diferentes.</a:t>
            </a:r>
            <a:endParaRPr lang="es-ES_tradnl" sz="3200" b="1" dirty="0">
              <a:ln>
                <a:solidFill>
                  <a:srgbClr val="50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7170" name="Picture 2" descr="D:\Nueva carpeta\PPS DE CREACION PROPIA - EXCLUSIVOS\- Descubrir\Imágenes\www_FOTOFRONTERA_com - Landscapes - Icy-Rive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67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059832" y="548680"/>
            <a:ext cx="39604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Aprecia y respeta las diferencias.</a:t>
            </a:r>
            <a:endParaRPr lang="es-ES_tradnl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2" grpId="0"/>
      <p:bldP spid="3" grpId="0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E8A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D:\Nueva carpeta\PPS DE CREACION PROPIA - EXCLUSIVOS\- Descubrir\Imágenes\Iceland_Mountains_5088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6864350"/>
          </a:xfrm>
          <a:prstGeom prst="rect">
            <a:avLst/>
          </a:prstGeom>
          <a:noFill/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2555776" y="538227"/>
            <a:ext cx="612068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ES" sz="3200" b="1" dirty="0" smtClean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rgbClr val="0814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Times New Roman" pitchFamily="18" charset="0"/>
                <a:cs typeface="Arial" pitchFamily="34" charset="0"/>
              </a:rPr>
              <a:t>Descubre que l</a:t>
            </a:r>
            <a:r>
              <a:rPr kumimoji="0" lang="es-ES" sz="3200" b="1" i="0" u="none" strike="noStrike" cap="none" normalizeH="0" baseline="0" dirty="0" smtClean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rgbClr val="0814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Times New Roman" pitchFamily="18" charset="0"/>
                <a:cs typeface="Arial" pitchFamily="34" charset="0"/>
              </a:rPr>
              <a:t>o que sientes que careces en el presente,</a:t>
            </a:r>
            <a:br>
              <a:rPr kumimoji="0" lang="es-ES" sz="3200" b="1" i="0" u="none" strike="noStrike" cap="none" normalizeH="0" baseline="0" dirty="0" smtClean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rgbClr val="0814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Times New Roman" pitchFamily="18" charset="0"/>
                <a:cs typeface="Arial" pitchFamily="34" charset="0"/>
              </a:rPr>
            </a:br>
            <a:r>
              <a:rPr kumimoji="0" lang="es-ES" sz="3200" b="1" i="0" u="none" strike="noStrike" cap="none" normalizeH="0" baseline="0" dirty="0" smtClean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rgbClr val="0814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Times New Roman" pitchFamily="18" charset="0"/>
                <a:cs typeface="Arial" pitchFamily="34" charset="0"/>
              </a:rPr>
              <a:t>puede ser tu fortaleza en el futuro.</a:t>
            </a:r>
            <a:endParaRPr kumimoji="0" lang="es-ES" sz="3200" b="1" i="0" u="none" strike="noStrike" cap="none" normalizeH="0" baseline="0" dirty="0" smtClean="0">
              <a:ln>
                <a:solidFill>
                  <a:schemeClr val="accent1">
                    <a:lumMod val="40000"/>
                    <a:lumOff val="60000"/>
                  </a:schemeClr>
                </a:solidFill>
              </a:ln>
              <a:solidFill>
                <a:srgbClr val="08142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571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264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651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custDataLst>
      <p:tags r:id="rId1"/>
    </p:custDataLst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" grpId="0"/>
      <p:bldP spid="6" grpId="0" animBg="1"/>
      <p:bldP spid="5" grpId="0" animBg="1"/>
      <p:bldP spid="4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D:\Nueva carpeta\PPS DE CREACION PROPIA - EXCLUSIVOS\- Descubrir\Imágenes\Sunrises_and_sunsets_Sea_5093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6870700"/>
          </a:xfrm>
          <a:prstGeom prst="rect">
            <a:avLst/>
          </a:prstGeom>
          <a:noFill/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691680" y="1124744"/>
            <a:ext cx="547260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3200" b="1" i="0" u="none" strike="noStrike" cap="none" normalizeH="0" baseline="0" dirty="0" smtClean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  <a:ea typeface="Times New Roman" pitchFamily="18" charset="0"/>
                <a:cs typeface="Arial" pitchFamily="34" charset="0"/>
              </a:rPr>
              <a:t>Descubre un futuro lleno de posibilidades.</a:t>
            </a:r>
            <a:endParaRPr kumimoji="0" lang="es-ES" sz="3200" b="1" i="0" u="none" strike="noStrike" cap="none" normalizeH="0" baseline="0" dirty="0" smtClean="0">
              <a:ln>
                <a:solidFill>
                  <a:srgbClr val="FFC0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Triángulo isósceles"/>
          <p:cNvSpPr/>
          <p:nvPr/>
        </p:nvSpPr>
        <p:spPr>
          <a:xfrm>
            <a:off x="0" y="0"/>
            <a:ext cx="3059832" cy="6863680"/>
          </a:xfrm>
          <a:prstGeom prst="triangle">
            <a:avLst/>
          </a:prstGeom>
          <a:solidFill>
            <a:srgbClr val="8E47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3059832" y="-5680"/>
            <a:ext cx="3096344" cy="6863680"/>
          </a:xfrm>
          <a:prstGeom prst="triangle">
            <a:avLst/>
          </a:prstGeom>
          <a:solidFill>
            <a:srgbClr val="8E47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flipV="1">
            <a:off x="1475656" y="5680"/>
            <a:ext cx="3168352" cy="6852320"/>
          </a:xfrm>
          <a:prstGeom prst="triangle">
            <a:avLst/>
          </a:prstGeom>
          <a:solidFill>
            <a:srgbClr val="8E47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flipV="1">
            <a:off x="4572000" y="0"/>
            <a:ext cx="3024336" cy="6852320"/>
          </a:xfrm>
          <a:prstGeom prst="triangle">
            <a:avLst/>
          </a:prstGeom>
          <a:solidFill>
            <a:srgbClr val="8E47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5400000">
            <a:off x="-2655168" y="2655168"/>
            <a:ext cx="6858000" cy="1547664"/>
          </a:xfrm>
          <a:prstGeom prst="rtTriangle">
            <a:avLst/>
          </a:prstGeom>
          <a:solidFill>
            <a:srgbClr val="8E47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5400000" flipV="1">
            <a:off x="4905164" y="2619164"/>
            <a:ext cx="6858000" cy="1619672"/>
          </a:xfrm>
          <a:prstGeom prst="rtTriangle">
            <a:avLst/>
          </a:prstGeom>
          <a:solidFill>
            <a:srgbClr val="8E47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6012160" y="-5680"/>
            <a:ext cx="3131840" cy="6863680"/>
          </a:xfrm>
          <a:prstGeom prst="triangle">
            <a:avLst/>
          </a:prstGeom>
          <a:solidFill>
            <a:srgbClr val="8E47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custDataLst>
      <p:tags r:id="rId1"/>
    </p:custDataLst>
  </p:cSld>
  <p:clrMapOvr>
    <a:masterClrMapping/>
  </p:clrMapOvr>
  <p:transition spd="slow"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" grpId="0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D:\Nueva carpeta\PPS DE CREACION PROPIA - EXCLUSIVOS\- Descubrir\Imágenes\www_FOTOFRONTERA_com-Neva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03648" y="836712"/>
            <a:ext cx="58326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ln>
                  <a:solidFill>
                    <a:srgbClr val="54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encuentres suficiente fortaleza en tu interior para determinar </a:t>
            </a:r>
            <a:r>
              <a:rPr lang="es-ES" sz="3200" b="1" dirty="0" smtClean="0">
                <a:ln>
                  <a:solidFill>
                    <a:srgbClr val="54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por ti </a:t>
            </a:r>
            <a:r>
              <a:rPr lang="es-ES" sz="3200" b="1" dirty="0">
                <a:ln>
                  <a:solidFill>
                    <a:srgbClr val="54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mismo tu </a:t>
            </a:r>
            <a:r>
              <a:rPr lang="es-ES" sz="3200" b="1" dirty="0" smtClean="0">
                <a:ln>
                  <a:solidFill>
                    <a:srgbClr val="54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valor</a:t>
            </a:r>
            <a:endParaRPr lang="es-ES_tradnl" sz="3200" b="1" dirty="0">
              <a:ln>
                <a:solidFill>
                  <a:srgbClr val="5400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4098" name="Picture 2" descr="D:\Nueva carpeta\PPS DE CREACION PROPIA - EXCLUSIVOS\- Descubrir\Imágenes\www_FOTOFRONTERA_com - Landscapes - Green Mountain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051720" y="3789040"/>
            <a:ext cx="51845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rgbClr val="54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no dependas de la opinión de otros para reconocer tus habilidades.</a:t>
            </a:r>
            <a:endParaRPr lang="es-ES_tradnl" sz="3200" b="1" dirty="0">
              <a:ln>
                <a:solidFill>
                  <a:srgbClr val="5400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7" descr="D:\Nueva carpeta\PPS DE CREACION PROPIA - EXCLUSIVOS\- Descubrir\Imágenes\21 - 58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17" name="16 CuadroTexto"/>
          <p:cNvSpPr txBox="1"/>
          <p:nvPr/>
        </p:nvSpPr>
        <p:spPr>
          <a:xfrm>
            <a:off x="467544" y="2276872"/>
            <a:ext cx="19764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 w="3175">
                  <a:solidFill>
                    <a:srgbClr val="99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Enero 2017</a:t>
            </a:r>
            <a:endParaRPr lang="es-ES_tradnl" sz="2800" b="1" dirty="0">
              <a:ln w="3175">
                <a:solidFill>
                  <a:srgbClr val="990000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251520" y="3429000"/>
            <a:ext cx="35283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 w="3175">
                  <a:solidFill>
                    <a:srgbClr val="99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Música: Andrea </a:t>
            </a:r>
            <a:r>
              <a:rPr lang="es-ES" sz="2800" b="1" dirty="0" err="1" smtClean="0">
                <a:ln w="3175">
                  <a:solidFill>
                    <a:srgbClr val="99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Berg</a:t>
            </a:r>
            <a:endParaRPr lang="es-ES" sz="2800" b="1" dirty="0" smtClean="0">
              <a:ln w="3175">
                <a:solidFill>
                  <a:srgbClr val="990000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sz="2800" b="1" dirty="0" smtClean="0">
                <a:ln w="3175">
                  <a:solidFill>
                    <a:srgbClr val="99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</a:t>
            </a:r>
            <a:r>
              <a:rPr lang="es-ES" sz="2800" b="1" dirty="0" err="1" smtClean="0">
                <a:ln w="3175">
                  <a:solidFill>
                    <a:srgbClr val="99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Ich</a:t>
            </a:r>
            <a:r>
              <a:rPr lang="es-ES" sz="2800" b="1" dirty="0" smtClean="0">
                <a:ln w="3175">
                  <a:solidFill>
                    <a:srgbClr val="99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es-ES" sz="2800" b="1" dirty="0" err="1" smtClean="0">
                <a:ln w="3175">
                  <a:solidFill>
                    <a:srgbClr val="99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Liebe</a:t>
            </a:r>
            <a:r>
              <a:rPr lang="es-ES" sz="2800" b="1" dirty="0" smtClean="0">
                <a:ln w="3175">
                  <a:solidFill>
                    <a:srgbClr val="99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das </a:t>
            </a:r>
            <a:r>
              <a:rPr lang="es-ES" sz="2800" b="1" dirty="0" err="1" smtClean="0">
                <a:ln w="3175">
                  <a:solidFill>
                    <a:srgbClr val="99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Leben</a:t>
            </a:r>
            <a:endParaRPr lang="es-ES" sz="2800" b="1" dirty="0" smtClean="0">
              <a:ln w="3175">
                <a:solidFill>
                  <a:srgbClr val="990000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de-DE" sz="2800" b="1" dirty="0" smtClean="0">
                <a:ln w="3175">
                  <a:solidFill>
                    <a:srgbClr val="99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     (Amo la vida)</a:t>
            </a:r>
            <a:endParaRPr lang="es-ES_tradnl" sz="2800" b="1" dirty="0">
              <a:ln w="3175">
                <a:solidFill>
                  <a:srgbClr val="990000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grpSp>
        <p:nvGrpSpPr>
          <p:cNvPr id="19" name="18 Grupo"/>
          <p:cNvGrpSpPr/>
          <p:nvPr/>
        </p:nvGrpSpPr>
        <p:grpSpPr>
          <a:xfrm>
            <a:off x="7236296" y="5013176"/>
            <a:ext cx="1255429" cy="1521460"/>
            <a:chOff x="5724126" y="4941168"/>
            <a:chExt cx="1255429" cy="1521460"/>
          </a:xfrm>
        </p:grpSpPr>
        <p:pic>
          <p:nvPicPr>
            <p:cNvPr id="20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flipH="1">
              <a:off x="5724128" y="4941168"/>
              <a:ext cx="1080120" cy="12438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1" name="20 CuadroTexto"/>
            <p:cNvSpPr txBox="1"/>
            <p:nvPr/>
          </p:nvSpPr>
          <p:spPr>
            <a:xfrm flipH="1">
              <a:off x="5724126" y="6093296"/>
              <a:ext cx="125542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 smtClean="0">
                  <a:ln w="3175">
                    <a:solidFill>
                      <a:srgbClr val="990000"/>
                    </a:solidFill>
                  </a:ln>
                  <a:blipFill>
                    <a:blip r:embed="rId4"/>
                    <a:stretch>
                      <a:fillRect/>
                    </a:stretch>
                  </a:blip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cript MT Bold" pitchFamily="66" charset="0"/>
                </a:rPr>
                <a:t>Margarita</a:t>
              </a:r>
              <a:endParaRPr lang="es-ES_tradnl" b="1" dirty="0">
                <a:ln w="3175">
                  <a:solidFill>
                    <a:srgbClr val="99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endParaRPr>
            </a:p>
          </p:txBody>
        </p:sp>
      </p:grpSp>
      <p:sp>
        <p:nvSpPr>
          <p:cNvPr id="50" name="49 Triángulo rectángulo"/>
          <p:cNvSpPr/>
          <p:nvPr/>
        </p:nvSpPr>
        <p:spPr>
          <a:xfrm flipV="1">
            <a:off x="0" y="0"/>
            <a:ext cx="9144000" cy="6858000"/>
          </a:xfrm>
          <a:prstGeom prst="rtTriangle">
            <a:avLst/>
          </a:prstGeom>
          <a:solidFill>
            <a:srgbClr val="F7DA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1" name="50 Triángulo rectángulo"/>
          <p:cNvSpPr/>
          <p:nvPr/>
        </p:nvSpPr>
        <p:spPr>
          <a:xfrm flipH="1">
            <a:off x="0" y="0"/>
            <a:ext cx="9144000" cy="6858000"/>
          </a:xfrm>
          <a:prstGeom prst="rtTriangle">
            <a:avLst/>
          </a:prstGeom>
          <a:solidFill>
            <a:srgbClr val="F7DA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2" name="51 Triángulo rectángulo"/>
          <p:cNvSpPr/>
          <p:nvPr/>
        </p:nvSpPr>
        <p:spPr>
          <a:xfrm flipV="1">
            <a:off x="0" y="0"/>
            <a:ext cx="9144000" cy="6858000"/>
          </a:xfrm>
          <a:prstGeom prst="rtTriangle">
            <a:avLst/>
          </a:prstGeom>
          <a:solidFill>
            <a:srgbClr val="B7CE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3" name="52 Triángulo rectángulo"/>
          <p:cNvSpPr/>
          <p:nvPr/>
        </p:nvSpPr>
        <p:spPr>
          <a:xfrm flipH="1">
            <a:off x="0" y="0"/>
            <a:ext cx="9144000" cy="6858000"/>
          </a:xfrm>
          <a:prstGeom prst="rtTriangle">
            <a:avLst/>
          </a:prstGeom>
          <a:solidFill>
            <a:srgbClr val="B7CE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4" name="53 Triángulo rectángulo"/>
          <p:cNvSpPr/>
          <p:nvPr/>
        </p:nvSpPr>
        <p:spPr>
          <a:xfrm flipV="1">
            <a:off x="0" y="0"/>
            <a:ext cx="9144000" cy="6858000"/>
          </a:xfrm>
          <a:prstGeom prst="rtTriangle">
            <a:avLst/>
          </a:prstGeom>
          <a:solidFill>
            <a:srgbClr val="C87D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5" name="54 Triángulo rectángulo"/>
          <p:cNvSpPr/>
          <p:nvPr/>
        </p:nvSpPr>
        <p:spPr>
          <a:xfrm flipH="1">
            <a:off x="0" y="0"/>
            <a:ext cx="9144000" cy="6858000"/>
          </a:xfrm>
          <a:prstGeom prst="rtTriangle">
            <a:avLst/>
          </a:prstGeom>
          <a:solidFill>
            <a:srgbClr val="C87D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custDataLst>
      <p:tags r:id="rId1"/>
    </p:custDataLst>
  </p:cSld>
  <p:clrMapOvr>
    <a:masterClrMapping/>
  </p:clrMapOvr>
  <p:transition spd="slow" advTm="1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400" decel="10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4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4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4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894</TotalTime>
  <Words>319</Words>
  <Application>Microsoft Office PowerPoint</Application>
  <PresentationFormat>Presentación en pantalla (4:3)</PresentationFormat>
  <Paragraphs>35</Paragraphs>
  <Slides>17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94</cp:revision>
  <dcterms:created xsi:type="dcterms:W3CDTF">2017-01-04T17:28:35Z</dcterms:created>
  <dcterms:modified xsi:type="dcterms:W3CDTF">2017-01-07T00:28:57Z</dcterms:modified>
</cp:coreProperties>
</file>