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20" r:id="rId3"/>
    <p:sldId id="323" r:id="rId4"/>
    <p:sldId id="267" r:id="rId5"/>
    <p:sldId id="321" r:id="rId6"/>
    <p:sldId id="351" r:id="rId7"/>
    <p:sldId id="342" r:id="rId8"/>
    <p:sldId id="322" r:id="rId9"/>
    <p:sldId id="352" r:id="rId10"/>
    <p:sldId id="307" r:id="rId11"/>
    <p:sldId id="354" r:id="rId12"/>
    <p:sldId id="329" r:id="rId13"/>
    <p:sldId id="353" r:id="rId14"/>
    <p:sldId id="347" r:id="rId15"/>
    <p:sldId id="350" r:id="rId16"/>
    <p:sldId id="330" r:id="rId17"/>
    <p:sldId id="356" r:id="rId18"/>
    <p:sldId id="333" r:id="rId19"/>
    <p:sldId id="357" r:id="rId20"/>
    <p:sldId id="288" r:id="rId21"/>
    <p:sldId id="358" r:id="rId22"/>
    <p:sldId id="340" r:id="rId23"/>
    <p:sldId id="359" r:id="rId24"/>
    <p:sldId id="332" r:id="rId25"/>
    <p:sldId id="360" r:id="rId26"/>
    <p:sldId id="326" r:id="rId27"/>
    <p:sldId id="361" r:id="rId28"/>
    <p:sldId id="336" r:id="rId29"/>
    <p:sldId id="362" r:id="rId30"/>
    <p:sldId id="348" r:id="rId31"/>
    <p:sldId id="363" r:id="rId32"/>
    <p:sldId id="355" r:id="rId33"/>
    <p:sldId id="308" r:id="rId34"/>
    <p:sldId id="364" r:id="rId35"/>
    <p:sldId id="349" r:id="rId36"/>
    <p:sldId id="366" r:id="rId37"/>
    <p:sldId id="338" r:id="rId38"/>
    <p:sldId id="280" r:id="rId39"/>
    <p:sldId id="331" r:id="rId40"/>
    <p:sldId id="282" r:id="rId41"/>
    <p:sldId id="334" r:id="rId42"/>
    <p:sldId id="276" r:id="rId43"/>
    <p:sldId id="337" r:id="rId44"/>
    <p:sldId id="335" r:id="rId45"/>
    <p:sldId id="316" r:id="rId46"/>
    <p:sldId id="341" r:id="rId47"/>
    <p:sldId id="313" r:id="rId48"/>
    <p:sldId id="294" r:id="rId49"/>
    <p:sldId id="260" r:id="rId50"/>
    <p:sldId id="325" r:id="rId51"/>
    <p:sldId id="367" r:id="rId52"/>
  </p:sldIdLst>
  <p:sldSz cx="9144000" cy="6858000" type="screen4x3"/>
  <p:notesSz cx="6858000" cy="9144000"/>
  <p:defaultTextStyle>
    <a:defPPr>
      <a:defRPr lang="es-A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/oE9CopTE1+3rqr0gr5RSQ" hashData="ozeplKFXjyRaeka3kO4046Jg9N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560" autoAdjust="0"/>
    <p:restoredTop sz="94660"/>
  </p:normalViewPr>
  <p:slideViewPr>
    <p:cSldViewPr>
      <p:cViewPr>
        <p:scale>
          <a:sx n="60" d="100"/>
          <a:sy n="60" d="100"/>
        </p:scale>
        <p:origin x="-1638" y="-6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B4C12D-07D0-439C-A19A-839254967DB2}" type="datetimeFigureOut">
              <a:rPr lang="es-AR"/>
              <a:pPr>
                <a:defRPr/>
              </a:pPr>
              <a:t>06/08/2016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797FC2-250B-40B6-8512-3FB1DA81012C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slow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8EC4D0-A5C1-4760-9F2B-8ED5BABF1D98}" type="datetimeFigureOut">
              <a:rPr lang="es-AR"/>
              <a:pPr>
                <a:defRPr/>
              </a:pPr>
              <a:t>06/08/2016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CF339A-4C8F-4543-B422-C88C21273955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slow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C9333A-80AB-45CC-BA7B-AE694B7977BE}" type="datetimeFigureOut">
              <a:rPr lang="es-AR"/>
              <a:pPr>
                <a:defRPr/>
              </a:pPr>
              <a:t>06/08/2016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FE6476-F634-4A25-8456-239BFA2AE93C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D5E831-015E-4277-BED6-FE6D5EA14589}" type="datetimeFigureOut">
              <a:rPr lang="es-AR"/>
              <a:pPr>
                <a:defRPr/>
              </a:pPr>
              <a:t>06/08/2016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A92DC3-7F1A-45FE-93DA-ADDEE9EB2B8A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AB0749-83CF-420E-8C48-48DACE826519}" type="datetimeFigureOut">
              <a:rPr lang="es-AR"/>
              <a:pPr>
                <a:defRPr/>
              </a:pPr>
              <a:t>06/08/2016</a:t>
            </a:fld>
            <a:endParaRPr lang="es-AR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3FDDC0-424B-4CBF-B923-76D193F498FD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A86921-B2E1-4054-838E-8D1675E05631}" type="datetimeFigureOut">
              <a:rPr lang="es-AR"/>
              <a:pPr>
                <a:defRPr/>
              </a:pPr>
              <a:t>06/08/2016</a:t>
            </a:fld>
            <a:endParaRPr lang="es-AR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0B1A11-1608-4D91-AFB2-90CFC880FCCD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6B1518-A01A-4F70-B12E-1753D7A019C4}" type="datetimeFigureOut">
              <a:rPr lang="es-AR"/>
              <a:pPr>
                <a:defRPr/>
              </a:pPr>
              <a:t>06/08/2016</a:t>
            </a:fld>
            <a:endParaRPr lang="es-AR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159E10-9E80-4A25-BA3E-DCFF6E02E042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slow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1851B2-19C8-4E73-BE9B-92E49AFFC695}" type="datetimeFigureOut">
              <a:rPr lang="es-AR"/>
              <a:pPr>
                <a:defRPr/>
              </a:pPr>
              <a:t>06/08/2016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D9BE4A-0942-43FD-B2C5-CFAE65F1B7B7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AR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E1E7DB-8886-4619-996F-9129CA3504B6}" type="datetimeFigureOut">
              <a:rPr lang="es-AR"/>
              <a:pPr>
                <a:defRPr/>
              </a:pPr>
              <a:t>06/08/2016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3E5557-4A3E-40CB-BE40-626EC4B24BBC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A56C2-B84C-4938-8F19-34986A20EF3C}" type="datetimeFigureOut">
              <a:rPr lang="es-AR"/>
              <a:pPr>
                <a:defRPr/>
              </a:pPr>
              <a:t>06/08/2016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B861E9-89EF-499B-BCF8-D8C92F20EF4B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slow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94AB9C-5C41-4DD9-97F1-F32934C7BCBA}" type="datetimeFigureOut">
              <a:rPr lang="es-AR"/>
              <a:pPr>
                <a:defRPr/>
              </a:pPr>
              <a:t>06/08/2016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BA8AA8-E8C3-4B67-B8C1-D91E79C4E570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slow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AR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CDC6C71-9381-44A8-B9EE-298C2395D2E0}" type="datetimeFigureOut">
              <a:rPr lang="es-AR"/>
              <a:pPr>
                <a:defRPr/>
              </a:pPr>
              <a:t>06/08/2016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F8078D2-FE1E-416E-B517-1AADC4BC89A6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62.jpe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image" Target="../media/image68.png"/><Relationship Id="rId18" Type="http://schemas.openxmlformats.org/officeDocument/2006/relationships/image" Target="../media/image7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4.png"/><Relationship Id="rId11" Type="http://schemas.openxmlformats.org/officeDocument/2006/relationships/image" Target="../media/image6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3.png"/><Relationship Id="rId9" Type="http://schemas.openxmlformats.org/officeDocument/2006/relationships/image" Target="../media/image6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4197" y="3394204"/>
            <a:ext cx="6858000" cy="69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80199" y="3394206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6783316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43723" y="5611367"/>
            <a:ext cx="618613" cy="7669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7" y="4572019"/>
            <a:ext cx="2692223" cy="900465"/>
          </a:xfrm>
          <a:prstGeom prst="rect">
            <a:avLst/>
          </a:prstGeom>
        </p:spPr>
        <p:txBody>
          <a:bodyPr wrap="square" lIns="68797" tIns="34398" rIns="68797" bIns="34398">
            <a:spAutoFit/>
          </a:bodyPr>
          <a:lstStyle/>
          <a:p>
            <a:pPr algn="ctr"/>
            <a:endParaRPr lang="es-ES" sz="5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214414" y="2209443"/>
            <a:ext cx="7286675" cy="5033681"/>
          </a:xfrm>
          <a:prstGeom prst="rect">
            <a:avLst/>
          </a:prstGeom>
        </p:spPr>
        <p:txBody>
          <a:bodyPr wrap="none" lIns="68797" tIns="34398" rIns="68797" bIns="34398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7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DESCOSIDO</a:t>
            </a:r>
          </a:p>
          <a:p>
            <a:pPr algn="ctr"/>
            <a:endParaRPr lang="es-ES" sz="27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920299" y="5547179"/>
            <a:ext cx="2008837" cy="934064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7546" y="764704"/>
            <a:ext cx="1025524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4" y="188642"/>
            <a:ext cx="781050" cy="1066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CuadroTexto"/>
          <p:cNvSpPr txBox="1"/>
          <p:nvPr/>
        </p:nvSpPr>
        <p:spPr>
          <a:xfrm>
            <a:off x="5857884" y="5643578"/>
            <a:ext cx="2313454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latin typeface="Arial Black" pitchFamily="34" charset="0"/>
              </a:rPr>
              <a:t>PÁSALAS PARA </a:t>
            </a:r>
          </a:p>
          <a:p>
            <a:pPr algn="ctr"/>
            <a:r>
              <a:rPr lang="es-ES" b="1" dirty="0" smtClean="0">
                <a:solidFill>
                  <a:srgbClr val="FF0000"/>
                </a:solidFill>
                <a:latin typeface="Arial Black" pitchFamily="34" charset="0"/>
              </a:rPr>
              <a:t>PODER LEERLAS</a:t>
            </a:r>
            <a:endParaRPr lang="es-ES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slow">
    <p:random/>
    <p:sndAc>
      <p:stSnd loop="1">
        <p:snd r:embed="rId2" name="03 sibone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6" descr="https://scontent-b-mad.xx.fbcdn.net/hphotos-frc1/389736_302954306440903_759607815_n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lum bright="14000" contrast="80000"/>
          </a:blip>
          <a:srcRect t="23077" b="30769"/>
          <a:stretch>
            <a:fillRect/>
          </a:stretch>
        </p:blipFill>
        <p:spPr bwMode="auto">
          <a:xfrm>
            <a:off x="1714480" y="1857364"/>
            <a:ext cx="5572163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1 Cheurón"/>
          <p:cNvSpPr/>
          <p:nvPr/>
        </p:nvSpPr>
        <p:spPr>
          <a:xfrm rot="5400000">
            <a:off x="-607219" y="607220"/>
            <a:ext cx="3500438" cy="2285999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FF0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1 Cheurón"/>
          <p:cNvSpPr/>
          <p:nvPr/>
        </p:nvSpPr>
        <p:spPr>
          <a:xfrm rot="5400000">
            <a:off x="1678781" y="607220"/>
            <a:ext cx="3500438" cy="2285999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FF0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1 Cheurón"/>
          <p:cNvSpPr/>
          <p:nvPr/>
        </p:nvSpPr>
        <p:spPr>
          <a:xfrm rot="5400000">
            <a:off x="3964782" y="607220"/>
            <a:ext cx="3500438" cy="2285999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FF0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1 Cheurón"/>
          <p:cNvSpPr/>
          <p:nvPr/>
        </p:nvSpPr>
        <p:spPr>
          <a:xfrm rot="5400000">
            <a:off x="6250782" y="607220"/>
            <a:ext cx="3500438" cy="2285999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FF0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1 Cheurón"/>
          <p:cNvSpPr/>
          <p:nvPr/>
        </p:nvSpPr>
        <p:spPr>
          <a:xfrm rot="5400000" flipH="1" flipV="1">
            <a:off x="-607218" y="3964783"/>
            <a:ext cx="3500437" cy="2285999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FF0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1 Cheurón"/>
          <p:cNvSpPr/>
          <p:nvPr/>
        </p:nvSpPr>
        <p:spPr>
          <a:xfrm rot="5400000" flipH="1" flipV="1">
            <a:off x="1678782" y="3964783"/>
            <a:ext cx="3500437" cy="2285999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FF0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1 Cheurón"/>
          <p:cNvSpPr/>
          <p:nvPr/>
        </p:nvSpPr>
        <p:spPr>
          <a:xfrm rot="5400000" flipH="1" flipV="1">
            <a:off x="3964782" y="3964783"/>
            <a:ext cx="3500437" cy="2285999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FF0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1 Cheurón"/>
          <p:cNvSpPr/>
          <p:nvPr/>
        </p:nvSpPr>
        <p:spPr>
          <a:xfrm rot="5400000" flipH="1" flipV="1">
            <a:off x="6250781" y="3964783"/>
            <a:ext cx="3500437" cy="2285999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FF00">
              <a:alpha val="61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428596" y="5929330"/>
            <a:ext cx="30003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latin typeface="Arial Black" pitchFamily="34" charset="0"/>
              </a:rPr>
              <a:t>PÁSALAS TU PARA </a:t>
            </a:r>
          </a:p>
          <a:p>
            <a:pPr algn="ctr"/>
            <a:r>
              <a:rPr lang="es-ES" b="1" dirty="0" smtClean="0">
                <a:solidFill>
                  <a:srgbClr val="FFFF00"/>
                </a:solidFill>
                <a:latin typeface="Arial Black" pitchFamily="34" charset="0"/>
              </a:rPr>
              <a:t>PODER  LEERLAS</a:t>
            </a:r>
            <a:endParaRPr lang="es-ES" b="1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3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0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20482" name="Picture 2" descr="https://scontent-b-mad.xx.fbcdn.net/hphotos-ash3/486651_469315276471471_1989247408_n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643042" y="500042"/>
            <a:ext cx="5884880" cy="5884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s://s-media-cache-ak0.pinimg.com/236x/27/90/bd/2790bd5f3a270f7b8eb2e46f5ce03f66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lum bright="-14000" contrast="23000"/>
          </a:blip>
          <a:srcRect/>
          <a:stretch>
            <a:fillRect/>
          </a:stretch>
        </p:blipFill>
        <p:spPr bwMode="auto">
          <a:xfrm>
            <a:off x="1714480" y="928670"/>
            <a:ext cx="5643602" cy="5214974"/>
          </a:xfrm>
          <a:prstGeom prst="rect">
            <a:avLst/>
          </a:prstGeom>
          <a:noFill/>
        </p:spPr>
      </p:pic>
      <p:sp>
        <p:nvSpPr>
          <p:cNvPr id="4" name="3 Forma libre"/>
          <p:cNvSpPr/>
          <p:nvPr/>
        </p:nvSpPr>
        <p:spPr>
          <a:xfrm rot="18873084">
            <a:off x="3009107" y="1488282"/>
            <a:ext cx="3360737" cy="343535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15338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857250 w 9382154"/>
              <a:gd name="connsiteY5" fmla="*/ 857250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857250 w 9382154"/>
              <a:gd name="connsiteY10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477379"/>
              <a:gd name="connsiteY0" fmla="*/ 0 h 6858000"/>
              <a:gd name="connsiteX1" fmla="*/ 9144000 w 9477379"/>
              <a:gd name="connsiteY1" fmla="*/ 0 h 6858000"/>
              <a:gd name="connsiteX2" fmla="*/ 9144000 w 9477379"/>
              <a:gd name="connsiteY2" fmla="*/ 6858000 h 6858000"/>
              <a:gd name="connsiteX3" fmla="*/ 0 w 9477379"/>
              <a:gd name="connsiteY3" fmla="*/ 6858000 h 6858000"/>
              <a:gd name="connsiteX4" fmla="*/ 0 w 9477379"/>
              <a:gd name="connsiteY4" fmla="*/ 0 h 6858000"/>
              <a:gd name="connsiteX5" fmla="*/ 928662 w 9477379"/>
              <a:gd name="connsiteY5" fmla="*/ 1071546 h 6858000"/>
              <a:gd name="connsiteX6" fmla="*/ 857250 w 9477379"/>
              <a:gd name="connsiteY6" fmla="*/ 6000750 h 6858000"/>
              <a:gd name="connsiteX7" fmla="*/ 8286750 w 9477379"/>
              <a:gd name="connsiteY7" fmla="*/ 6000750 h 6858000"/>
              <a:gd name="connsiteX8" fmla="*/ 8001024 w 9477379"/>
              <a:gd name="connsiteY8" fmla="*/ 1214422 h 6858000"/>
              <a:gd name="connsiteX9" fmla="*/ 928662 w 9477379"/>
              <a:gd name="connsiteY9" fmla="*/ 1071546 h 6858000"/>
              <a:gd name="connsiteX0" fmla="*/ 0 w 9227372"/>
              <a:gd name="connsiteY0" fmla="*/ 0 h 6858000"/>
              <a:gd name="connsiteX1" fmla="*/ 9144000 w 9227372"/>
              <a:gd name="connsiteY1" fmla="*/ 0 h 6858000"/>
              <a:gd name="connsiteX2" fmla="*/ 9144000 w 9227372"/>
              <a:gd name="connsiteY2" fmla="*/ 6858000 h 6858000"/>
              <a:gd name="connsiteX3" fmla="*/ 0 w 9227372"/>
              <a:gd name="connsiteY3" fmla="*/ 6858000 h 6858000"/>
              <a:gd name="connsiteX4" fmla="*/ 0 w 9227372"/>
              <a:gd name="connsiteY4" fmla="*/ 0 h 6858000"/>
              <a:gd name="connsiteX5" fmla="*/ 928662 w 9227372"/>
              <a:gd name="connsiteY5" fmla="*/ 1071546 h 6858000"/>
              <a:gd name="connsiteX6" fmla="*/ 857250 w 9227372"/>
              <a:gd name="connsiteY6" fmla="*/ 6000750 h 6858000"/>
              <a:gd name="connsiteX7" fmla="*/ 8286750 w 9227372"/>
              <a:gd name="connsiteY7" fmla="*/ 6000750 h 6858000"/>
              <a:gd name="connsiteX8" fmla="*/ 8001024 w 9227372"/>
              <a:gd name="connsiteY8" fmla="*/ 1214422 h 6858000"/>
              <a:gd name="connsiteX9" fmla="*/ 928662 w 9227372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00100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000100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7929586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cubicBezTo>
                  <a:pt x="3849438" y="899499"/>
                  <a:pt x="5295209" y="959358"/>
                  <a:pt x="9144000" y="0"/>
                </a:cubicBezTo>
                <a:cubicBezTo>
                  <a:pt x="8186492" y="3110512"/>
                  <a:pt x="8246061" y="3821125"/>
                  <a:pt x="9144000" y="6858000"/>
                </a:cubicBezTo>
                <a:cubicBezTo>
                  <a:pt x="5291490" y="6015241"/>
                  <a:pt x="3869876" y="6043376"/>
                  <a:pt x="0" y="6858000"/>
                </a:cubicBezTo>
                <a:cubicBezTo>
                  <a:pt x="959708" y="3832993"/>
                  <a:pt x="1169623" y="3068310"/>
                  <a:pt x="0" y="0"/>
                </a:cubicBezTo>
                <a:close/>
                <a:moveTo>
                  <a:pt x="1214414" y="1000108"/>
                </a:moveTo>
                <a:cubicBezTo>
                  <a:pt x="1907478" y="3032253"/>
                  <a:pt x="1923427" y="3995660"/>
                  <a:pt x="1214414" y="5929330"/>
                </a:cubicBezTo>
                <a:cubicBezTo>
                  <a:pt x="3526527" y="5242454"/>
                  <a:pt x="5649940" y="5196892"/>
                  <a:pt x="8001024" y="5929330"/>
                </a:cubicBezTo>
                <a:cubicBezTo>
                  <a:pt x="7328057" y="3798679"/>
                  <a:pt x="7275424" y="3047310"/>
                  <a:pt x="8001024" y="928670"/>
                </a:cubicBezTo>
                <a:cubicBezTo>
                  <a:pt x="5757481" y="1689404"/>
                  <a:pt x="3561055" y="1658794"/>
                  <a:pt x="1214414" y="1000108"/>
                </a:cubicBezTo>
                <a:close/>
              </a:path>
            </a:pathLst>
          </a:custGeom>
          <a:solidFill>
            <a:srgbClr val="3B2E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rot="18873084">
            <a:off x="2991588" y="1537958"/>
            <a:ext cx="3322638" cy="337185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15338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857250 w 9382154"/>
              <a:gd name="connsiteY5" fmla="*/ 857250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857250 w 9382154"/>
              <a:gd name="connsiteY10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477379"/>
              <a:gd name="connsiteY0" fmla="*/ 0 h 6858000"/>
              <a:gd name="connsiteX1" fmla="*/ 9144000 w 9477379"/>
              <a:gd name="connsiteY1" fmla="*/ 0 h 6858000"/>
              <a:gd name="connsiteX2" fmla="*/ 9144000 w 9477379"/>
              <a:gd name="connsiteY2" fmla="*/ 6858000 h 6858000"/>
              <a:gd name="connsiteX3" fmla="*/ 0 w 9477379"/>
              <a:gd name="connsiteY3" fmla="*/ 6858000 h 6858000"/>
              <a:gd name="connsiteX4" fmla="*/ 0 w 9477379"/>
              <a:gd name="connsiteY4" fmla="*/ 0 h 6858000"/>
              <a:gd name="connsiteX5" fmla="*/ 928662 w 9477379"/>
              <a:gd name="connsiteY5" fmla="*/ 1071546 h 6858000"/>
              <a:gd name="connsiteX6" fmla="*/ 857250 w 9477379"/>
              <a:gd name="connsiteY6" fmla="*/ 6000750 h 6858000"/>
              <a:gd name="connsiteX7" fmla="*/ 8286750 w 9477379"/>
              <a:gd name="connsiteY7" fmla="*/ 6000750 h 6858000"/>
              <a:gd name="connsiteX8" fmla="*/ 8001024 w 9477379"/>
              <a:gd name="connsiteY8" fmla="*/ 1214422 h 6858000"/>
              <a:gd name="connsiteX9" fmla="*/ 928662 w 9477379"/>
              <a:gd name="connsiteY9" fmla="*/ 1071546 h 6858000"/>
              <a:gd name="connsiteX0" fmla="*/ 0 w 9227372"/>
              <a:gd name="connsiteY0" fmla="*/ 0 h 6858000"/>
              <a:gd name="connsiteX1" fmla="*/ 9144000 w 9227372"/>
              <a:gd name="connsiteY1" fmla="*/ 0 h 6858000"/>
              <a:gd name="connsiteX2" fmla="*/ 9144000 w 9227372"/>
              <a:gd name="connsiteY2" fmla="*/ 6858000 h 6858000"/>
              <a:gd name="connsiteX3" fmla="*/ 0 w 9227372"/>
              <a:gd name="connsiteY3" fmla="*/ 6858000 h 6858000"/>
              <a:gd name="connsiteX4" fmla="*/ 0 w 9227372"/>
              <a:gd name="connsiteY4" fmla="*/ 0 h 6858000"/>
              <a:gd name="connsiteX5" fmla="*/ 928662 w 9227372"/>
              <a:gd name="connsiteY5" fmla="*/ 1071546 h 6858000"/>
              <a:gd name="connsiteX6" fmla="*/ 857250 w 9227372"/>
              <a:gd name="connsiteY6" fmla="*/ 6000750 h 6858000"/>
              <a:gd name="connsiteX7" fmla="*/ 8286750 w 9227372"/>
              <a:gd name="connsiteY7" fmla="*/ 6000750 h 6858000"/>
              <a:gd name="connsiteX8" fmla="*/ 8001024 w 9227372"/>
              <a:gd name="connsiteY8" fmla="*/ 1214422 h 6858000"/>
              <a:gd name="connsiteX9" fmla="*/ 928662 w 9227372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00100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000100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7929586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cubicBezTo>
                  <a:pt x="3849438" y="899499"/>
                  <a:pt x="5295209" y="959358"/>
                  <a:pt x="9144000" y="0"/>
                </a:cubicBezTo>
                <a:cubicBezTo>
                  <a:pt x="8186492" y="3110512"/>
                  <a:pt x="8246061" y="3821125"/>
                  <a:pt x="9144000" y="6858000"/>
                </a:cubicBezTo>
                <a:cubicBezTo>
                  <a:pt x="5291490" y="6015241"/>
                  <a:pt x="3869876" y="6043376"/>
                  <a:pt x="0" y="6858000"/>
                </a:cubicBezTo>
                <a:cubicBezTo>
                  <a:pt x="959708" y="3832993"/>
                  <a:pt x="1169623" y="3068310"/>
                  <a:pt x="0" y="0"/>
                </a:cubicBezTo>
                <a:close/>
                <a:moveTo>
                  <a:pt x="1214414" y="1000108"/>
                </a:moveTo>
                <a:cubicBezTo>
                  <a:pt x="1907478" y="3032253"/>
                  <a:pt x="1923427" y="3995660"/>
                  <a:pt x="1214414" y="5929330"/>
                </a:cubicBezTo>
                <a:cubicBezTo>
                  <a:pt x="3526527" y="5242454"/>
                  <a:pt x="5649940" y="5196892"/>
                  <a:pt x="8001024" y="5929330"/>
                </a:cubicBezTo>
                <a:cubicBezTo>
                  <a:pt x="7328057" y="3798679"/>
                  <a:pt x="7275424" y="3047310"/>
                  <a:pt x="8001024" y="928670"/>
                </a:cubicBezTo>
                <a:cubicBezTo>
                  <a:pt x="5757481" y="1689404"/>
                  <a:pt x="3561055" y="1658794"/>
                  <a:pt x="1214414" y="1000108"/>
                </a:cubicBezTo>
                <a:close/>
              </a:path>
            </a:pathLst>
          </a:custGeom>
          <a:solidFill>
            <a:srgbClr val="3B2E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rot="18873084">
            <a:off x="3052269" y="1528002"/>
            <a:ext cx="3273425" cy="332105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15338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857250 w 9382154"/>
              <a:gd name="connsiteY5" fmla="*/ 857250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857250 w 9382154"/>
              <a:gd name="connsiteY10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477379"/>
              <a:gd name="connsiteY0" fmla="*/ 0 h 6858000"/>
              <a:gd name="connsiteX1" fmla="*/ 9144000 w 9477379"/>
              <a:gd name="connsiteY1" fmla="*/ 0 h 6858000"/>
              <a:gd name="connsiteX2" fmla="*/ 9144000 w 9477379"/>
              <a:gd name="connsiteY2" fmla="*/ 6858000 h 6858000"/>
              <a:gd name="connsiteX3" fmla="*/ 0 w 9477379"/>
              <a:gd name="connsiteY3" fmla="*/ 6858000 h 6858000"/>
              <a:gd name="connsiteX4" fmla="*/ 0 w 9477379"/>
              <a:gd name="connsiteY4" fmla="*/ 0 h 6858000"/>
              <a:gd name="connsiteX5" fmla="*/ 928662 w 9477379"/>
              <a:gd name="connsiteY5" fmla="*/ 1071546 h 6858000"/>
              <a:gd name="connsiteX6" fmla="*/ 857250 w 9477379"/>
              <a:gd name="connsiteY6" fmla="*/ 6000750 h 6858000"/>
              <a:gd name="connsiteX7" fmla="*/ 8286750 w 9477379"/>
              <a:gd name="connsiteY7" fmla="*/ 6000750 h 6858000"/>
              <a:gd name="connsiteX8" fmla="*/ 8001024 w 9477379"/>
              <a:gd name="connsiteY8" fmla="*/ 1214422 h 6858000"/>
              <a:gd name="connsiteX9" fmla="*/ 928662 w 9477379"/>
              <a:gd name="connsiteY9" fmla="*/ 1071546 h 6858000"/>
              <a:gd name="connsiteX0" fmla="*/ 0 w 9227372"/>
              <a:gd name="connsiteY0" fmla="*/ 0 h 6858000"/>
              <a:gd name="connsiteX1" fmla="*/ 9144000 w 9227372"/>
              <a:gd name="connsiteY1" fmla="*/ 0 h 6858000"/>
              <a:gd name="connsiteX2" fmla="*/ 9144000 w 9227372"/>
              <a:gd name="connsiteY2" fmla="*/ 6858000 h 6858000"/>
              <a:gd name="connsiteX3" fmla="*/ 0 w 9227372"/>
              <a:gd name="connsiteY3" fmla="*/ 6858000 h 6858000"/>
              <a:gd name="connsiteX4" fmla="*/ 0 w 9227372"/>
              <a:gd name="connsiteY4" fmla="*/ 0 h 6858000"/>
              <a:gd name="connsiteX5" fmla="*/ 928662 w 9227372"/>
              <a:gd name="connsiteY5" fmla="*/ 1071546 h 6858000"/>
              <a:gd name="connsiteX6" fmla="*/ 857250 w 9227372"/>
              <a:gd name="connsiteY6" fmla="*/ 6000750 h 6858000"/>
              <a:gd name="connsiteX7" fmla="*/ 8286750 w 9227372"/>
              <a:gd name="connsiteY7" fmla="*/ 6000750 h 6858000"/>
              <a:gd name="connsiteX8" fmla="*/ 8001024 w 9227372"/>
              <a:gd name="connsiteY8" fmla="*/ 1214422 h 6858000"/>
              <a:gd name="connsiteX9" fmla="*/ 928662 w 9227372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00100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000100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7929586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cubicBezTo>
                  <a:pt x="3849438" y="899499"/>
                  <a:pt x="5295209" y="959358"/>
                  <a:pt x="9144000" y="0"/>
                </a:cubicBezTo>
                <a:cubicBezTo>
                  <a:pt x="8186492" y="3110512"/>
                  <a:pt x="8246061" y="3821125"/>
                  <a:pt x="9144000" y="6858000"/>
                </a:cubicBezTo>
                <a:cubicBezTo>
                  <a:pt x="5291490" y="6015241"/>
                  <a:pt x="3869876" y="6043376"/>
                  <a:pt x="0" y="6858000"/>
                </a:cubicBezTo>
                <a:cubicBezTo>
                  <a:pt x="959708" y="3832993"/>
                  <a:pt x="1169623" y="3068310"/>
                  <a:pt x="0" y="0"/>
                </a:cubicBezTo>
                <a:close/>
                <a:moveTo>
                  <a:pt x="1214414" y="1000108"/>
                </a:moveTo>
                <a:cubicBezTo>
                  <a:pt x="1907478" y="3032253"/>
                  <a:pt x="1923427" y="3995660"/>
                  <a:pt x="1214414" y="5929330"/>
                </a:cubicBezTo>
                <a:cubicBezTo>
                  <a:pt x="3526527" y="5242454"/>
                  <a:pt x="5649940" y="5196892"/>
                  <a:pt x="8001024" y="5929330"/>
                </a:cubicBezTo>
                <a:cubicBezTo>
                  <a:pt x="7328057" y="3798679"/>
                  <a:pt x="7275424" y="3047310"/>
                  <a:pt x="8001024" y="928670"/>
                </a:cubicBezTo>
                <a:cubicBezTo>
                  <a:pt x="5757481" y="1689404"/>
                  <a:pt x="3561055" y="1658794"/>
                  <a:pt x="1214414" y="1000108"/>
                </a:cubicBezTo>
                <a:close/>
              </a:path>
            </a:pathLst>
          </a:custGeom>
          <a:solidFill>
            <a:srgbClr val="3B2E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18873084">
            <a:off x="3050481" y="1527820"/>
            <a:ext cx="3270250" cy="3314699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15338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857250 w 9382154"/>
              <a:gd name="connsiteY5" fmla="*/ 857250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857250 w 9382154"/>
              <a:gd name="connsiteY10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477379"/>
              <a:gd name="connsiteY0" fmla="*/ 0 h 6858000"/>
              <a:gd name="connsiteX1" fmla="*/ 9144000 w 9477379"/>
              <a:gd name="connsiteY1" fmla="*/ 0 h 6858000"/>
              <a:gd name="connsiteX2" fmla="*/ 9144000 w 9477379"/>
              <a:gd name="connsiteY2" fmla="*/ 6858000 h 6858000"/>
              <a:gd name="connsiteX3" fmla="*/ 0 w 9477379"/>
              <a:gd name="connsiteY3" fmla="*/ 6858000 h 6858000"/>
              <a:gd name="connsiteX4" fmla="*/ 0 w 9477379"/>
              <a:gd name="connsiteY4" fmla="*/ 0 h 6858000"/>
              <a:gd name="connsiteX5" fmla="*/ 928662 w 9477379"/>
              <a:gd name="connsiteY5" fmla="*/ 1071546 h 6858000"/>
              <a:gd name="connsiteX6" fmla="*/ 857250 w 9477379"/>
              <a:gd name="connsiteY6" fmla="*/ 6000750 h 6858000"/>
              <a:gd name="connsiteX7" fmla="*/ 8286750 w 9477379"/>
              <a:gd name="connsiteY7" fmla="*/ 6000750 h 6858000"/>
              <a:gd name="connsiteX8" fmla="*/ 8001024 w 9477379"/>
              <a:gd name="connsiteY8" fmla="*/ 1214422 h 6858000"/>
              <a:gd name="connsiteX9" fmla="*/ 928662 w 9477379"/>
              <a:gd name="connsiteY9" fmla="*/ 1071546 h 6858000"/>
              <a:gd name="connsiteX0" fmla="*/ 0 w 9227372"/>
              <a:gd name="connsiteY0" fmla="*/ 0 h 6858000"/>
              <a:gd name="connsiteX1" fmla="*/ 9144000 w 9227372"/>
              <a:gd name="connsiteY1" fmla="*/ 0 h 6858000"/>
              <a:gd name="connsiteX2" fmla="*/ 9144000 w 9227372"/>
              <a:gd name="connsiteY2" fmla="*/ 6858000 h 6858000"/>
              <a:gd name="connsiteX3" fmla="*/ 0 w 9227372"/>
              <a:gd name="connsiteY3" fmla="*/ 6858000 h 6858000"/>
              <a:gd name="connsiteX4" fmla="*/ 0 w 9227372"/>
              <a:gd name="connsiteY4" fmla="*/ 0 h 6858000"/>
              <a:gd name="connsiteX5" fmla="*/ 928662 w 9227372"/>
              <a:gd name="connsiteY5" fmla="*/ 1071546 h 6858000"/>
              <a:gd name="connsiteX6" fmla="*/ 857250 w 9227372"/>
              <a:gd name="connsiteY6" fmla="*/ 6000750 h 6858000"/>
              <a:gd name="connsiteX7" fmla="*/ 8286750 w 9227372"/>
              <a:gd name="connsiteY7" fmla="*/ 6000750 h 6858000"/>
              <a:gd name="connsiteX8" fmla="*/ 8001024 w 9227372"/>
              <a:gd name="connsiteY8" fmla="*/ 1214422 h 6858000"/>
              <a:gd name="connsiteX9" fmla="*/ 928662 w 9227372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00100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000100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7929586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cubicBezTo>
                  <a:pt x="3849438" y="899499"/>
                  <a:pt x="5295209" y="959358"/>
                  <a:pt x="9144000" y="0"/>
                </a:cubicBezTo>
                <a:cubicBezTo>
                  <a:pt x="8186492" y="3110512"/>
                  <a:pt x="8246061" y="3821125"/>
                  <a:pt x="9144000" y="6858000"/>
                </a:cubicBezTo>
                <a:cubicBezTo>
                  <a:pt x="5291490" y="6015241"/>
                  <a:pt x="3869876" y="6043376"/>
                  <a:pt x="0" y="6858000"/>
                </a:cubicBezTo>
                <a:cubicBezTo>
                  <a:pt x="959708" y="3832993"/>
                  <a:pt x="1169623" y="3068310"/>
                  <a:pt x="0" y="0"/>
                </a:cubicBezTo>
                <a:close/>
                <a:moveTo>
                  <a:pt x="1214414" y="1000108"/>
                </a:moveTo>
                <a:cubicBezTo>
                  <a:pt x="1907478" y="3032253"/>
                  <a:pt x="1923427" y="3995660"/>
                  <a:pt x="1214414" y="5929330"/>
                </a:cubicBezTo>
                <a:cubicBezTo>
                  <a:pt x="3526527" y="5242454"/>
                  <a:pt x="5649940" y="5196892"/>
                  <a:pt x="8001024" y="5929330"/>
                </a:cubicBezTo>
                <a:cubicBezTo>
                  <a:pt x="7328057" y="3798679"/>
                  <a:pt x="7275424" y="3047310"/>
                  <a:pt x="8001024" y="928670"/>
                </a:cubicBezTo>
                <a:cubicBezTo>
                  <a:pt x="5757481" y="1689404"/>
                  <a:pt x="3561055" y="1658794"/>
                  <a:pt x="1214414" y="1000108"/>
                </a:cubicBezTo>
                <a:close/>
              </a:path>
            </a:pathLst>
          </a:custGeom>
          <a:solidFill>
            <a:srgbClr val="3B2E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4" name="Picture 2" descr="https://66.media.tumblr.com/9f4deadfae3be0f7a47f3a7ebb0e6884/tumblr_nc8ahiOzp31sthf15o1_500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643042" y="500042"/>
            <a:ext cx="6000792" cy="600079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s://s-media-cache-ak0.pinimg.com/564x/77/da/09/77da09d66f20fa3ce33bf8414e766158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4857752" y="2643181"/>
            <a:ext cx="3571900" cy="3571901"/>
          </a:xfrm>
          <a:prstGeom prst="rect">
            <a:avLst/>
          </a:prstGeom>
          <a:noFill/>
        </p:spPr>
      </p:pic>
      <p:pic>
        <p:nvPicPr>
          <p:cNvPr id="11" name="Picture 2" descr="http://3.bp.blogspot.com/-NMttCzgRLEw/U2VCVzWklNI/AAAAAAAACpI/bGI-lOotyeQ/s1600/Descosido_002.jp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71472" y="285728"/>
            <a:ext cx="3643338" cy="3500462"/>
          </a:xfrm>
          <a:prstGeom prst="rect">
            <a:avLst/>
          </a:prstGeom>
          <a:noFill/>
        </p:spPr>
      </p:pic>
      <p:sp>
        <p:nvSpPr>
          <p:cNvPr id="6" name="5 Medio marco"/>
          <p:cNvSpPr/>
          <p:nvPr/>
        </p:nvSpPr>
        <p:spPr>
          <a:xfrm>
            <a:off x="571500" y="285750"/>
            <a:ext cx="3723499" cy="3623456"/>
          </a:xfrm>
          <a:prstGeom prst="halfFrame">
            <a:avLst>
              <a:gd name="adj1" fmla="val 14350"/>
              <a:gd name="adj2" fmla="val 16158"/>
            </a:avLst>
          </a:prstGeom>
          <a:solidFill>
            <a:srgbClr val="0000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flipH="1" flipV="1">
            <a:off x="714374" y="357188"/>
            <a:ext cx="3500438" cy="3429000"/>
          </a:xfrm>
          <a:prstGeom prst="halfFrame">
            <a:avLst>
              <a:gd name="adj1" fmla="val 14350"/>
              <a:gd name="adj2" fmla="val 16158"/>
            </a:avLst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>
            <a:off x="4857749" y="2714625"/>
            <a:ext cx="3730745" cy="3500438"/>
          </a:xfrm>
          <a:prstGeom prst="halfFrame">
            <a:avLst>
              <a:gd name="adj1" fmla="val 14350"/>
              <a:gd name="adj2" fmla="val 16158"/>
            </a:avLst>
          </a:prstGeom>
          <a:solidFill>
            <a:srgbClr val="0000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flipH="1" flipV="1">
            <a:off x="5000625" y="2786063"/>
            <a:ext cx="3500438" cy="3429000"/>
          </a:xfrm>
          <a:prstGeom prst="halfFrame">
            <a:avLst>
              <a:gd name="adj1" fmla="val 14350"/>
              <a:gd name="adj2" fmla="val 16158"/>
            </a:avLst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10" name="9 Imagen" descr="Imagen1dd.jpg"/>
          <p:cNvPicPr>
            <a:picLocks noChangeAspect="1"/>
          </p:cNvPicPr>
          <p:nvPr/>
        </p:nvPicPr>
        <p:blipFill>
          <a:blip r:embed="rId4" cstate="print"/>
          <a:srcRect l="20607" t="15625" r="21621" b="38542"/>
          <a:stretch>
            <a:fillRect/>
          </a:stretch>
        </p:blipFill>
        <p:spPr>
          <a:xfrm flipH="1" flipV="1">
            <a:off x="12262950" y="3286125"/>
            <a:ext cx="92545" cy="714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s://downberri.files.wordpress.com/2014/03/descosido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2643174" y="0"/>
            <a:ext cx="3929090" cy="7143776"/>
          </a:xfrm>
          <a:prstGeom prst="rect">
            <a:avLst/>
          </a:prstGeom>
          <a:noFill/>
        </p:spPr>
      </p:pic>
      <p:sp>
        <p:nvSpPr>
          <p:cNvPr id="10" name="9 Triángulo isósceles"/>
          <p:cNvSpPr/>
          <p:nvPr/>
        </p:nvSpPr>
        <p:spPr>
          <a:xfrm>
            <a:off x="4500564" y="1143001"/>
            <a:ext cx="714375" cy="4302125"/>
          </a:xfrm>
          <a:prstGeom prst="triangle">
            <a:avLst/>
          </a:prstGeom>
          <a:solidFill>
            <a:srgbClr val="FF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2" name="11 Triángulo isósceles"/>
          <p:cNvSpPr/>
          <p:nvPr/>
        </p:nvSpPr>
        <p:spPr>
          <a:xfrm>
            <a:off x="5929314" y="1143001"/>
            <a:ext cx="714375" cy="4302125"/>
          </a:xfrm>
          <a:prstGeom prst="triangle">
            <a:avLst/>
          </a:prstGeom>
          <a:solidFill>
            <a:srgbClr val="FF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3" name="12 Triángulo isósceles"/>
          <p:cNvSpPr/>
          <p:nvPr/>
        </p:nvSpPr>
        <p:spPr>
          <a:xfrm>
            <a:off x="5143501" y="1143001"/>
            <a:ext cx="785814" cy="4302125"/>
          </a:xfrm>
          <a:prstGeom prst="triangle">
            <a:avLst/>
          </a:prstGeom>
          <a:solidFill>
            <a:srgbClr val="00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5" name="14 Triángulo isósceles"/>
          <p:cNvSpPr/>
          <p:nvPr/>
        </p:nvSpPr>
        <p:spPr>
          <a:xfrm>
            <a:off x="6643689" y="1143001"/>
            <a:ext cx="714375" cy="4302125"/>
          </a:xfrm>
          <a:prstGeom prst="triangle">
            <a:avLst/>
          </a:prstGeom>
          <a:solidFill>
            <a:srgbClr val="00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6" name="15 Triángulo isósceles"/>
          <p:cNvSpPr/>
          <p:nvPr/>
        </p:nvSpPr>
        <p:spPr>
          <a:xfrm>
            <a:off x="8072439" y="1143001"/>
            <a:ext cx="714375" cy="4302125"/>
          </a:xfrm>
          <a:prstGeom prst="triangle">
            <a:avLst/>
          </a:prstGeom>
          <a:solidFill>
            <a:srgbClr val="00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7" name="16 Triángulo isósceles"/>
          <p:cNvSpPr/>
          <p:nvPr/>
        </p:nvSpPr>
        <p:spPr>
          <a:xfrm>
            <a:off x="7286625" y="1143001"/>
            <a:ext cx="785814" cy="4302125"/>
          </a:xfrm>
          <a:prstGeom prst="triangle">
            <a:avLst/>
          </a:prstGeom>
          <a:solidFill>
            <a:srgbClr val="FF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8" name="17 Triángulo isósceles"/>
          <p:cNvSpPr/>
          <p:nvPr/>
        </p:nvSpPr>
        <p:spPr>
          <a:xfrm>
            <a:off x="214313" y="1143001"/>
            <a:ext cx="714375" cy="4302125"/>
          </a:xfrm>
          <a:prstGeom prst="triangle">
            <a:avLst/>
          </a:prstGeom>
          <a:solidFill>
            <a:srgbClr val="FF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9" name="18 Triángulo isósceles"/>
          <p:cNvSpPr/>
          <p:nvPr/>
        </p:nvSpPr>
        <p:spPr>
          <a:xfrm>
            <a:off x="1643064" y="1143001"/>
            <a:ext cx="714375" cy="4302125"/>
          </a:xfrm>
          <a:prstGeom prst="triangle">
            <a:avLst/>
          </a:prstGeom>
          <a:solidFill>
            <a:srgbClr val="FF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0" name="19 Triángulo isósceles"/>
          <p:cNvSpPr/>
          <p:nvPr/>
        </p:nvSpPr>
        <p:spPr>
          <a:xfrm>
            <a:off x="857251" y="1143001"/>
            <a:ext cx="785814" cy="4302125"/>
          </a:xfrm>
          <a:prstGeom prst="triangle">
            <a:avLst/>
          </a:prstGeom>
          <a:solidFill>
            <a:srgbClr val="00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1" name="20 Triángulo isósceles"/>
          <p:cNvSpPr/>
          <p:nvPr/>
        </p:nvSpPr>
        <p:spPr>
          <a:xfrm>
            <a:off x="2357439" y="1143001"/>
            <a:ext cx="714375" cy="4302125"/>
          </a:xfrm>
          <a:prstGeom prst="triangle">
            <a:avLst/>
          </a:prstGeom>
          <a:solidFill>
            <a:srgbClr val="00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2" name="21 Triángulo isósceles"/>
          <p:cNvSpPr/>
          <p:nvPr/>
        </p:nvSpPr>
        <p:spPr>
          <a:xfrm>
            <a:off x="3786189" y="1143001"/>
            <a:ext cx="714375" cy="4302125"/>
          </a:xfrm>
          <a:prstGeom prst="triangle">
            <a:avLst/>
          </a:prstGeom>
          <a:solidFill>
            <a:srgbClr val="00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3" name="22 Triángulo isósceles"/>
          <p:cNvSpPr/>
          <p:nvPr/>
        </p:nvSpPr>
        <p:spPr>
          <a:xfrm>
            <a:off x="3000375" y="1143001"/>
            <a:ext cx="785814" cy="4302125"/>
          </a:xfrm>
          <a:prstGeom prst="triangle">
            <a:avLst/>
          </a:prstGeom>
          <a:solidFill>
            <a:srgbClr val="FF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00"/>
                            </p:stCondLst>
                            <p:childTnLst>
                              <p:par>
                                <p:cTn id="7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4" name="Picture 4" descr="https://scontent-b-mad.xx.fbcdn.net/hphotos-frc3/971976_481618645241134_1559407392_n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714480" y="642918"/>
            <a:ext cx="5572140" cy="5572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298" name="Picture 2" descr="https://s-media-cache-ak0.pinimg.com/236x/f7/22/b2/f722b285ce19c834d811180ff135dbb6.jp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714480" y="500042"/>
            <a:ext cx="5929354" cy="592935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643042" y="500042"/>
            <a:ext cx="6143668" cy="5929354"/>
          </a:xfrm>
          <a:prstGeom prst="rect">
            <a:avLst/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http://1.bp.blogspot.com/-9PuQWex79mA/U1RT01kA1FI/AAAAAAAACok/n245q5zutLU/s1600/Descosido_001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285852" y="214290"/>
            <a:ext cx="6286544" cy="628654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https://s-media-cache-ak0.pinimg.com/236x/3b/09/60/3b096088c6399e171f41250a1d4a50a3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2000232" y="714356"/>
            <a:ext cx="5500724" cy="5500726"/>
          </a:xfrm>
          <a:prstGeom prst="rect">
            <a:avLst/>
          </a:prstGeom>
          <a:noFill/>
        </p:spPr>
      </p:pic>
      <p:sp>
        <p:nvSpPr>
          <p:cNvPr id="3" name="1 Cheurón"/>
          <p:cNvSpPr/>
          <p:nvPr/>
        </p:nvSpPr>
        <p:spPr>
          <a:xfrm rot="5400000">
            <a:off x="-607219" y="607220"/>
            <a:ext cx="3500438" cy="2285999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FF0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1 Cheurón"/>
          <p:cNvSpPr/>
          <p:nvPr/>
        </p:nvSpPr>
        <p:spPr>
          <a:xfrm rot="5400000">
            <a:off x="1678781" y="607220"/>
            <a:ext cx="3500438" cy="2285999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FF0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1 Cheurón"/>
          <p:cNvSpPr/>
          <p:nvPr/>
        </p:nvSpPr>
        <p:spPr>
          <a:xfrm rot="5400000">
            <a:off x="3964782" y="607220"/>
            <a:ext cx="3500438" cy="2285999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FF0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1 Cheurón"/>
          <p:cNvSpPr/>
          <p:nvPr/>
        </p:nvSpPr>
        <p:spPr>
          <a:xfrm rot="5400000">
            <a:off x="6250782" y="607220"/>
            <a:ext cx="3500438" cy="2285999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FF0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1 Cheurón"/>
          <p:cNvSpPr/>
          <p:nvPr/>
        </p:nvSpPr>
        <p:spPr>
          <a:xfrm rot="5400000" flipH="1" flipV="1">
            <a:off x="-607218" y="3964783"/>
            <a:ext cx="3500437" cy="2285999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FF0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1 Cheurón"/>
          <p:cNvSpPr/>
          <p:nvPr/>
        </p:nvSpPr>
        <p:spPr>
          <a:xfrm rot="5400000" flipH="1" flipV="1">
            <a:off x="1678782" y="3964783"/>
            <a:ext cx="3500437" cy="2285999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FF0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1 Cheurón"/>
          <p:cNvSpPr/>
          <p:nvPr/>
        </p:nvSpPr>
        <p:spPr>
          <a:xfrm rot="5400000" flipH="1" flipV="1">
            <a:off x="3964782" y="3964783"/>
            <a:ext cx="3500437" cy="2285999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FF0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1 Cheurón"/>
          <p:cNvSpPr/>
          <p:nvPr/>
        </p:nvSpPr>
        <p:spPr>
          <a:xfrm rot="5400000" flipH="1" flipV="1">
            <a:off x="6250781" y="3964783"/>
            <a:ext cx="3500437" cy="2285999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FF00">
              <a:alpha val="61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3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0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4" name="Picture 2" descr="https://s-media-cache-ak0.pinimg.com/236x/84/c0/fc/84c0fce5b2db41f2ec28a06166f5dabd.jp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571603" y="357166"/>
            <a:ext cx="5929351" cy="592935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https://s-media-cache-ak0.pinimg.com/236x/88/59/e7/8859e77cf8ef51f280e83fd5ff851f1b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428728" y="642918"/>
            <a:ext cx="6379665" cy="5572166"/>
          </a:xfrm>
          <a:prstGeom prst="rect">
            <a:avLst/>
          </a:prstGeom>
          <a:noFill/>
        </p:spPr>
      </p:pic>
      <p:pic>
        <p:nvPicPr>
          <p:cNvPr id="5123" name="Picture 3" descr="C:\Documents and Settings\Ana María\Escritorio\muchosarboles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808080"/>
              </a:clrFrom>
              <a:clrTo>
                <a:srgbClr val="808080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0" y="0"/>
            <a:ext cx="9141971" cy="6858000"/>
          </a:xfrm>
          <a:prstGeom prst="frame">
            <a:avLst>
              <a:gd name="adj1" fmla="val 8426"/>
            </a:avLst>
          </a:prstGeom>
          <a:noFill/>
          <a:ln w="38100">
            <a:solidFill>
              <a:schemeClr val="tx1"/>
            </a:solidFill>
          </a:ln>
        </p:spPr>
      </p:pic>
      <p:pic>
        <p:nvPicPr>
          <p:cNvPr id="4" name="Picture 3" descr="C:\Documents and Settings\Ana María\Escritorio\muchosarboles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93D250"/>
              </a:clrFrom>
              <a:clrTo>
                <a:srgbClr val="93D250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2028" y="0"/>
            <a:ext cx="9141972" cy="6858000"/>
          </a:xfrm>
          <a:prstGeom prst="frame">
            <a:avLst>
              <a:gd name="adj1" fmla="val 9352"/>
            </a:avLst>
          </a:prstGeom>
          <a:noFill/>
          <a:ln w="38100">
            <a:solidFill>
              <a:srgbClr val="00FF00"/>
            </a:solidFill>
          </a:ln>
        </p:spPr>
      </p:pic>
      <p:pic>
        <p:nvPicPr>
          <p:cNvPr id="5" name="Picture 3" descr="C:\Documents and Settings\Ana María\Escritorio\muchosarboles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7131A1"/>
              </a:clrFrom>
              <a:clrTo>
                <a:srgbClr val="7131A1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2029" y="0"/>
            <a:ext cx="9141971" cy="6858000"/>
          </a:xfrm>
          <a:prstGeom prst="frame">
            <a:avLst>
              <a:gd name="adj1" fmla="val 9352"/>
            </a:avLst>
          </a:prstGeom>
          <a:noFill/>
          <a:ln w="38100">
            <a:solidFill>
              <a:srgbClr val="FF0000"/>
            </a:solidFill>
          </a:ln>
        </p:spPr>
      </p:pic>
      <p:pic>
        <p:nvPicPr>
          <p:cNvPr id="6" name="Picture 3" descr="C:\Documents and Settings\Ana María\Escritorio\muchosarboles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958C55"/>
              </a:clrFrom>
              <a:clrTo>
                <a:srgbClr val="958C55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0" y="0"/>
            <a:ext cx="9141971" cy="6858000"/>
          </a:xfrm>
          <a:prstGeom prst="frame">
            <a:avLst>
              <a:gd name="adj1" fmla="val 8981"/>
            </a:avLst>
          </a:prstGeom>
          <a:noFill/>
          <a:ln w="38100">
            <a:solidFill>
              <a:srgbClr val="0000FF"/>
            </a:solidFill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4" name="Picture 2" descr="https://s-media-cache-ak0.pinimg.com/236x/fb/f4/03/fbf403461dc8bcd6b8b0498e4ccbbc2e.jp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000100" y="571480"/>
            <a:ext cx="7143801" cy="592935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Anillo"/>
          <p:cNvSpPr/>
          <p:nvPr/>
        </p:nvSpPr>
        <p:spPr>
          <a:xfrm>
            <a:off x="1" y="5143500"/>
            <a:ext cx="1785938" cy="1714500"/>
          </a:xfrm>
          <a:prstGeom prst="donut">
            <a:avLst>
              <a:gd name="adj" fmla="val 14524"/>
            </a:avLst>
          </a:prstGeom>
          <a:solidFill>
            <a:srgbClr val="0099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0" y="1785926"/>
            <a:ext cx="1785938" cy="1714500"/>
          </a:xfrm>
          <a:prstGeom prst="donut">
            <a:avLst>
              <a:gd name="adj" fmla="val 14524"/>
            </a:avLst>
          </a:prstGeom>
          <a:solidFill>
            <a:srgbClr val="0099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358062" y="1714488"/>
            <a:ext cx="1785938" cy="1714500"/>
          </a:xfrm>
          <a:prstGeom prst="donut">
            <a:avLst>
              <a:gd name="adj" fmla="val 14524"/>
            </a:avLst>
          </a:prstGeom>
          <a:solidFill>
            <a:srgbClr val="0099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7358062" y="5143500"/>
            <a:ext cx="1785938" cy="1714500"/>
          </a:xfrm>
          <a:prstGeom prst="donut">
            <a:avLst>
              <a:gd name="adj" fmla="val 14524"/>
            </a:avLst>
          </a:prstGeom>
          <a:solidFill>
            <a:srgbClr val="0099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0" y="3500438"/>
            <a:ext cx="1785938" cy="1714500"/>
          </a:xfrm>
          <a:prstGeom prst="donut">
            <a:avLst>
              <a:gd name="adj" fmla="val 14524"/>
            </a:avLst>
          </a:prstGeom>
          <a:solidFill>
            <a:srgbClr val="00B0F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0" y="0"/>
            <a:ext cx="1785938" cy="1714500"/>
          </a:xfrm>
          <a:prstGeom prst="donut">
            <a:avLst>
              <a:gd name="adj" fmla="val 14524"/>
            </a:avLst>
          </a:prstGeom>
          <a:solidFill>
            <a:srgbClr val="00B0F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7358062" y="3429000"/>
            <a:ext cx="1785938" cy="1714500"/>
          </a:xfrm>
          <a:prstGeom prst="donut">
            <a:avLst>
              <a:gd name="adj" fmla="val 14524"/>
            </a:avLst>
          </a:prstGeom>
          <a:solidFill>
            <a:srgbClr val="00B0F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7358062" y="0"/>
            <a:ext cx="1785938" cy="1714488"/>
          </a:xfrm>
          <a:prstGeom prst="donut">
            <a:avLst>
              <a:gd name="adj" fmla="val 14524"/>
            </a:avLst>
          </a:prstGeom>
          <a:solidFill>
            <a:srgbClr val="00B0F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12" name="Picture 2" descr="https://s-media-cache-ak0.pinimg.com/236x/b9/a0/1c/b9a01cec1aa3632fdaeddc9c57a74ef3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2357422" y="357166"/>
            <a:ext cx="4429156" cy="624961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5" name="Picture 2" descr="https://s-media-cache-ak0.pinimg.com/236x/62/c1/a1/62c1a145d21a3f26574e99d65541815f.jp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643042" y="500042"/>
            <a:ext cx="5929354" cy="592935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http://acercaterapia.es/wp-content/uploads/2014/10/d%C3%ADadelmayor.descosido-300x300.pn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 t="12048"/>
          <a:stretch>
            <a:fillRect/>
          </a:stretch>
        </p:blipFill>
        <p:spPr bwMode="auto">
          <a:xfrm>
            <a:off x="1285852" y="357166"/>
            <a:ext cx="6904042" cy="6072230"/>
          </a:xfrm>
          <a:prstGeom prst="rect">
            <a:avLst/>
          </a:prstGeom>
          <a:noFill/>
        </p:spPr>
      </p:pic>
      <p:sp>
        <p:nvSpPr>
          <p:cNvPr id="58370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" smtClean="0">
              <a:solidFill>
                <a:srgbClr val="898989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1143000" cy="6858000"/>
          </a:xfrm>
          <a:prstGeom prst="rect">
            <a:avLst/>
          </a:prstGeom>
          <a:solidFill>
            <a:srgbClr val="00B050">
              <a:alpha val="70000"/>
            </a:srgb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95" tIns="51198" rIns="102395" bIns="51198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142999" y="0"/>
            <a:ext cx="1143000" cy="6858000"/>
          </a:xfrm>
          <a:prstGeom prst="rect">
            <a:avLst/>
          </a:prstGeom>
          <a:solidFill>
            <a:srgbClr val="FFFF00">
              <a:alpha val="70000"/>
            </a:srgb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95" tIns="51198" rIns="102395" bIns="51198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286000" y="0"/>
            <a:ext cx="1143000" cy="6858000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95" tIns="51198" rIns="102395" bIns="51198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3429000" y="0"/>
            <a:ext cx="1143000" cy="6858000"/>
          </a:xfrm>
          <a:prstGeom prst="rect">
            <a:avLst/>
          </a:prstGeom>
          <a:solidFill>
            <a:srgbClr val="00B0F0">
              <a:alpha val="70000"/>
            </a:srgb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95" tIns="51198" rIns="102395" bIns="51198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572000" y="0"/>
            <a:ext cx="1143000" cy="6858000"/>
          </a:xfrm>
          <a:prstGeom prst="rect">
            <a:avLst/>
          </a:prstGeom>
          <a:solidFill>
            <a:srgbClr val="00B0F0">
              <a:alpha val="70000"/>
            </a:srgb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95" tIns="51198" rIns="102395" bIns="51198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5715000" y="0"/>
            <a:ext cx="1143000" cy="6858000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95" tIns="51198" rIns="102395" bIns="51198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6858001" y="0"/>
            <a:ext cx="1143000" cy="6858000"/>
          </a:xfrm>
          <a:prstGeom prst="rect">
            <a:avLst/>
          </a:prstGeom>
          <a:solidFill>
            <a:srgbClr val="FFFF00">
              <a:alpha val="70000"/>
            </a:srgb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95" tIns="51198" rIns="102395" bIns="51198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8001000" y="0"/>
            <a:ext cx="1143000" cy="6858000"/>
          </a:xfrm>
          <a:prstGeom prst="rect">
            <a:avLst/>
          </a:prstGeom>
          <a:solidFill>
            <a:srgbClr val="00B050">
              <a:alpha val="70000"/>
            </a:srgb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95" tIns="51198" rIns="102395" bIns="51198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https://scontent-a-mad.xx.fbcdn.net/hphotos-prn2/1069874_493192014083797_1808518286_n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32000"/>
          </a:blip>
          <a:srcRect/>
          <a:stretch>
            <a:fillRect/>
          </a:stretch>
        </p:blipFill>
        <p:spPr bwMode="auto">
          <a:xfrm>
            <a:off x="1616054" y="330178"/>
            <a:ext cx="6099218" cy="6099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partirdeunafrase.files.wordpress.com/2014/04/noapagar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785918" y="285728"/>
            <a:ext cx="5572164" cy="6357982"/>
          </a:xfrm>
          <a:prstGeom prst="rect">
            <a:avLst/>
          </a:prstGeom>
          <a:noFill/>
        </p:spPr>
      </p:pic>
      <p:sp>
        <p:nvSpPr>
          <p:cNvPr id="3" name="2 Conector"/>
          <p:cNvSpPr/>
          <p:nvPr/>
        </p:nvSpPr>
        <p:spPr>
          <a:xfrm>
            <a:off x="7500958" y="285728"/>
            <a:ext cx="1428750" cy="6357982"/>
          </a:xfrm>
          <a:prstGeom prst="flowChartConnector">
            <a:avLst/>
          </a:prstGeom>
          <a:solidFill>
            <a:srgbClr val="FFFF00"/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95" tIns="51198" rIns="102395" bIns="51198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4" name="3 Conector"/>
          <p:cNvSpPr/>
          <p:nvPr/>
        </p:nvSpPr>
        <p:spPr>
          <a:xfrm>
            <a:off x="214282" y="428604"/>
            <a:ext cx="1428750" cy="6000768"/>
          </a:xfrm>
          <a:prstGeom prst="flowChartConnector">
            <a:avLst/>
          </a:prstGeom>
          <a:solidFill>
            <a:srgbClr val="FFFF00"/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95" tIns="51198" rIns="102395" bIns="51198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4" name="Picture 2" descr="https://scontent-a-mad.xx.fbcdn.net/hphotos-ash4/1069205_495668203836178_1468967372_n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116013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5" descr="https://scontent-a-mad.xx.fbcdn.net/hphotos-ash3/1017347_484675068268825_606303562_n.pn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lum bright="-24000" contras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Elipse"/>
          <p:cNvSpPr/>
          <p:nvPr/>
        </p:nvSpPr>
        <p:spPr>
          <a:xfrm>
            <a:off x="4714876" y="285751"/>
            <a:ext cx="1928813" cy="2000250"/>
          </a:xfrm>
          <a:prstGeom prst="ellipse">
            <a:avLst/>
          </a:prstGeom>
          <a:solidFill>
            <a:srgbClr val="0099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43" tIns="47021" rIns="94043" bIns="4702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395288" y="2349499"/>
            <a:ext cx="1928812" cy="2000250"/>
          </a:xfrm>
          <a:prstGeom prst="ellipse">
            <a:avLst/>
          </a:prstGeom>
          <a:solidFill>
            <a:srgbClr val="6633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43" tIns="47021" rIns="94043" bIns="4702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428626" y="4572000"/>
            <a:ext cx="1928813" cy="2000250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43" tIns="47021" rIns="94043" bIns="4702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6715126" y="285751"/>
            <a:ext cx="1928813" cy="2000250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43" tIns="47021" rIns="94043" bIns="4702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2356003" y="2548623"/>
            <a:ext cx="1928812" cy="2000250"/>
          </a:xfrm>
          <a:prstGeom prst="ellipse">
            <a:avLst/>
          </a:prstGeom>
          <a:solidFill>
            <a:srgbClr val="00B0F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43" tIns="47021" rIns="94043" bIns="4702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4716464" y="2468589"/>
            <a:ext cx="1725284" cy="1881161"/>
          </a:xfrm>
          <a:prstGeom prst="ellipse">
            <a:avLst/>
          </a:prstGeom>
          <a:solidFill>
            <a:srgbClr val="00B0F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43" tIns="47021" rIns="94043" bIns="4702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6715126" y="2428875"/>
            <a:ext cx="1928813" cy="2000250"/>
          </a:xfrm>
          <a:prstGeom prst="ellipse">
            <a:avLst/>
          </a:prstGeom>
          <a:solidFill>
            <a:srgbClr val="6633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43" tIns="47021" rIns="94043" bIns="4702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2411413" y="4508500"/>
            <a:ext cx="1928812" cy="2000250"/>
          </a:xfrm>
          <a:prstGeom prst="ellipse">
            <a:avLst/>
          </a:prstGeom>
          <a:solidFill>
            <a:srgbClr val="0099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43" tIns="47021" rIns="94043" bIns="4702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4714876" y="4500563"/>
            <a:ext cx="1928813" cy="2000250"/>
          </a:xfrm>
          <a:prstGeom prst="ellipse">
            <a:avLst/>
          </a:prstGeom>
          <a:solidFill>
            <a:schemeClr val="accent2"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43" tIns="47021" rIns="94043" bIns="4702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6929439" y="4572000"/>
            <a:ext cx="1928812" cy="2000250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43" tIns="47021" rIns="94043" bIns="4702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357188" y="285751"/>
            <a:ext cx="1928812" cy="2000250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43" tIns="47021" rIns="94043" bIns="4702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2500314" y="285751"/>
            <a:ext cx="1928812" cy="2000250"/>
          </a:xfrm>
          <a:prstGeom prst="ellipse">
            <a:avLst/>
          </a:prstGeom>
          <a:solidFill>
            <a:schemeClr val="accent2"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43" tIns="47021" rIns="94043" bIns="4702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6948488" y="4581524"/>
            <a:ext cx="1928812" cy="2000250"/>
          </a:xfrm>
          <a:prstGeom prst="ellipse">
            <a:avLst/>
          </a:prstGeom>
          <a:solidFill>
            <a:srgbClr val="FF00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43" tIns="47021" rIns="94043" bIns="4702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6732589" y="260350"/>
            <a:ext cx="1928812" cy="2000250"/>
          </a:xfrm>
          <a:prstGeom prst="ellipse">
            <a:avLst/>
          </a:prstGeom>
          <a:solidFill>
            <a:srgbClr val="0000FF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43" tIns="47021" rIns="94043" bIns="4702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428626" y="4572000"/>
            <a:ext cx="1928813" cy="2000250"/>
          </a:xfrm>
          <a:prstGeom prst="ellipse">
            <a:avLst/>
          </a:prstGeom>
          <a:solidFill>
            <a:srgbClr val="0000FF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43" tIns="47021" rIns="94043" bIns="4702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357188" y="285751"/>
            <a:ext cx="1928812" cy="2000250"/>
          </a:xfrm>
          <a:prstGeom prst="ellipse">
            <a:avLst/>
          </a:prstGeom>
          <a:solidFill>
            <a:srgbClr val="FF00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43" tIns="47021" rIns="94043" bIns="47021"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6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7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8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8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9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9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0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0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1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1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1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2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2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2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3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5000"/>
                            </p:stCondLst>
                            <p:childTnLst>
                              <p:par>
                                <p:cTn id="150" presetID="2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6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7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https://scontent-b-mad.xx.fbcdn.net/hphotos-ash3/554800_464337046969294_1562246649_n.jp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18745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ombo"/>
          <p:cNvSpPr/>
          <p:nvPr/>
        </p:nvSpPr>
        <p:spPr>
          <a:xfrm>
            <a:off x="4572001" y="0"/>
            <a:ext cx="4572000" cy="6858000"/>
          </a:xfrm>
          <a:prstGeom prst="diamond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0" y="0"/>
            <a:ext cx="4572000" cy="6858000"/>
          </a:xfrm>
          <a:prstGeom prst="diamond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rtlCol="0" anchor="ctr"/>
          <a:lstStyle/>
          <a:p>
            <a:pPr algn="ctr"/>
            <a:endParaRPr lang="es-ES"/>
          </a:p>
        </p:txBody>
      </p:sp>
      <p:pic>
        <p:nvPicPr>
          <p:cNvPr id="9" name="Picture 2" descr="https://s-media-cache-ak0.pinimg.com/236x/ef/3e/60/ef3e6005cd78c2a3e183b7bde20d4a8b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214282" y="1214422"/>
            <a:ext cx="4286280" cy="4286282"/>
          </a:xfrm>
          <a:prstGeom prst="rect">
            <a:avLst/>
          </a:prstGeom>
          <a:noFill/>
        </p:spPr>
      </p:pic>
      <p:pic>
        <p:nvPicPr>
          <p:cNvPr id="10" name="Picture 2" descr="https://scontent-b-mad.xx.fbcdn.net/hphotos-ash4/382760_476830859053246_752199078_n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13000" contrast="56000"/>
          </a:blip>
          <a:srcRect/>
          <a:stretch>
            <a:fillRect/>
          </a:stretch>
        </p:blipFill>
        <p:spPr bwMode="auto">
          <a:xfrm>
            <a:off x="4572000" y="1214422"/>
            <a:ext cx="4286280" cy="428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5" grpId="0" animBg="1"/>
      <p:bldP spid="5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https://scontent-a-mad.xx.fbcdn.net/hphotos-prn2/10153_488745661195099_125865575_n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285852" y="428604"/>
            <a:ext cx="6170632" cy="6170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https://encrypted-tbn3.gstatic.com/images?q=tbn:ANd9GcQtioWadLz2DCv69cMjIrfH8lcq2L97BbYcy-3VWvgX-gbY5qbm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2000232" y="642918"/>
            <a:ext cx="5429288" cy="5429292"/>
          </a:xfrm>
          <a:prstGeom prst="rect">
            <a:avLst/>
          </a:prstGeom>
          <a:noFill/>
          <a:ln w="76200">
            <a:solidFill>
              <a:srgbClr val="FFFF00"/>
            </a:solidFill>
            <a:prstDash val="sysDash"/>
          </a:ln>
        </p:spPr>
      </p:pic>
      <p:sp>
        <p:nvSpPr>
          <p:cNvPr id="4" name="3 Forma libre"/>
          <p:cNvSpPr/>
          <p:nvPr/>
        </p:nvSpPr>
        <p:spPr>
          <a:xfrm rot="18873084">
            <a:off x="3009107" y="1488282"/>
            <a:ext cx="3360737" cy="343535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15338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857250 w 9382154"/>
              <a:gd name="connsiteY5" fmla="*/ 857250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857250 w 9382154"/>
              <a:gd name="connsiteY10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477379"/>
              <a:gd name="connsiteY0" fmla="*/ 0 h 6858000"/>
              <a:gd name="connsiteX1" fmla="*/ 9144000 w 9477379"/>
              <a:gd name="connsiteY1" fmla="*/ 0 h 6858000"/>
              <a:gd name="connsiteX2" fmla="*/ 9144000 w 9477379"/>
              <a:gd name="connsiteY2" fmla="*/ 6858000 h 6858000"/>
              <a:gd name="connsiteX3" fmla="*/ 0 w 9477379"/>
              <a:gd name="connsiteY3" fmla="*/ 6858000 h 6858000"/>
              <a:gd name="connsiteX4" fmla="*/ 0 w 9477379"/>
              <a:gd name="connsiteY4" fmla="*/ 0 h 6858000"/>
              <a:gd name="connsiteX5" fmla="*/ 928662 w 9477379"/>
              <a:gd name="connsiteY5" fmla="*/ 1071546 h 6858000"/>
              <a:gd name="connsiteX6" fmla="*/ 857250 w 9477379"/>
              <a:gd name="connsiteY6" fmla="*/ 6000750 h 6858000"/>
              <a:gd name="connsiteX7" fmla="*/ 8286750 w 9477379"/>
              <a:gd name="connsiteY7" fmla="*/ 6000750 h 6858000"/>
              <a:gd name="connsiteX8" fmla="*/ 8001024 w 9477379"/>
              <a:gd name="connsiteY8" fmla="*/ 1214422 h 6858000"/>
              <a:gd name="connsiteX9" fmla="*/ 928662 w 9477379"/>
              <a:gd name="connsiteY9" fmla="*/ 1071546 h 6858000"/>
              <a:gd name="connsiteX0" fmla="*/ 0 w 9227372"/>
              <a:gd name="connsiteY0" fmla="*/ 0 h 6858000"/>
              <a:gd name="connsiteX1" fmla="*/ 9144000 w 9227372"/>
              <a:gd name="connsiteY1" fmla="*/ 0 h 6858000"/>
              <a:gd name="connsiteX2" fmla="*/ 9144000 w 9227372"/>
              <a:gd name="connsiteY2" fmla="*/ 6858000 h 6858000"/>
              <a:gd name="connsiteX3" fmla="*/ 0 w 9227372"/>
              <a:gd name="connsiteY3" fmla="*/ 6858000 h 6858000"/>
              <a:gd name="connsiteX4" fmla="*/ 0 w 9227372"/>
              <a:gd name="connsiteY4" fmla="*/ 0 h 6858000"/>
              <a:gd name="connsiteX5" fmla="*/ 928662 w 9227372"/>
              <a:gd name="connsiteY5" fmla="*/ 1071546 h 6858000"/>
              <a:gd name="connsiteX6" fmla="*/ 857250 w 9227372"/>
              <a:gd name="connsiteY6" fmla="*/ 6000750 h 6858000"/>
              <a:gd name="connsiteX7" fmla="*/ 8286750 w 9227372"/>
              <a:gd name="connsiteY7" fmla="*/ 6000750 h 6858000"/>
              <a:gd name="connsiteX8" fmla="*/ 8001024 w 9227372"/>
              <a:gd name="connsiteY8" fmla="*/ 1214422 h 6858000"/>
              <a:gd name="connsiteX9" fmla="*/ 928662 w 9227372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00100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000100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7929586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cubicBezTo>
                  <a:pt x="3849438" y="899499"/>
                  <a:pt x="5295209" y="959358"/>
                  <a:pt x="9144000" y="0"/>
                </a:cubicBezTo>
                <a:cubicBezTo>
                  <a:pt x="8186492" y="3110512"/>
                  <a:pt x="8246061" y="3821125"/>
                  <a:pt x="9144000" y="6858000"/>
                </a:cubicBezTo>
                <a:cubicBezTo>
                  <a:pt x="5291490" y="6015241"/>
                  <a:pt x="3869876" y="6043376"/>
                  <a:pt x="0" y="6858000"/>
                </a:cubicBezTo>
                <a:cubicBezTo>
                  <a:pt x="959708" y="3832993"/>
                  <a:pt x="1169623" y="3068310"/>
                  <a:pt x="0" y="0"/>
                </a:cubicBezTo>
                <a:close/>
                <a:moveTo>
                  <a:pt x="1214414" y="1000108"/>
                </a:moveTo>
                <a:cubicBezTo>
                  <a:pt x="1907478" y="3032253"/>
                  <a:pt x="1923427" y="3995660"/>
                  <a:pt x="1214414" y="5929330"/>
                </a:cubicBezTo>
                <a:cubicBezTo>
                  <a:pt x="3526527" y="5242454"/>
                  <a:pt x="5649940" y="5196892"/>
                  <a:pt x="8001024" y="5929330"/>
                </a:cubicBezTo>
                <a:cubicBezTo>
                  <a:pt x="7328057" y="3798679"/>
                  <a:pt x="7275424" y="3047310"/>
                  <a:pt x="8001024" y="928670"/>
                </a:cubicBezTo>
                <a:cubicBezTo>
                  <a:pt x="5757481" y="1689404"/>
                  <a:pt x="3561055" y="1658794"/>
                  <a:pt x="1214414" y="1000108"/>
                </a:cubicBezTo>
                <a:close/>
              </a:path>
            </a:pathLst>
          </a:custGeom>
          <a:solidFill>
            <a:srgbClr val="3B2E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rot="18873084">
            <a:off x="2991588" y="1537958"/>
            <a:ext cx="3322638" cy="337185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15338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857250 w 9382154"/>
              <a:gd name="connsiteY5" fmla="*/ 857250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857250 w 9382154"/>
              <a:gd name="connsiteY10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477379"/>
              <a:gd name="connsiteY0" fmla="*/ 0 h 6858000"/>
              <a:gd name="connsiteX1" fmla="*/ 9144000 w 9477379"/>
              <a:gd name="connsiteY1" fmla="*/ 0 h 6858000"/>
              <a:gd name="connsiteX2" fmla="*/ 9144000 w 9477379"/>
              <a:gd name="connsiteY2" fmla="*/ 6858000 h 6858000"/>
              <a:gd name="connsiteX3" fmla="*/ 0 w 9477379"/>
              <a:gd name="connsiteY3" fmla="*/ 6858000 h 6858000"/>
              <a:gd name="connsiteX4" fmla="*/ 0 w 9477379"/>
              <a:gd name="connsiteY4" fmla="*/ 0 h 6858000"/>
              <a:gd name="connsiteX5" fmla="*/ 928662 w 9477379"/>
              <a:gd name="connsiteY5" fmla="*/ 1071546 h 6858000"/>
              <a:gd name="connsiteX6" fmla="*/ 857250 w 9477379"/>
              <a:gd name="connsiteY6" fmla="*/ 6000750 h 6858000"/>
              <a:gd name="connsiteX7" fmla="*/ 8286750 w 9477379"/>
              <a:gd name="connsiteY7" fmla="*/ 6000750 h 6858000"/>
              <a:gd name="connsiteX8" fmla="*/ 8001024 w 9477379"/>
              <a:gd name="connsiteY8" fmla="*/ 1214422 h 6858000"/>
              <a:gd name="connsiteX9" fmla="*/ 928662 w 9477379"/>
              <a:gd name="connsiteY9" fmla="*/ 1071546 h 6858000"/>
              <a:gd name="connsiteX0" fmla="*/ 0 w 9227372"/>
              <a:gd name="connsiteY0" fmla="*/ 0 h 6858000"/>
              <a:gd name="connsiteX1" fmla="*/ 9144000 w 9227372"/>
              <a:gd name="connsiteY1" fmla="*/ 0 h 6858000"/>
              <a:gd name="connsiteX2" fmla="*/ 9144000 w 9227372"/>
              <a:gd name="connsiteY2" fmla="*/ 6858000 h 6858000"/>
              <a:gd name="connsiteX3" fmla="*/ 0 w 9227372"/>
              <a:gd name="connsiteY3" fmla="*/ 6858000 h 6858000"/>
              <a:gd name="connsiteX4" fmla="*/ 0 w 9227372"/>
              <a:gd name="connsiteY4" fmla="*/ 0 h 6858000"/>
              <a:gd name="connsiteX5" fmla="*/ 928662 w 9227372"/>
              <a:gd name="connsiteY5" fmla="*/ 1071546 h 6858000"/>
              <a:gd name="connsiteX6" fmla="*/ 857250 w 9227372"/>
              <a:gd name="connsiteY6" fmla="*/ 6000750 h 6858000"/>
              <a:gd name="connsiteX7" fmla="*/ 8286750 w 9227372"/>
              <a:gd name="connsiteY7" fmla="*/ 6000750 h 6858000"/>
              <a:gd name="connsiteX8" fmla="*/ 8001024 w 9227372"/>
              <a:gd name="connsiteY8" fmla="*/ 1214422 h 6858000"/>
              <a:gd name="connsiteX9" fmla="*/ 928662 w 9227372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00100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000100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7929586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cubicBezTo>
                  <a:pt x="3849438" y="899499"/>
                  <a:pt x="5295209" y="959358"/>
                  <a:pt x="9144000" y="0"/>
                </a:cubicBezTo>
                <a:cubicBezTo>
                  <a:pt x="8186492" y="3110512"/>
                  <a:pt x="8246061" y="3821125"/>
                  <a:pt x="9144000" y="6858000"/>
                </a:cubicBezTo>
                <a:cubicBezTo>
                  <a:pt x="5291490" y="6015241"/>
                  <a:pt x="3869876" y="6043376"/>
                  <a:pt x="0" y="6858000"/>
                </a:cubicBezTo>
                <a:cubicBezTo>
                  <a:pt x="959708" y="3832993"/>
                  <a:pt x="1169623" y="3068310"/>
                  <a:pt x="0" y="0"/>
                </a:cubicBezTo>
                <a:close/>
                <a:moveTo>
                  <a:pt x="1214414" y="1000108"/>
                </a:moveTo>
                <a:cubicBezTo>
                  <a:pt x="1907478" y="3032253"/>
                  <a:pt x="1923427" y="3995660"/>
                  <a:pt x="1214414" y="5929330"/>
                </a:cubicBezTo>
                <a:cubicBezTo>
                  <a:pt x="3526527" y="5242454"/>
                  <a:pt x="5649940" y="5196892"/>
                  <a:pt x="8001024" y="5929330"/>
                </a:cubicBezTo>
                <a:cubicBezTo>
                  <a:pt x="7328057" y="3798679"/>
                  <a:pt x="7275424" y="3047310"/>
                  <a:pt x="8001024" y="928670"/>
                </a:cubicBezTo>
                <a:cubicBezTo>
                  <a:pt x="5757481" y="1689404"/>
                  <a:pt x="3561055" y="1658794"/>
                  <a:pt x="1214414" y="1000108"/>
                </a:cubicBezTo>
                <a:close/>
              </a:path>
            </a:pathLst>
          </a:custGeom>
          <a:solidFill>
            <a:srgbClr val="3B2E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rot="18873084">
            <a:off x="3052269" y="1528002"/>
            <a:ext cx="3273425" cy="332105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15338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857250 w 9382154"/>
              <a:gd name="connsiteY5" fmla="*/ 857250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857250 w 9382154"/>
              <a:gd name="connsiteY10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477379"/>
              <a:gd name="connsiteY0" fmla="*/ 0 h 6858000"/>
              <a:gd name="connsiteX1" fmla="*/ 9144000 w 9477379"/>
              <a:gd name="connsiteY1" fmla="*/ 0 h 6858000"/>
              <a:gd name="connsiteX2" fmla="*/ 9144000 w 9477379"/>
              <a:gd name="connsiteY2" fmla="*/ 6858000 h 6858000"/>
              <a:gd name="connsiteX3" fmla="*/ 0 w 9477379"/>
              <a:gd name="connsiteY3" fmla="*/ 6858000 h 6858000"/>
              <a:gd name="connsiteX4" fmla="*/ 0 w 9477379"/>
              <a:gd name="connsiteY4" fmla="*/ 0 h 6858000"/>
              <a:gd name="connsiteX5" fmla="*/ 928662 w 9477379"/>
              <a:gd name="connsiteY5" fmla="*/ 1071546 h 6858000"/>
              <a:gd name="connsiteX6" fmla="*/ 857250 w 9477379"/>
              <a:gd name="connsiteY6" fmla="*/ 6000750 h 6858000"/>
              <a:gd name="connsiteX7" fmla="*/ 8286750 w 9477379"/>
              <a:gd name="connsiteY7" fmla="*/ 6000750 h 6858000"/>
              <a:gd name="connsiteX8" fmla="*/ 8001024 w 9477379"/>
              <a:gd name="connsiteY8" fmla="*/ 1214422 h 6858000"/>
              <a:gd name="connsiteX9" fmla="*/ 928662 w 9477379"/>
              <a:gd name="connsiteY9" fmla="*/ 1071546 h 6858000"/>
              <a:gd name="connsiteX0" fmla="*/ 0 w 9227372"/>
              <a:gd name="connsiteY0" fmla="*/ 0 h 6858000"/>
              <a:gd name="connsiteX1" fmla="*/ 9144000 w 9227372"/>
              <a:gd name="connsiteY1" fmla="*/ 0 h 6858000"/>
              <a:gd name="connsiteX2" fmla="*/ 9144000 w 9227372"/>
              <a:gd name="connsiteY2" fmla="*/ 6858000 h 6858000"/>
              <a:gd name="connsiteX3" fmla="*/ 0 w 9227372"/>
              <a:gd name="connsiteY3" fmla="*/ 6858000 h 6858000"/>
              <a:gd name="connsiteX4" fmla="*/ 0 w 9227372"/>
              <a:gd name="connsiteY4" fmla="*/ 0 h 6858000"/>
              <a:gd name="connsiteX5" fmla="*/ 928662 w 9227372"/>
              <a:gd name="connsiteY5" fmla="*/ 1071546 h 6858000"/>
              <a:gd name="connsiteX6" fmla="*/ 857250 w 9227372"/>
              <a:gd name="connsiteY6" fmla="*/ 6000750 h 6858000"/>
              <a:gd name="connsiteX7" fmla="*/ 8286750 w 9227372"/>
              <a:gd name="connsiteY7" fmla="*/ 6000750 h 6858000"/>
              <a:gd name="connsiteX8" fmla="*/ 8001024 w 9227372"/>
              <a:gd name="connsiteY8" fmla="*/ 1214422 h 6858000"/>
              <a:gd name="connsiteX9" fmla="*/ 928662 w 9227372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00100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000100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7929586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cubicBezTo>
                  <a:pt x="3849438" y="899499"/>
                  <a:pt x="5295209" y="959358"/>
                  <a:pt x="9144000" y="0"/>
                </a:cubicBezTo>
                <a:cubicBezTo>
                  <a:pt x="8186492" y="3110512"/>
                  <a:pt x="8246061" y="3821125"/>
                  <a:pt x="9144000" y="6858000"/>
                </a:cubicBezTo>
                <a:cubicBezTo>
                  <a:pt x="5291490" y="6015241"/>
                  <a:pt x="3869876" y="6043376"/>
                  <a:pt x="0" y="6858000"/>
                </a:cubicBezTo>
                <a:cubicBezTo>
                  <a:pt x="959708" y="3832993"/>
                  <a:pt x="1169623" y="3068310"/>
                  <a:pt x="0" y="0"/>
                </a:cubicBezTo>
                <a:close/>
                <a:moveTo>
                  <a:pt x="1214414" y="1000108"/>
                </a:moveTo>
                <a:cubicBezTo>
                  <a:pt x="1907478" y="3032253"/>
                  <a:pt x="1923427" y="3995660"/>
                  <a:pt x="1214414" y="5929330"/>
                </a:cubicBezTo>
                <a:cubicBezTo>
                  <a:pt x="3526527" y="5242454"/>
                  <a:pt x="5649940" y="5196892"/>
                  <a:pt x="8001024" y="5929330"/>
                </a:cubicBezTo>
                <a:cubicBezTo>
                  <a:pt x="7328057" y="3798679"/>
                  <a:pt x="7275424" y="3047310"/>
                  <a:pt x="8001024" y="928670"/>
                </a:cubicBezTo>
                <a:cubicBezTo>
                  <a:pt x="5757481" y="1689404"/>
                  <a:pt x="3561055" y="1658794"/>
                  <a:pt x="1214414" y="1000108"/>
                </a:cubicBezTo>
                <a:close/>
              </a:path>
            </a:pathLst>
          </a:custGeom>
          <a:solidFill>
            <a:srgbClr val="3B2E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18873084">
            <a:off x="3050481" y="1527820"/>
            <a:ext cx="3270250" cy="3314699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15338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857250 w 9382154"/>
              <a:gd name="connsiteY5" fmla="*/ 857250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857250 w 9382154"/>
              <a:gd name="connsiteY10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477379"/>
              <a:gd name="connsiteY0" fmla="*/ 0 h 6858000"/>
              <a:gd name="connsiteX1" fmla="*/ 9144000 w 9477379"/>
              <a:gd name="connsiteY1" fmla="*/ 0 h 6858000"/>
              <a:gd name="connsiteX2" fmla="*/ 9144000 w 9477379"/>
              <a:gd name="connsiteY2" fmla="*/ 6858000 h 6858000"/>
              <a:gd name="connsiteX3" fmla="*/ 0 w 9477379"/>
              <a:gd name="connsiteY3" fmla="*/ 6858000 h 6858000"/>
              <a:gd name="connsiteX4" fmla="*/ 0 w 9477379"/>
              <a:gd name="connsiteY4" fmla="*/ 0 h 6858000"/>
              <a:gd name="connsiteX5" fmla="*/ 928662 w 9477379"/>
              <a:gd name="connsiteY5" fmla="*/ 1071546 h 6858000"/>
              <a:gd name="connsiteX6" fmla="*/ 857250 w 9477379"/>
              <a:gd name="connsiteY6" fmla="*/ 6000750 h 6858000"/>
              <a:gd name="connsiteX7" fmla="*/ 8286750 w 9477379"/>
              <a:gd name="connsiteY7" fmla="*/ 6000750 h 6858000"/>
              <a:gd name="connsiteX8" fmla="*/ 8001024 w 9477379"/>
              <a:gd name="connsiteY8" fmla="*/ 1214422 h 6858000"/>
              <a:gd name="connsiteX9" fmla="*/ 928662 w 9477379"/>
              <a:gd name="connsiteY9" fmla="*/ 1071546 h 6858000"/>
              <a:gd name="connsiteX0" fmla="*/ 0 w 9227372"/>
              <a:gd name="connsiteY0" fmla="*/ 0 h 6858000"/>
              <a:gd name="connsiteX1" fmla="*/ 9144000 w 9227372"/>
              <a:gd name="connsiteY1" fmla="*/ 0 h 6858000"/>
              <a:gd name="connsiteX2" fmla="*/ 9144000 w 9227372"/>
              <a:gd name="connsiteY2" fmla="*/ 6858000 h 6858000"/>
              <a:gd name="connsiteX3" fmla="*/ 0 w 9227372"/>
              <a:gd name="connsiteY3" fmla="*/ 6858000 h 6858000"/>
              <a:gd name="connsiteX4" fmla="*/ 0 w 9227372"/>
              <a:gd name="connsiteY4" fmla="*/ 0 h 6858000"/>
              <a:gd name="connsiteX5" fmla="*/ 928662 w 9227372"/>
              <a:gd name="connsiteY5" fmla="*/ 1071546 h 6858000"/>
              <a:gd name="connsiteX6" fmla="*/ 857250 w 9227372"/>
              <a:gd name="connsiteY6" fmla="*/ 6000750 h 6858000"/>
              <a:gd name="connsiteX7" fmla="*/ 8286750 w 9227372"/>
              <a:gd name="connsiteY7" fmla="*/ 6000750 h 6858000"/>
              <a:gd name="connsiteX8" fmla="*/ 8001024 w 9227372"/>
              <a:gd name="connsiteY8" fmla="*/ 1214422 h 6858000"/>
              <a:gd name="connsiteX9" fmla="*/ 928662 w 9227372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00100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000100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7929586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cubicBezTo>
                  <a:pt x="3849438" y="899499"/>
                  <a:pt x="5295209" y="959358"/>
                  <a:pt x="9144000" y="0"/>
                </a:cubicBezTo>
                <a:cubicBezTo>
                  <a:pt x="8186492" y="3110512"/>
                  <a:pt x="8246061" y="3821125"/>
                  <a:pt x="9144000" y="6858000"/>
                </a:cubicBezTo>
                <a:cubicBezTo>
                  <a:pt x="5291490" y="6015241"/>
                  <a:pt x="3869876" y="6043376"/>
                  <a:pt x="0" y="6858000"/>
                </a:cubicBezTo>
                <a:cubicBezTo>
                  <a:pt x="959708" y="3832993"/>
                  <a:pt x="1169623" y="3068310"/>
                  <a:pt x="0" y="0"/>
                </a:cubicBezTo>
                <a:close/>
                <a:moveTo>
                  <a:pt x="1214414" y="1000108"/>
                </a:moveTo>
                <a:cubicBezTo>
                  <a:pt x="1907478" y="3032253"/>
                  <a:pt x="1923427" y="3995660"/>
                  <a:pt x="1214414" y="5929330"/>
                </a:cubicBezTo>
                <a:cubicBezTo>
                  <a:pt x="3526527" y="5242454"/>
                  <a:pt x="5649940" y="5196892"/>
                  <a:pt x="8001024" y="5929330"/>
                </a:cubicBezTo>
                <a:cubicBezTo>
                  <a:pt x="7328057" y="3798679"/>
                  <a:pt x="7275424" y="3047310"/>
                  <a:pt x="8001024" y="928670"/>
                </a:cubicBezTo>
                <a:cubicBezTo>
                  <a:pt x="5757481" y="1689404"/>
                  <a:pt x="3561055" y="1658794"/>
                  <a:pt x="1214414" y="1000108"/>
                </a:cubicBezTo>
                <a:close/>
              </a:path>
            </a:pathLst>
          </a:custGeom>
          <a:solidFill>
            <a:srgbClr val="3B2E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4" name="Picture 2" descr="https://scontent-a-mad.xx.fbcdn.net/hphotos-ash4/401915_470348729701459_842395163_n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116013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https://s-media-cache-ak0.pinimg.com/736x/e0/1d/9b/e01d9bf0160ad3ae00292f1ce498e368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 t="12233" b="12843"/>
          <a:stretch>
            <a:fillRect/>
          </a:stretch>
        </p:blipFill>
        <p:spPr bwMode="auto">
          <a:xfrm>
            <a:off x="4857753" y="2714620"/>
            <a:ext cx="3643338" cy="3566975"/>
          </a:xfrm>
          <a:prstGeom prst="rect">
            <a:avLst/>
          </a:prstGeom>
          <a:noFill/>
        </p:spPr>
      </p:pic>
      <p:pic>
        <p:nvPicPr>
          <p:cNvPr id="12" name="Picture 2" descr="https://s-media-cache-ak0.pinimg.com/236x/d3/dd/fd/d3ddfd132a18c63c222d6910eed93cc0.jp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71472" y="357166"/>
            <a:ext cx="3643338" cy="3429027"/>
          </a:xfrm>
          <a:prstGeom prst="rect">
            <a:avLst/>
          </a:prstGeom>
          <a:noFill/>
        </p:spPr>
      </p:pic>
      <p:sp>
        <p:nvSpPr>
          <p:cNvPr id="6" name="5 Medio marco"/>
          <p:cNvSpPr/>
          <p:nvPr/>
        </p:nvSpPr>
        <p:spPr>
          <a:xfrm>
            <a:off x="571500" y="285750"/>
            <a:ext cx="3723499" cy="3623456"/>
          </a:xfrm>
          <a:prstGeom prst="halfFrame">
            <a:avLst>
              <a:gd name="adj1" fmla="val 14350"/>
              <a:gd name="adj2" fmla="val 16158"/>
            </a:avLst>
          </a:prstGeom>
          <a:solidFill>
            <a:srgbClr val="0000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flipH="1" flipV="1">
            <a:off x="714374" y="357188"/>
            <a:ext cx="3500438" cy="3429000"/>
          </a:xfrm>
          <a:prstGeom prst="halfFrame">
            <a:avLst>
              <a:gd name="adj1" fmla="val 14350"/>
              <a:gd name="adj2" fmla="val 16158"/>
            </a:avLst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>
            <a:off x="4857749" y="2714625"/>
            <a:ext cx="3730745" cy="3500438"/>
          </a:xfrm>
          <a:prstGeom prst="halfFrame">
            <a:avLst>
              <a:gd name="adj1" fmla="val 14350"/>
              <a:gd name="adj2" fmla="val 16158"/>
            </a:avLst>
          </a:prstGeom>
          <a:solidFill>
            <a:srgbClr val="0000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flipH="1" flipV="1">
            <a:off x="5000625" y="2786063"/>
            <a:ext cx="3500438" cy="3429000"/>
          </a:xfrm>
          <a:prstGeom prst="halfFrame">
            <a:avLst>
              <a:gd name="adj1" fmla="val 14350"/>
              <a:gd name="adj2" fmla="val 16158"/>
            </a:avLst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10" name="9 Imagen" descr="Imagen1dd.jpg"/>
          <p:cNvPicPr>
            <a:picLocks noChangeAspect="1"/>
          </p:cNvPicPr>
          <p:nvPr/>
        </p:nvPicPr>
        <p:blipFill>
          <a:blip r:embed="rId4" cstate="print"/>
          <a:srcRect l="20607" t="15625" r="21621" b="38542"/>
          <a:stretch>
            <a:fillRect/>
          </a:stretch>
        </p:blipFill>
        <p:spPr>
          <a:xfrm flipH="1" flipV="1">
            <a:off x="12262950" y="3286125"/>
            <a:ext cx="92545" cy="714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4" name="Picture 2" descr="https://s-media-cache-ak0.pinimg.com/736x/bb/e1/56/bbe1562e96d00e71dad64fd55cf8dde3.jp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714480" y="500042"/>
            <a:ext cx="5715040" cy="571504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" descr="https://s-media-cache-ak0.pinimg.com/236x/fb/f4/03/fbf403461dc8bcd6b8b0498e4ccbbc2e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000100" y="500042"/>
            <a:ext cx="7143801" cy="5929354"/>
          </a:xfrm>
          <a:prstGeom prst="rect">
            <a:avLst/>
          </a:prstGeom>
          <a:noFill/>
        </p:spPr>
      </p:pic>
      <p:sp>
        <p:nvSpPr>
          <p:cNvPr id="10" name="9 Triángulo isósceles"/>
          <p:cNvSpPr/>
          <p:nvPr/>
        </p:nvSpPr>
        <p:spPr>
          <a:xfrm>
            <a:off x="4500564" y="1143001"/>
            <a:ext cx="714375" cy="4302125"/>
          </a:xfrm>
          <a:prstGeom prst="triangle">
            <a:avLst/>
          </a:prstGeom>
          <a:solidFill>
            <a:srgbClr val="FF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2" name="11 Triángulo isósceles"/>
          <p:cNvSpPr/>
          <p:nvPr/>
        </p:nvSpPr>
        <p:spPr>
          <a:xfrm>
            <a:off x="5929314" y="1143001"/>
            <a:ext cx="714375" cy="4302125"/>
          </a:xfrm>
          <a:prstGeom prst="triangle">
            <a:avLst/>
          </a:prstGeom>
          <a:solidFill>
            <a:srgbClr val="FF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3" name="12 Triángulo isósceles"/>
          <p:cNvSpPr/>
          <p:nvPr/>
        </p:nvSpPr>
        <p:spPr>
          <a:xfrm>
            <a:off x="5143501" y="1143001"/>
            <a:ext cx="785814" cy="4302125"/>
          </a:xfrm>
          <a:prstGeom prst="triangle">
            <a:avLst/>
          </a:prstGeom>
          <a:solidFill>
            <a:srgbClr val="00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5" name="14 Triángulo isósceles"/>
          <p:cNvSpPr/>
          <p:nvPr/>
        </p:nvSpPr>
        <p:spPr>
          <a:xfrm>
            <a:off x="6643689" y="1143001"/>
            <a:ext cx="714375" cy="4302125"/>
          </a:xfrm>
          <a:prstGeom prst="triangle">
            <a:avLst/>
          </a:prstGeom>
          <a:solidFill>
            <a:srgbClr val="00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6" name="15 Triángulo isósceles"/>
          <p:cNvSpPr/>
          <p:nvPr/>
        </p:nvSpPr>
        <p:spPr>
          <a:xfrm>
            <a:off x="8072439" y="1143001"/>
            <a:ext cx="714375" cy="4302125"/>
          </a:xfrm>
          <a:prstGeom prst="triangle">
            <a:avLst/>
          </a:prstGeom>
          <a:solidFill>
            <a:srgbClr val="00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7" name="16 Triángulo isósceles"/>
          <p:cNvSpPr/>
          <p:nvPr/>
        </p:nvSpPr>
        <p:spPr>
          <a:xfrm>
            <a:off x="7286625" y="1143001"/>
            <a:ext cx="785814" cy="4302125"/>
          </a:xfrm>
          <a:prstGeom prst="triangle">
            <a:avLst/>
          </a:prstGeom>
          <a:solidFill>
            <a:srgbClr val="FF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8" name="17 Triángulo isósceles"/>
          <p:cNvSpPr/>
          <p:nvPr/>
        </p:nvSpPr>
        <p:spPr>
          <a:xfrm>
            <a:off x="214313" y="1143001"/>
            <a:ext cx="714375" cy="4302125"/>
          </a:xfrm>
          <a:prstGeom prst="triangle">
            <a:avLst/>
          </a:prstGeom>
          <a:solidFill>
            <a:srgbClr val="FF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9" name="18 Triángulo isósceles"/>
          <p:cNvSpPr/>
          <p:nvPr/>
        </p:nvSpPr>
        <p:spPr>
          <a:xfrm>
            <a:off x="1643064" y="1143001"/>
            <a:ext cx="714375" cy="4302125"/>
          </a:xfrm>
          <a:prstGeom prst="triangle">
            <a:avLst/>
          </a:prstGeom>
          <a:solidFill>
            <a:srgbClr val="FF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0" name="19 Triángulo isósceles"/>
          <p:cNvSpPr/>
          <p:nvPr/>
        </p:nvSpPr>
        <p:spPr>
          <a:xfrm>
            <a:off x="857251" y="1143001"/>
            <a:ext cx="785814" cy="4302125"/>
          </a:xfrm>
          <a:prstGeom prst="triangle">
            <a:avLst/>
          </a:prstGeom>
          <a:solidFill>
            <a:srgbClr val="00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1" name="20 Triángulo isósceles"/>
          <p:cNvSpPr/>
          <p:nvPr/>
        </p:nvSpPr>
        <p:spPr>
          <a:xfrm>
            <a:off x="2357439" y="1143001"/>
            <a:ext cx="714375" cy="4302125"/>
          </a:xfrm>
          <a:prstGeom prst="triangle">
            <a:avLst/>
          </a:prstGeom>
          <a:solidFill>
            <a:srgbClr val="00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2" name="21 Triángulo isósceles"/>
          <p:cNvSpPr/>
          <p:nvPr/>
        </p:nvSpPr>
        <p:spPr>
          <a:xfrm>
            <a:off x="3786189" y="1143001"/>
            <a:ext cx="714375" cy="4302125"/>
          </a:xfrm>
          <a:prstGeom prst="triangle">
            <a:avLst/>
          </a:prstGeom>
          <a:solidFill>
            <a:srgbClr val="00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3" name="22 Triángulo isósceles"/>
          <p:cNvSpPr/>
          <p:nvPr/>
        </p:nvSpPr>
        <p:spPr>
          <a:xfrm>
            <a:off x="3000375" y="1143001"/>
            <a:ext cx="785814" cy="4302125"/>
          </a:xfrm>
          <a:prstGeom prst="triangle">
            <a:avLst/>
          </a:prstGeom>
          <a:solidFill>
            <a:srgbClr val="FF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00"/>
                            </p:stCondLst>
                            <p:childTnLst>
                              <p:par>
                                <p:cTn id="7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4" name="Picture 2" descr="https://scontent-b-mad.xx.fbcdn.net/hphotos-prn2/969528_478257552243910_683819868_n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18745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4" name="Picture 2" descr="https://scontent-b-mad.xx.fbcdn.net/hphotos-ash4/1005108_490542261015439_1125258266_n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116013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s://orientacionmachado.files.wordpress.com/2014/10/descosido-5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 b="5893"/>
          <a:stretch>
            <a:fillRect/>
          </a:stretch>
        </p:blipFill>
        <p:spPr bwMode="auto">
          <a:xfrm>
            <a:off x="1714480" y="642918"/>
            <a:ext cx="5643602" cy="534149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643042" y="642918"/>
            <a:ext cx="5715040" cy="5357850"/>
          </a:xfrm>
          <a:prstGeom prst="rect">
            <a:avLst/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4" name="Picture 2" descr="https://teikitisi.files.wordpress.com/2013/04/la-foto-8.jp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857356" y="642918"/>
            <a:ext cx="5572164" cy="557216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66.media.tumblr.com/de5f090d37b8aa38f41037590baf24cf/tumblr_nckbqwfcaa1sthf15o1_500.pn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571604" y="428604"/>
            <a:ext cx="5786478" cy="5786478"/>
          </a:xfrm>
          <a:prstGeom prst="rect">
            <a:avLst/>
          </a:prstGeom>
          <a:noFill/>
        </p:spPr>
      </p:pic>
      <p:sp>
        <p:nvSpPr>
          <p:cNvPr id="7" name="6 Rombo"/>
          <p:cNvSpPr/>
          <p:nvPr/>
        </p:nvSpPr>
        <p:spPr>
          <a:xfrm>
            <a:off x="4572001" y="0"/>
            <a:ext cx="4572000" cy="6858000"/>
          </a:xfrm>
          <a:prstGeom prst="diamond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0" y="0"/>
            <a:ext cx="4572000" cy="6858000"/>
          </a:xfrm>
          <a:prstGeom prst="diamond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5" grpId="0" animBg="1"/>
      <p:bldP spid="5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4" name="Picture 2" descr="https://downberri.files.wordpress.com/2013/10/inclusion.png?w=600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571604" y="642918"/>
            <a:ext cx="5643626" cy="564362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Conector"/>
          <p:cNvSpPr/>
          <p:nvPr/>
        </p:nvSpPr>
        <p:spPr>
          <a:xfrm>
            <a:off x="1" y="0"/>
            <a:ext cx="1285875" cy="6858000"/>
          </a:xfrm>
          <a:prstGeom prst="flowChartConnector">
            <a:avLst/>
          </a:prstGeom>
          <a:solidFill>
            <a:srgbClr val="FF0000">
              <a:alpha val="60000"/>
            </a:srgbClr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95" tIns="51198" rIns="102395" bIns="51198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Conector"/>
          <p:cNvSpPr/>
          <p:nvPr/>
        </p:nvSpPr>
        <p:spPr>
          <a:xfrm>
            <a:off x="2571751" y="0"/>
            <a:ext cx="1285875" cy="6858000"/>
          </a:xfrm>
          <a:prstGeom prst="flowChartConnector">
            <a:avLst/>
          </a:prstGeom>
          <a:solidFill>
            <a:srgbClr val="FF0000">
              <a:alpha val="60000"/>
            </a:srgbClr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95" tIns="51198" rIns="102395" bIns="51198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Conector"/>
          <p:cNvSpPr/>
          <p:nvPr/>
        </p:nvSpPr>
        <p:spPr>
          <a:xfrm>
            <a:off x="5143501" y="0"/>
            <a:ext cx="1285875" cy="6858000"/>
          </a:xfrm>
          <a:prstGeom prst="flowChartConnector">
            <a:avLst/>
          </a:prstGeom>
          <a:solidFill>
            <a:srgbClr val="FF0000">
              <a:alpha val="60000"/>
            </a:srgbClr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95" tIns="51198" rIns="102395" bIns="51198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1" name="10 Conector"/>
          <p:cNvSpPr/>
          <p:nvPr/>
        </p:nvSpPr>
        <p:spPr>
          <a:xfrm>
            <a:off x="6429376" y="0"/>
            <a:ext cx="1428750" cy="6858000"/>
          </a:xfrm>
          <a:prstGeom prst="flowChartConnector">
            <a:avLst/>
          </a:prstGeom>
          <a:solidFill>
            <a:srgbClr val="00B0F0"/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95" tIns="51198" rIns="102395" bIns="51198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" name="11 Conector"/>
          <p:cNvSpPr/>
          <p:nvPr/>
        </p:nvSpPr>
        <p:spPr>
          <a:xfrm>
            <a:off x="7858125" y="0"/>
            <a:ext cx="1285875" cy="6858000"/>
          </a:xfrm>
          <a:prstGeom prst="flowChartConnector">
            <a:avLst/>
          </a:prstGeom>
          <a:solidFill>
            <a:srgbClr val="FF0000">
              <a:alpha val="60000"/>
            </a:srgbClr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95" tIns="51198" rIns="102395" bIns="51198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4" name="13 Conector"/>
          <p:cNvSpPr/>
          <p:nvPr/>
        </p:nvSpPr>
        <p:spPr>
          <a:xfrm>
            <a:off x="3786182" y="0"/>
            <a:ext cx="1428750" cy="6858000"/>
          </a:xfrm>
          <a:prstGeom prst="flowChartConnector">
            <a:avLst/>
          </a:prstGeom>
          <a:solidFill>
            <a:srgbClr val="00B0F0"/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95" tIns="51198" rIns="102395" bIns="51198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6" name="15 Conector"/>
          <p:cNvSpPr/>
          <p:nvPr/>
        </p:nvSpPr>
        <p:spPr>
          <a:xfrm>
            <a:off x="1285852" y="0"/>
            <a:ext cx="1428750" cy="6858000"/>
          </a:xfrm>
          <a:prstGeom prst="flowChartConnector">
            <a:avLst/>
          </a:prstGeom>
          <a:solidFill>
            <a:srgbClr val="00B0F0"/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95" tIns="51198" rIns="102395" bIns="51198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pic>
        <p:nvPicPr>
          <p:cNvPr id="17" name="Picture 2" descr="http://2.bp.blogspot.com/-LQvsJrNeJZQ/U2r1cPr4JaI/AAAAAAAABUE/RZV0FAYP21E/s1600/castro-7.pn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714480" y="571480"/>
            <a:ext cx="5643602" cy="56716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0" grpId="0" animBg="1"/>
      <p:bldP spid="11" grpId="0" animBg="1"/>
      <p:bldP spid="12" grpId="0" animBg="1"/>
      <p:bldP spid="14" grpId="0" animBg="1"/>
      <p:bldP spid="1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8194" name="Picture 2" descr="https://scontent-a-mad.xx.fbcdn.net/hphotos-prn1/934914_466463646756634_294773812_n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116013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Anillo"/>
          <p:cNvSpPr/>
          <p:nvPr/>
        </p:nvSpPr>
        <p:spPr>
          <a:xfrm>
            <a:off x="1" y="5143500"/>
            <a:ext cx="1785938" cy="1714500"/>
          </a:xfrm>
          <a:prstGeom prst="donut">
            <a:avLst>
              <a:gd name="adj" fmla="val 14524"/>
            </a:avLst>
          </a:prstGeom>
          <a:solidFill>
            <a:srgbClr val="0099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0" y="1785926"/>
            <a:ext cx="1785938" cy="1714500"/>
          </a:xfrm>
          <a:prstGeom prst="donut">
            <a:avLst>
              <a:gd name="adj" fmla="val 14524"/>
            </a:avLst>
          </a:prstGeom>
          <a:solidFill>
            <a:srgbClr val="0099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358062" y="1714488"/>
            <a:ext cx="1785938" cy="1714500"/>
          </a:xfrm>
          <a:prstGeom prst="donut">
            <a:avLst>
              <a:gd name="adj" fmla="val 14524"/>
            </a:avLst>
          </a:prstGeom>
          <a:solidFill>
            <a:srgbClr val="0099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7358062" y="5143500"/>
            <a:ext cx="1785938" cy="1714500"/>
          </a:xfrm>
          <a:prstGeom prst="donut">
            <a:avLst>
              <a:gd name="adj" fmla="val 14524"/>
            </a:avLst>
          </a:prstGeom>
          <a:solidFill>
            <a:srgbClr val="0099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0" y="3500438"/>
            <a:ext cx="1785938" cy="1714500"/>
          </a:xfrm>
          <a:prstGeom prst="donut">
            <a:avLst>
              <a:gd name="adj" fmla="val 14524"/>
            </a:avLst>
          </a:prstGeom>
          <a:solidFill>
            <a:srgbClr val="00B0F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0" y="0"/>
            <a:ext cx="1785938" cy="1714500"/>
          </a:xfrm>
          <a:prstGeom prst="donut">
            <a:avLst>
              <a:gd name="adj" fmla="val 14524"/>
            </a:avLst>
          </a:prstGeom>
          <a:solidFill>
            <a:srgbClr val="00B0F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7358062" y="3429000"/>
            <a:ext cx="1785938" cy="1714500"/>
          </a:xfrm>
          <a:prstGeom prst="donut">
            <a:avLst>
              <a:gd name="adj" fmla="val 14524"/>
            </a:avLst>
          </a:prstGeom>
          <a:solidFill>
            <a:srgbClr val="00B0F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7358062" y="0"/>
            <a:ext cx="1785938" cy="1714488"/>
          </a:xfrm>
          <a:prstGeom prst="donut">
            <a:avLst>
              <a:gd name="adj" fmla="val 14524"/>
            </a:avLst>
          </a:prstGeom>
          <a:solidFill>
            <a:srgbClr val="00B0F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13" name="Picture 2" descr="https://s-media-cache-ak0.pinimg.com/236x/22/e3/a5/22e3a5b41e538e26bea0d054f4a147d2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2000232" y="642918"/>
            <a:ext cx="5214974" cy="550072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2290" name="Picture 2" descr="https://scontent-a-mad.xx.fbcdn.net/hphotos-ash3/600996_480842801985385_856369995_n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18745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https://scontent-a-mad.xx.fbcdn.net/hphotos-ash3/943052_481048741964791_330072967_n.pn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9954991">
            <a:off x="1768467" y="696906"/>
            <a:ext cx="5645314" cy="5645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 rot="18764272">
            <a:off x="1770462" y="2106433"/>
            <a:ext cx="3571900" cy="100948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721420">
            <a:off x="4282475" y="2045153"/>
            <a:ext cx="3571900" cy="76304"/>
          </a:xfrm>
          <a:prstGeom prst="rect">
            <a:avLst/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764272">
            <a:off x="4239497" y="4639921"/>
            <a:ext cx="3571900" cy="97957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721420" flipV="1">
            <a:off x="1856918" y="4662024"/>
            <a:ext cx="3571900" cy="85679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764272">
            <a:off x="1671910" y="2012388"/>
            <a:ext cx="3571900" cy="85194"/>
          </a:xfrm>
          <a:prstGeom prst="rect">
            <a:avLst/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721420">
            <a:off x="4185083" y="2134387"/>
            <a:ext cx="3571900" cy="101027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764272">
            <a:off x="4344575" y="4747098"/>
            <a:ext cx="3571900" cy="100951"/>
          </a:xfrm>
          <a:prstGeom prst="rect">
            <a:avLst/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721420">
            <a:off x="1719987" y="4755919"/>
            <a:ext cx="3571900" cy="102394"/>
          </a:xfrm>
          <a:prstGeom prst="rect">
            <a:avLst/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764272">
            <a:off x="1600471" y="1869511"/>
            <a:ext cx="3571900" cy="85194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721420">
            <a:off x="4425349" y="1973715"/>
            <a:ext cx="3571900" cy="76304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764272">
            <a:off x="4535214" y="4795937"/>
            <a:ext cx="3571900" cy="100951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721420">
            <a:off x="1577112" y="4827357"/>
            <a:ext cx="3571900" cy="102394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3000"/>
                            </p:stCondLst>
                            <p:childTnLst>
                              <p:par>
                                <p:cTn id="90" presetID="1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0" name="Picture 2" descr="https://scontent-a-mad.xx.fbcdn.net/hphotos-ash3/182818_471777179558614_959618386_n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500166" y="571480"/>
            <a:ext cx="6027756" cy="6027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Luna"/>
          <p:cNvSpPr/>
          <p:nvPr/>
        </p:nvSpPr>
        <p:spPr>
          <a:xfrm>
            <a:off x="1142976" y="0"/>
            <a:ext cx="8001024" cy="6858000"/>
          </a:xfrm>
          <a:prstGeom prst="moon">
            <a:avLst>
              <a:gd name="adj" fmla="val 23321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347757" y="0"/>
            <a:ext cx="7581830" cy="6858000"/>
          </a:xfrm>
          <a:prstGeom prst="moon">
            <a:avLst>
              <a:gd name="adj" fmla="val 24035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0" y="0"/>
            <a:ext cx="7064995" cy="6858000"/>
          </a:xfrm>
          <a:prstGeom prst="moon">
            <a:avLst>
              <a:gd name="adj" fmla="val 23321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2009753" y="0"/>
            <a:ext cx="7134247" cy="6858000"/>
          </a:xfrm>
          <a:prstGeom prst="moon">
            <a:avLst>
              <a:gd name="adj" fmla="val 24035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rtlCol="0" anchor="ctr"/>
          <a:lstStyle/>
          <a:p>
            <a:pPr algn="ctr"/>
            <a:endParaRPr lang="es-ES"/>
          </a:p>
        </p:txBody>
      </p:sp>
      <p:pic>
        <p:nvPicPr>
          <p:cNvPr id="11" name="Picture 2" descr="https://s-media-cache-ak0.pinimg.com/736x/cb/df/c2/cbdfc280c0bcac0a31b15e56518219a6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857356" y="642918"/>
            <a:ext cx="5715000" cy="5715000"/>
          </a:xfrm>
          <a:prstGeom prst="flowChartAlternateProcess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https://scontent-b-mad.xx.fbcdn.net/hphotos-frc3/969482_475145405888458_649264614_n.pn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714480" y="500042"/>
            <a:ext cx="6000768" cy="6000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Arco de bloque"/>
          <p:cNvSpPr/>
          <p:nvPr/>
        </p:nvSpPr>
        <p:spPr>
          <a:xfrm rot="5400000">
            <a:off x="5256213" y="-134936"/>
            <a:ext cx="3168651" cy="3816350"/>
          </a:xfrm>
          <a:prstGeom prst="blockArc">
            <a:avLst>
              <a:gd name="adj1" fmla="val 10801916"/>
              <a:gd name="adj2" fmla="val 21386851"/>
              <a:gd name="adj3" fmla="val 8334"/>
            </a:avLst>
          </a:prstGeom>
          <a:solidFill>
            <a:srgbClr val="00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rco de bloque"/>
          <p:cNvSpPr/>
          <p:nvPr/>
        </p:nvSpPr>
        <p:spPr>
          <a:xfrm rot="5400000">
            <a:off x="898526" y="-171448"/>
            <a:ext cx="3241675" cy="3816350"/>
          </a:xfrm>
          <a:prstGeom prst="blockArc">
            <a:avLst>
              <a:gd name="adj1" fmla="val 10823328"/>
              <a:gd name="adj2" fmla="val 21489985"/>
              <a:gd name="adj3" fmla="val 6040"/>
            </a:avLst>
          </a:prstGeom>
          <a:solidFill>
            <a:srgbClr val="00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rco de bloque"/>
          <p:cNvSpPr/>
          <p:nvPr/>
        </p:nvSpPr>
        <p:spPr>
          <a:xfrm rot="5400000">
            <a:off x="935038" y="3249613"/>
            <a:ext cx="3168651" cy="3816350"/>
          </a:xfrm>
          <a:prstGeom prst="blockArc">
            <a:avLst>
              <a:gd name="adj1" fmla="val 10768302"/>
              <a:gd name="adj2" fmla="val 21485642"/>
              <a:gd name="adj3" fmla="val 7231"/>
            </a:avLst>
          </a:prstGeom>
          <a:solidFill>
            <a:srgbClr val="00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rco de bloque"/>
          <p:cNvSpPr/>
          <p:nvPr/>
        </p:nvSpPr>
        <p:spPr>
          <a:xfrm rot="5400000">
            <a:off x="5364162" y="3213101"/>
            <a:ext cx="3095625" cy="3816350"/>
          </a:xfrm>
          <a:prstGeom prst="blockArc">
            <a:avLst>
              <a:gd name="adj1" fmla="val 10845365"/>
              <a:gd name="adj2" fmla="val 21263854"/>
              <a:gd name="adj3" fmla="val 7468"/>
            </a:avLst>
          </a:prstGeom>
          <a:solidFill>
            <a:srgbClr val="00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rco de bloque"/>
          <p:cNvSpPr/>
          <p:nvPr/>
        </p:nvSpPr>
        <p:spPr>
          <a:xfrm rot="16200000">
            <a:off x="5111749" y="-134936"/>
            <a:ext cx="3168651" cy="3816350"/>
          </a:xfrm>
          <a:prstGeom prst="blockArc">
            <a:avLst>
              <a:gd name="adj1" fmla="val 10815172"/>
              <a:gd name="adj2" fmla="val 21517560"/>
              <a:gd name="adj3" fmla="val 8376"/>
            </a:avLst>
          </a:prstGeom>
          <a:solidFill>
            <a:srgbClr val="00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rco de bloque"/>
          <p:cNvSpPr/>
          <p:nvPr/>
        </p:nvSpPr>
        <p:spPr>
          <a:xfrm rot="16200000">
            <a:off x="5256213" y="3176589"/>
            <a:ext cx="3095625" cy="3889374"/>
          </a:xfrm>
          <a:prstGeom prst="blockArc">
            <a:avLst>
              <a:gd name="adj1" fmla="val 10762504"/>
              <a:gd name="adj2" fmla="val 21265463"/>
              <a:gd name="adj3" fmla="val 7798"/>
            </a:avLst>
          </a:prstGeom>
          <a:solidFill>
            <a:srgbClr val="00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rco de bloque"/>
          <p:cNvSpPr/>
          <p:nvPr/>
        </p:nvSpPr>
        <p:spPr>
          <a:xfrm rot="16200000">
            <a:off x="792162" y="3249613"/>
            <a:ext cx="3168651" cy="3816350"/>
          </a:xfrm>
          <a:prstGeom prst="blockArc">
            <a:avLst>
              <a:gd name="adj1" fmla="val 10804590"/>
              <a:gd name="adj2" fmla="val 21413752"/>
              <a:gd name="adj3" fmla="val 7262"/>
            </a:avLst>
          </a:prstGeom>
          <a:solidFill>
            <a:srgbClr val="00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rco de bloque"/>
          <p:cNvSpPr/>
          <p:nvPr/>
        </p:nvSpPr>
        <p:spPr>
          <a:xfrm rot="16200000">
            <a:off x="755651" y="-171448"/>
            <a:ext cx="3241675" cy="3816350"/>
          </a:xfrm>
          <a:prstGeom prst="blockArc">
            <a:avLst>
              <a:gd name="adj1" fmla="val 10839416"/>
              <a:gd name="adj2" fmla="val 21487988"/>
              <a:gd name="adj3" fmla="val 6824"/>
            </a:avLst>
          </a:prstGeom>
          <a:solidFill>
            <a:srgbClr val="00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61" tIns="47031" rIns="94061" bIns="47031" anchor="ctr"/>
          <a:lstStyle/>
          <a:p>
            <a:pPr algn="ctr">
              <a:defRPr/>
            </a:pPr>
            <a:endParaRPr lang="es-ES" sz="1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64514" name="Picture 2" descr="https://s-media-cache-ak0.pinimg.com/564x/9c/51/4e/9c514e0f9de701b30d5cfbd3f5f7c477.jp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428728" y="357166"/>
            <a:ext cx="6000792" cy="600079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" descr="https://s-media-cache-ak0.pinimg.com/236x/1b/53/00/1b5300ea63d1cb6198caba715a5d4f48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Elipse"/>
          <p:cNvSpPr/>
          <p:nvPr/>
        </p:nvSpPr>
        <p:spPr>
          <a:xfrm>
            <a:off x="4714876" y="285751"/>
            <a:ext cx="1928813" cy="2000250"/>
          </a:xfrm>
          <a:prstGeom prst="ellipse">
            <a:avLst/>
          </a:prstGeom>
          <a:solidFill>
            <a:srgbClr val="0099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43" tIns="47021" rIns="94043" bIns="4702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395288" y="2349499"/>
            <a:ext cx="1928812" cy="2000250"/>
          </a:xfrm>
          <a:prstGeom prst="ellipse">
            <a:avLst/>
          </a:prstGeom>
          <a:solidFill>
            <a:srgbClr val="6633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43" tIns="47021" rIns="94043" bIns="4702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428626" y="4572000"/>
            <a:ext cx="1928813" cy="2000250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43" tIns="47021" rIns="94043" bIns="4702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6715126" y="285751"/>
            <a:ext cx="1928813" cy="2000250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43" tIns="47021" rIns="94043" bIns="4702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2356003" y="2548623"/>
            <a:ext cx="1928812" cy="2000250"/>
          </a:xfrm>
          <a:prstGeom prst="ellipse">
            <a:avLst/>
          </a:prstGeom>
          <a:solidFill>
            <a:srgbClr val="00B0F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43" tIns="47021" rIns="94043" bIns="4702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4716464" y="2468589"/>
            <a:ext cx="1725284" cy="1881161"/>
          </a:xfrm>
          <a:prstGeom prst="ellipse">
            <a:avLst/>
          </a:prstGeom>
          <a:solidFill>
            <a:srgbClr val="00B0F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43" tIns="47021" rIns="94043" bIns="4702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6715126" y="2428875"/>
            <a:ext cx="1928813" cy="2000250"/>
          </a:xfrm>
          <a:prstGeom prst="ellipse">
            <a:avLst/>
          </a:prstGeom>
          <a:solidFill>
            <a:srgbClr val="6633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43" tIns="47021" rIns="94043" bIns="4702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2411413" y="4508500"/>
            <a:ext cx="1928812" cy="2000250"/>
          </a:xfrm>
          <a:prstGeom prst="ellipse">
            <a:avLst/>
          </a:prstGeom>
          <a:solidFill>
            <a:srgbClr val="0099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43" tIns="47021" rIns="94043" bIns="4702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4714876" y="4500563"/>
            <a:ext cx="1928813" cy="2000250"/>
          </a:xfrm>
          <a:prstGeom prst="ellipse">
            <a:avLst/>
          </a:prstGeom>
          <a:solidFill>
            <a:schemeClr val="accent2"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43" tIns="47021" rIns="94043" bIns="4702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6929439" y="4572000"/>
            <a:ext cx="1928812" cy="2000250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43" tIns="47021" rIns="94043" bIns="4702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357188" y="285751"/>
            <a:ext cx="1928812" cy="2000250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43" tIns="47021" rIns="94043" bIns="4702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2500314" y="285751"/>
            <a:ext cx="1928812" cy="2000250"/>
          </a:xfrm>
          <a:prstGeom prst="ellipse">
            <a:avLst/>
          </a:prstGeom>
          <a:solidFill>
            <a:schemeClr val="accent2"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43" tIns="47021" rIns="94043" bIns="4702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6948488" y="4581524"/>
            <a:ext cx="1928812" cy="2000250"/>
          </a:xfrm>
          <a:prstGeom prst="ellipse">
            <a:avLst/>
          </a:prstGeom>
          <a:solidFill>
            <a:srgbClr val="FF00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43" tIns="47021" rIns="94043" bIns="4702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6732589" y="260350"/>
            <a:ext cx="1928812" cy="2000250"/>
          </a:xfrm>
          <a:prstGeom prst="ellipse">
            <a:avLst/>
          </a:prstGeom>
          <a:solidFill>
            <a:srgbClr val="0000FF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43" tIns="47021" rIns="94043" bIns="4702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428626" y="4572000"/>
            <a:ext cx="1928813" cy="2000250"/>
          </a:xfrm>
          <a:prstGeom prst="ellipse">
            <a:avLst/>
          </a:prstGeom>
          <a:solidFill>
            <a:srgbClr val="0000FF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43" tIns="47021" rIns="94043" bIns="4702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357188" y="285751"/>
            <a:ext cx="1928812" cy="2000250"/>
          </a:xfrm>
          <a:prstGeom prst="ellipse">
            <a:avLst/>
          </a:prstGeom>
          <a:solidFill>
            <a:srgbClr val="FF00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043" tIns="47021" rIns="94043" bIns="47021"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6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7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8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8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9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9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0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0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1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1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1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2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2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2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3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5000"/>
                            </p:stCondLst>
                            <p:childTnLst>
                              <p:par>
                                <p:cTn id="150" presetID="2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6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7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61442" name="Picture 2" descr="http://www.jajejijuegos.com/wp-content/uploads/Colibri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714480" y="571480"/>
            <a:ext cx="5715040" cy="571504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6" name="Picture 2" descr="https://s-media-cache-ak0.pinimg.com/236x/80/42/09/8042094c9014b64a3413932114d35850.jp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785918" y="500042"/>
            <a:ext cx="5715038" cy="571504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Picture 2" descr="https://scontent-a-mad.xx.fbcdn.net/hphotos-ash4/379574_479162992153366_847570394_n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643042" y="500042"/>
            <a:ext cx="6027756" cy="6027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197" y="3394206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199" y="3394206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6783316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49601" y="5803927"/>
            <a:ext cx="602552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7" y="4572019"/>
            <a:ext cx="2692223" cy="900465"/>
          </a:xfrm>
          <a:prstGeom prst="rect">
            <a:avLst/>
          </a:prstGeom>
        </p:spPr>
        <p:txBody>
          <a:bodyPr wrap="square" lIns="68797" tIns="34398" rIns="68797" bIns="34398">
            <a:spAutoFit/>
          </a:bodyPr>
          <a:lstStyle/>
          <a:p>
            <a:pPr algn="ctr"/>
            <a:endParaRPr lang="es-ES" sz="5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644210" y="501226"/>
            <a:ext cx="2801253" cy="3146798"/>
          </a:xfrm>
          <a:prstGeom prst="rect">
            <a:avLst/>
          </a:prstGeom>
        </p:spPr>
        <p:txBody>
          <a:bodyPr wrap="none" lIns="68797" tIns="34398" rIns="68797" bIns="34398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27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27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27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27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27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4786314" y="785794"/>
            <a:ext cx="3498198" cy="442659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86106" tIns="43053" rIns="86106" bIns="43053">
            <a:spAutoFit/>
          </a:bodyPr>
          <a:lstStyle/>
          <a:p>
            <a:pPr algn="ctr" defTabSz="861003" eaLnBrk="0" hangingPunct="0">
              <a:spcBef>
                <a:spcPct val="50000"/>
              </a:spcBef>
            </a:pP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</a:endParaRPr>
          </a:p>
          <a:p>
            <a:pPr algn="ctr" defTabSz="861003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Hoy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 es </a:t>
            </a:r>
            <a:fld id="{547A8F08-4E97-4815-9C23-5989351D5EDB}" type="datetime2">
              <a:rPr lang="es-ES_tradnl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pPr algn="ctr" defTabSz="861003" eaLnBrk="0" hangingPunct="0">
                <a:spcBef>
                  <a:spcPct val="50000"/>
                </a:spcBef>
              </a:pPr>
              <a:t>sábado, 06 de agosto de 2016</a:t>
            </a:fld>
            <a:endParaRPr lang="es-ES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</a:endParaRPr>
          </a:p>
          <a:p>
            <a:pPr algn="ctr" defTabSz="861003" eaLnBrk="0" hangingPunct="0">
              <a:spcBef>
                <a:spcPct val="50000"/>
              </a:spcBef>
            </a:pPr>
            <a:r>
              <a:rPr lang="fr-FR" sz="30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Ahora</a:t>
            </a:r>
            <a:r>
              <a:rPr lang="fr-FR" sz="3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fr-FR" sz="30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mismo</a:t>
            </a:r>
            <a:r>
              <a:rPr lang="fr-FR" sz="3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 son las </a:t>
            </a:r>
            <a:fld id="{D4F074C5-9B07-4D47-A00C-C4AC33E005FE}" type="datetime10">
              <a:rPr lang="fr-FR" sz="30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pPr algn="ctr" defTabSz="861003" eaLnBrk="0" hangingPunct="0">
                <a:spcBef>
                  <a:spcPct val="50000"/>
                </a:spcBef>
              </a:pPr>
              <a:t>18:29</a:t>
            </a:fld>
            <a:r>
              <a:rPr lang="fr-FR" sz="3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 h.</a:t>
            </a:r>
          </a:p>
          <a:p>
            <a:pPr algn="ctr" defTabSz="861003" eaLnBrk="0" hangingPunct="0">
              <a:spcBef>
                <a:spcPct val="50000"/>
              </a:spcBef>
            </a:pPr>
            <a:endParaRPr lang="fr-FR" sz="30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268080" y="5611366"/>
            <a:ext cx="2008837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DESCOSI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DESCOSIDO</Template>
  <TotalTime>3</TotalTime>
  <Words>59</Words>
  <Application>Microsoft Office PowerPoint</Application>
  <PresentationFormat>Presentación en pantalla (4:3)</PresentationFormat>
  <Paragraphs>15</Paragraphs>
  <Slides>50</Slides>
  <Notes>0</Notes>
  <HiddenSlides>2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2" baseType="lpstr">
      <vt:lpstr>DESCOSIDO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4</cp:revision>
  <dcterms:created xsi:type="dcterms:W3CDTF">2016-08-06T16:29:31Z</dcterms:created>
  <dcterms:modified xsi:type="dcterms:W3CDTF">2016-08-06T16:32:58Z</dcterms:modified>
</cp:coreProperties>
</file>