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8" r:id="rId4"/>
    <p:sldId id="257" r:id="rId5"/>
    <p:sldId id="268" r:id="rId6"/>
    <p:sldId id="259" r:id="rId7"/>
    <p:sldId id="269" r:id="rId8"/>
    <p:sldId id="270" r:id="rId9"/>
    <p:sldId id="277" r:id="rId10"/>
    <p:sldId id="271" r:id="rId11"/>
    <p:sldId id="272" r:id="rId12"/>
    <p:sldId id="260" r:id="rId13"/>
    <p:sldId id="276" r:id="rId14"/>
    <p:sldId id="274" r:id="rId15"/>
    <p:sldId id="261" r:id="rId16"/>
    <p:sldId id="273" r:id="rId17"/>
    <p:sldId id="275" r:id="rId18"/>
    <p:sldId id="262" r:id="rId19"/>
    <p:sldId id="258" r:id="rId20"/>
    <p:sldId id="279" r:id="rId2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SwUZHlWhFVS5R8B2+I6pQ==" hashData="45rI320tfbdCLzLjuygRsrFcNM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CB4"/>
    <a:srgbClr val="000E2A"/>
    <a:srgbClr val="003300"/>
    <a:srgbClr val="221F18"/>
    <a:srgbClr val="595141"/>
    <a:srgbClr val="1B416F"/>
    <a:srgbClr val="BBEBE0"/>
    <a:srgbClr val="A5E5D6"/>
    <a:srgbClr val="6DD5BC"/>
    <a:srgbClr val="2686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2" y="-90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752D7-4E14-44FD-AD8E-734FE319453C}" type="datetimeFigureOut">
              <a:rPr lang="es-ES" smtClean="0"/>
              <a:pPr/>
              <a:t>18/07/2019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C8-D665-4734-9926-2B41E45A6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752D7-4E14-44FD-AD8E-734FE319453C}" type="datetimeFigureOut">
              <a:rPr lang="es-ES" smtClean="0"/>
              <a:pPr/>
              <a:t>18/07/2019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C8-D665-4734-9926-2B41E45A6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752D7-4E14-44FD-AD8E-734FE319453C}" type="datetimeFigureOut">
              <a:rPr lang="es-ES" smtClean="0"/>
              <a:pPr/>
              <a:t>18/07/2019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C8-D665-4734-9926-2B41E45A6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752D7-4E14-44FD-AD8E-734FE319453C}" type="datetimeFigureOut">
              <a:rPr lang="es-ES" smtClean="0"/>
              <a:pPr/>
              <a:t>18/07/2019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C8-D665-4734-9926-2B41E45A6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752D7-4E14-44FD-AD8E-734FE319453C}" type="datetimeFigureOut">
              <a:rPr lang="es-ES" smtClean="0"/>
              <a:pPr/>
              <a:t>18/07/2019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C8-D665-4734-9926-2B41E45A6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752D7-4E14-44FD-AD8E-734FE319453C}" type="datetimeFigureOut">
              <a:rPr lang="es-ES" smtClean="0"/>
              <a:pPr/>
              <a:t>18/07/2019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C8-D665-4734-9926-2B41E45A6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752D7-4E14-44FD-AD8E-734FE319453C}" type="datetimeFigureOut">
              <a:rPr lang="es-ES" smtClean="0"/>
              <a:pPr/>
              <a:t>18/07/2019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C8-D665-4734-9926-2B41E45A6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752D7-4E14-44FD-AD8E-734FE319453C}" type="datetimeFigureOut">
              <a:rPr lang="es-ES" smtClean="0"/>
              <a:pPr/>
              <a:t>18/07/2019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C8-D665-4734-9926-2B41E45A6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752D7-4E14-44FD-AD8E-734FE319453C}" type="datetimeFigureOut">
              <a:rPr lang="es-ES" smtClean="0"/>
              <a:pPr/>
              <a:t>18/07/2019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C8-D665-4734-9926-2B41E45A6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752D7-4E14-44FD-AD8E-734FE319453C}" type="datetimeFigureOut">
              <a:rPr lang="es-ES" smtClean="0"/>
              <a:pPr/>
              <a:t>18/07/2019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C8-D665-4734-9926-2B41E45A6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752D7-4E14-44FD-AD8E-734FE319453C}" type="datetimeFigureOut">
              <a:rPr lang="es-ES" smtClean="0"/>
              <a:pPr/>
              <a:t>18/07/2019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C8-D665-4734-9926-2B41E45A6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4CE752D7-4E14-44FD-AD8E-734FE319453C}" type="datetimeFigureOut">
              <a:rPr lang="es-ES" smtClean="0"/>
              <a:pPr/>
              <a:t>18/07/2019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E3B011C8-D665-4734-9926-2B41E45A642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1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7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Déjame soñar\Imágenes\mujer-dormida-sona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652120" y="-740618"/>
            <a:ext cx="32403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300000"/>
              </a:lnSpc>
            </a:pPr>
            <a:r>
              <a:rPr lang="es-ES" sz="6600" b="1" dirty="0" smtClean="0">
                <a:ln w="12700">
                  <a:solidFill>
                    <a:schemeClr val="bg1">
                      <a:lumMod val="6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Déjame </a:t>
            </a:r>
          </a:p>
          <a:p>
            <a:r>
              <a:rPr lang="es-ES" sz="6600" b="1" dirty="0" smtClean="0">
                <a:ln w="12700">
                  <a:solidFill>
                    <a:schemeClr val="bg1">
                      <a:lumMod val="6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Soñar</a:t>
            </a:r>
            <a:endParaRPr lang="es-ES" sz="6600" b="1" dirty="0">
              <a:ln w="12700">
                <a:solidFill>
                  <a:schemeClr val="bg1">
                    <a:lumMod val="65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2">
                  <a:lumMod val="60000"/>
                  <a:lumOff val="4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6" cstate="print">
              <a:duotone>
                <a:prstClr val="black"/>
                <a:schemeClr val="accent2">
                  <a:lumMod val="60000"/>
                  <a:lumOff val="4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2">
                  <a:lumMod val="60000"/>
                  <a:lumOff val="4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6" cstate="print">
              <a:duotone>
                <a:prstClr val="black"/>
                <a:schemeClr val="accent2">
                  <a:lumMod val="60000"/>
                  <a:lumOff val="4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2">
                  <a:lumMod val="60000"/>
                  <a:lumOff val="4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6" cstate="print">
              <a:duotone>
                <a:prstClr val="black"/>
                <a:schemeClr val="accent2">
                  <a:lumMod val="60000"/>
                  <a:lumOff val="4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2">
                  <a:lumMod val="60000"/>
                  <a:lumOff val="4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8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8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8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8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8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>
    <p:sndAc>
      <p:stSnd>
        <p:snd r:embed="rId2" name="Gheorghe Zamfir -  O melodie superb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DE CREACION PROPIA - EXCLUSIVOS\- Déjame soñar\Imágenes\2 - beach-2271402_960_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499992" y="0"/>
            <a:ext cx="4644008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0" y="2499742"/>
            <a:ext cx="4572000" cy="26437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 flipV="1">
            <a:off x="4572000" y="2499742"/>
            <a:ext cx="4572000" cy="26437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38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Déjame soñar\Imágenes\1519910473_492871_1519910821_noticia_normal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3147814"/>
            <a:ext cx="3600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 w="12700">
                  <a:solidFill>
                    <a:srgbClr val="282D3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 soñar en esta noche fría, déjame</a:t>
            </a:r>
            <a:endParaRPr lang="es-ES" sz="3200" dirty="0">
              <a:ln w="12700">
                <a:solidFill>
                  <a:srgbClr val="282D3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0" y="-1"/>
            <a:ext cx="9144000" cy="5143501"/>
            <a:chOff x="0" y="-1"/>
            <a:chExt cx="9144000" cy="5143501"/>
          </a:xfrm>
        </p:grpSpPr>
        <p:grpSp>
          <p:nvGrpSpPr>
            <p:cNvPr id="7" name="30 Grupo"/>
            <p:cNvGrpSpPr/>
            <p:nvPr/>
          </p:nvGrpSpPr>
          <p:grpSpPr>
            <a:xfrm>
              <a:off x="0" y="-1"/>
              <a:ext cx="9144000" cy="5143501"/>
              <a:chOff x="0" y="-1"/>
              <a:chExt cx="9144000" cy="5143501"/>
            </a:xfrm>
          </p:grpSpPr>
          <p:pic>
            <p:nvPicPr>
              <p:cNvPr id="9" name="Picture 2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0"/>
                <a:ext cx="3635896" cy="51085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" name="Picture 24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 flipV="1">
                <a:off x="6372199" y="-1"/>
                <a:ext cx="2771801" cy="51434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1" name="Picture 22" descr="E:\PPS DE CREACION PROPIA - EXCLUSIVOS\- Déjame soñar\Imágenes\e918bdbd7c866c5fe8ed01d201b1c498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3203848" y="0"/>
                <a:ext cx="4536504" cy="5143500"/>
              </a:xfrm>
              <a:prstGeom prst="rect">
                <a:avLst/>
              </a:prstGeom>
              <a:noFill/>
              <a:effectLst>
                <a:softEdge rad="63500"/>
              </a:effectLst>
            </p:spPr>
          </p:pic>
        </p:grpSp>
        <p:sp>
          <p:nvSpPr>
            <p:cNvPr id="8" name="7 CuadroTexto"/>
            <p:cNvSpPr txBox="1"/>
            <p:nvPr/>
          </p:nvSpPr>
          <p:spPr>
            <a:xfrm rot="19974618">
              <a:off x="7253977" y="3917108"/>
              <a:ext cx="15312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 smtClean="0">
                  <a:solidFill>
                    <a:srgbClr val="FF0000"/>
                  </a:solidFill>
                  <a:latin typeface="Vivaldi" pitchFamily="66" charset="0"/>
                </a:rPr>
                <a:t>Ppsx Margarita</a:t>
              </a:r>
              <a:endParaRPr lang="es-ES" sz="1600" dirty="0">
                <a:solidFill>
                  <a:srgbClr val="FF0000"/>
                </a:solidFill>
                <a:latin typeface="Vivaldi" pitchFamily="66" charset="0"/>
              </a:endParaRPr>
            </a:p>
          </p:txBody>
        </p:sp>
      </p:grpSp>
      <p:sp>
        <p:nvSpPr>
          <p:cNvPr id="3" name="2 CuadroTexto"/>
          <p:cNvSpPr txBox="1"/>
          <p:nvPr/>
        </p:nvSpPr>
        <p:spPr>
          <a:xfrm>
            <a:off x="251520" y="1059582"/>
            <a:ext cx="31683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 w="9525">
                  <a:solidFill>
                    <a:srgbClr val="FF00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 soñar con la paz y el amor</a:t>
            </a:r>
            <a:endParaRPr lang="es-ES" sz="3200" dirty="0">
              <a:ln w="9525">
                <a:solidFill>
                  <a:srgbClr val="FF00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35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Déjame soñar\Imágenes\maxresdefault (3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56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580112" y="2715766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 w="12700">
                  <a:solidFill>
                    <a:srgbClr val="20006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Deja que en este sueño llegue el nuevo día.</a:t>
            </a:r>
            <a:endParaRPr lang="es-ES" sz="3200" dirty="0">
              <a:ln w="12700">
                <a:solidFill>
                  <a:srgbClr val="20006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F44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A5E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57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39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043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4211960" y="483518"/>
            <a:ext cx="43924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 w="12700">
                  <a:solidFill>
                    <a:srgbClr val="2F243C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Déjame, déjame soñar con esta nueva aurora</a:t>
            </a:r>
            <a:endParaRPr lang="es-ES" sz="3200" dirty="0">
              <a:ln w="12700">
                <a:solidFill>
                  <a:srgbClr val="2F243C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4100" name="Picture 4" descr="E:\PPS DE CREACION PROPIA - EXCLUSIVOS\- Déjame soñar\Imágenes\78754481.L7byjIoB._X4T0940_nachtegaal_02_800x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339502"/>
            <a:ext cx="35283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2E17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 escuchar el canto del ruiseñor</a:t>
            </a:r>
            <a:endParaRPr lang="es-ES" sz="3200" dirty="0">
              <a:ln>
                <a:solidFill>
                  <a:srgbClr val="2E17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34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Déjame soñar\Imágenes\Canada_Lake_Sunrises_and_46468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411510"/>
            <a:ext cx="42484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 w="12700">
                  <a:solidFill>
                    <a:srgbClr val="00206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 ver el vuelo de la alondra mañanera</a:t>
            </a:r>
            <a:endParaRPr lang="es-ES" sz="3200" dirty="0">
              <a:ln w="12700">
                <a:solidFill>
                  <a:srgbClr val="00206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4" name="Picture 2" descr="E:\PPS DE CREACION PROPIA - EXCLUSIVOS\- Déjame soñar\Imágenes\10 - significado-de-las-gardenias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067944" y="1131590"/>
            <a:ext cx="45420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 w="12700">
                  <a:solidFill>
                    <a:srgbClr val="1E4E1A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 embriagarme con el perfume de una bella flor.</a:t>
            </a:r>
            <a:endParaRPr lang="es-ES" sz="3200" dirty="0">
              <a:ln w="12700">
                <a:solidFill>
                  <a:srgbClr val="1E4E1A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18F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DE CREACION PROPIA - EXCLUSIVOS\- Déjame soñar\Imágenes\sonar-euroresiden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V="1">
            <a:off x="3" y="0"/>
            <a:ext cx="2500313" cy="5143500"/>
          </a:xfrm>
          <a:prstGeom prst="rtTriangle">
            <a:avLst/>
          </a:prstGeom>
          <a:solidFill>
            <a:srgbClr val="B1A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B1A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6715128" y="0"/>
            <a:ext cx="2428875" cy="5143500"/>
          </a:xfrm>
          <a:prstGeom prst="rtTriangle">
            <a:avLst/>
          </a:prstGeom>
          <a:solidFill>
            <a:srgbClr val="B1A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B1A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B1A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B1A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B1A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B1A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DE CREACION PROPIA - EXCLUSIVOS\- Déjame soñar\Imágenes\educar-en-solidarid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339502"/>
            <a:ext cx="62491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 soñar que los seres humanos empezamos a amar</a:t>
            </a:r>
            <a:endParaRPr lang="es-ES" sz="32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3074" name="Picture 2" descr="E:\PPS DE CREACION PROPIA - EXCLUSIVOS\- Déjame soñar\Imágenes\0YNu5vCij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187624" y="339502"/>
            <a:ext cx="66247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 w="12700">
                  <a:solidFill>
                    <a:srgbClr val="2E17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 soñar que ya no hay niños que mueren, de hambre y de soledad.</a:t>
            </a:r>
            <a:endParaRPr lang="es-ES" sz="3200" dirty="0">
              <a:ln w="12700">
                <a:solidFill>
                  <a:srgbClr val="2E17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C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5940152" y="483518"/>
            <a:ext cx="28083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 soñar que ya en la tierra se vive en paz</a:t>
            </a:r>
            <a:endParaRPr lang="es-ES" sz="32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Abrir llave"/>
          <p:cNvSpPr/>
          <p:nvPr/>
        </p:nvSpPr>
        <p:spPr>
          <a:xfrm rot="5400000" flipH="1">
            <a:off x="3286125" y="-328612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Abrir llave"/>
          <p:cNvSpPr/>
          <p:nvPr/>
        </p:nvSpPr>
        <p:spPr>
          <a:xfrm rot="5400000">
            <a:off x="3286125" y="-71437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Abrir llave"/>
          <p:cNvSpPr/>
          <p:nvPr/>
        </p:nvSpPr>
        <p:spPr>
          <a:xfrm rot="10800000">
            <a:off x="0" y="0"/>
            <a:ext cx="4572000" cy="5143500"/>
          </a:xfrm>
          <a:prstGeom prst="leftBrace">
            <a:avLst>
              <a:gd name="adj1" fmla="val 37484"/>
              <a:gd name="adj2" fmla="val 50021"/>
            </a:avLst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Abrir llave"/>
          <p:cNvSpPr/>
          <p:nvPr/>
        </p:nvSpPr>
        <p:spPr>
          <a:xfrm rot="10800000" flipH="1">
            <a:off x="4572000" y="3"/>
            <a:ext cx="4572000" cy="5143498"/>
          </a:xfrm>
          <a:prstGeom prst="leftBrace">
            <a:avLst>
              <a:gd name="adj1" fmla="val 37483"/>
              <a:gd name="adj2" fmla="val 50022"/>
            </a:avLst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4" grpId="0" animBg="1"/>
      <p:bldP spid="5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79F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DE CREACION PROPIA - EXCLUSIVOS\- Déjame soñar\Imágenes\por_que_sonamos_cuando_dormimos_3811_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BAB5A2"/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60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9525"/>
            <a:ext cx="9134475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2267744" y="267494"/>
            <a:ext cx="59046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 soñar con los verdes prados que hoy florecerán</a:t>
            </a:r>
            <a:endParaRPr lang="es-ES" sz="32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1267" name="Picture 3" descr="E:\PPS DE CREACION PROPIA - EXCLUSIVOS\- Déjame soñar\Imágenes\LLUVIA 9195f4dd1b69f90038f627c8af422429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499992" y="2427734"/>
            <a:ext cx="38164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03300"/>
                  </a:solidFill>
                </a:ln>
                <a:solidFill>
                  <a:schemeClr val="bg2"/>
                </a:solidFill>
                <a:latin typeface="Matura MT Script Capitals" pitchFamily="66" charset="0"/>
              </a:rPr>
              <a:t>Con la suave lluvia que los regará</a:t>
            </a:r>
            <a:endParaRPr lang="es-ES" sz="3200" dirty="0">
              <a:ln>
                <a:solidFill>
                  <a:srgbClr val="003300"/>
                </a:solidFill>
              </a:ln>
              <a:solidFill>
                <a:schemeClr val="bg2"/>
              </a:solidFill>
              <a:latin typeface="Matura MT Script Capitals" pitchFamily="66" charset="0"/>
            </a:endParaRPr>
          </a:p>
        </p:txBody>
      </p:sp>
      <p:pic>
        <p:nvPicPr>
          <p:cNvPr id="2050" name="Picture 2" descr="E:\PPS DE CREACION PROPIA - EXCLUSIVOS\- Déjame soñar\Imágenes\l8o9E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767439" y="411510"/>
            <a:ext cx="2228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Y el cálido sol que los nutrirá</a:t>
            </a:r>
            <a:endParaRPr lang="es-ES" sz="32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4" grpId="0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-1" y="0"/>
            <a:ext cx="9217801" cy="5143500"/>
            <a:chOff x="-1" y="0"/>
            <a:chExt cx="9217801" cy="5143500"/>
          </a:xfrm>
        </p:grpSpPr>
        <p:pic>
          <p:nvPicPr>
            <p:cNvPr id="5" name="Picture 3" descr="E:\PPS DE CREACION PROPIA - EXCLUSIVOS\- Déjame soñar\Imágenes\tumblr_ml9gu85x2x1s2xab7o1_500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1" y="0"/>
              <a:ext cx="9152135" cy="5143500"/>
            </a:xfrm>
            <a:prstGeom prst="rect">
              <a:avLst/>
            </a:prstGeom>
            <a:noFill/>
          </p:spPr>
        </p:pic>
        <p:sp>
          <p:nvSpPr>
            <p:cNvPr id="6" name="5 CuadroTexto"/>
            <p:cNvSpPr txBox="1"/>
            <p:nvPr/>
          </p:nvSpPr>
          <p:spPr>
            <a:xfrm rot="20668118" flipH="1">
              <a:off x="774543" y="4046062"/>
              <a:ext cx="13890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Vivaldi" pitchFamily="66" charset="0"/>
                </a:rPr>
                <a:t>Ppsx Margarita</a:t>
              </a:r>
              <a:endParaRPr lang="es-E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Vivaldi" pitchFamily="66" charset="0"/>
              </a:endParaRPr>
            </a:p>
          </p:txBody>
        </p:sp>
        <p:pic>
          <p:nvPicPr>
            <p:cNvPr id="7" name="Picture 6" descr="E:\PPS DE CREACION PROPIA - EXCLUSIVOS\- Déjame soñar\Imágenes\22bf5234ce4c57425f4c31c88b59b697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2554406">
              <a:off x="3709696" y="658566"/>
              <a:ext cx="5508104" cy="4067206"/>
            </a:xfrm>
            <a:prstGeom prst="rect">
              <a:avLst/>
            </a:prstGeom>
            <a:noFill/>
          </p:spPr>
        </p:pic>
      </p:grpSp>
      <p:sp>
        <p:nvSpPr>
          <p:cNvPr id="3" name="2 CuadroTexto"/>
          <p:cNvSpPr txBox="1"/>
          <p:nvPr/>
        </p:nvSpPr>
        <p:spPr>
          <a:xfrm>
            <a:off x="395537" y="483518"/>
            <a:ext cx="38164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 w="12700">
                  <a:solidFill>
                    <a:srgbClr val="2E17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 soñar que en el arroyo seco,</a:t>
            </a:r>
          </a:p>
          <a:p>
            <a:pPr algn="ctr"/>
            <a:r>
              <a:rPr lang="es-ES" sz="3200" dirty="0" smtClean="0">
                <a:ln w="12700">
                  <a:solidFill>
                    <a:srgbClr val="2E17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agua cristalina brotará </a:t>
            </a:r>
            <a:endParaRPr lang="es-ES" sz="3200" dirty="0">
              <a:ln w="12700">
                <a:solidFill>
                  <a:srgbClr val="2E17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DE CREACION PROPIA - EXCLUSIVOS\- Déjame soñar\Imágenes\carreras_151454231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-6350"/>
            <a:ext cx="91313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376092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715766"/>
          </a:xfrm>
          <a:prstGeom prst="triangle">
            <a:avLst>
              <a:gd name="adj" fmla="val 50192"/>
            </a:avLst>
          </a:prstGeom>
          <a:solidFill>
            <a:srgbClr val="376092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376092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376092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Déjame soñar\Imágenes\298083_legszebb_kert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267494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 w="12700">
                  <a:solidFill>
                    <a:srgbClr val="0033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 soñar que hoy a los niños se les enseña a amar</a:t>
            </a:r>
            <a:endParaRPr lang="es-ES" sz="3200" dirty="0">
              <a:ln w="12700">
                <a:solidFill>
                  <a:srgbClr val="0033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2052" name="Picture 4" descr="E:\PPS DE CREACION PROPIA - EXCLUSIVOS\- Déjame soñar\Imágenes\Nature-landscape-sea-island-trees-green-sky-clouds_1920x120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3579862"/>
            <a:ext cx="63265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 w="12700">
                  <a:solidFill>
                    <a:srgbClr val="224E3C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 soñar con el claro cielo, con el verde mar</a:t>
            </a:r>
            <a:endParaRPr lang="es-ES" sz="3200" dirty="0">
              <a:ln w="12700">
                <a:solidFill>
                  <a:srgbClr val="224E3C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86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Déjame soñar\Imágenes\soñar-despier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1131590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Déjame soñar que este sueño se ha hecho realidad</a:t>
            </a:r>
            <a:endParaRPr lang="es-ES" sz="3200" dirty="0">
              <a:ln w="12700">
                <a:solidFill>
                  <a:schemeClr val="tx1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BBEB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BBEB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BBEB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BBEB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Déjame soñar\Imágenes\24 - ESTRELLAS POEMA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Déjame soñar\Imágenes\6502ec05a5ac68c82003544976a52b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3435846"/>
            <a:ext cx="2013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Julio 2019</a:t>
            </a:r>
            <a:endParaRPr lang="es-ES" sz="28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17645" y="555526"/>
            <a:ext cx="45657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Música</a:t>
            </a:r>
            <a:r>
              <a:rPr lang="es-ES" sz="28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: </a:t>
            </a:r>
            <a:r>
              <a:rPr lang="es-ES" sz="2800" dirty="0" err="1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Gheorghe</a:t>
            </a:r>
            <a:r>
              <a:rPr lang="es-ES" sz="28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</a:t>
            </a:r>
            <a:r>
              <a:rPr lang="es-ES" sz="2800" dirty="0" err="1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Zamfir</a:t>
            </a:r>
            <a:endParaRPr lang="es-ES" sz="2800" dirty="0" smtClean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  <a:p>
            <a:r>
              <a:rPr lang="es-ES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 O </a:t>
            </a:r>
            <a:r>
              <a:rPr lang="es-ES" sz="2800" dirty="0" err="1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Melodie</a:t>
            </a:r>
            <a:r>
              <a:rPr lang="es-ES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Superba  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23528" y="4443958"/>
            <a:ext cx="5833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Autora: Mari Martínez Campillo</a:t>
            </a:r>
            <a:endParaRPr lang="es-ES" sz="28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524323" y="3147814"/>
            <a:ext cx="1205889" cy="1747357"/>
            <a:chOff x="6948264" y="2205038"/>
            <a:chExt cx="1763959" cy="1607915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763959" cy="3839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es-ES" sz="1600" dirty="0">
                  <a:ln>
                    <a:solidFill>
                      <a:schemeClr val="bg2">
                        <a:lumMod val="10000"/>
                      </a:schemeClr>
                    </a:solidFill>
                  </a:ln>
                  <a:solidFill>
                    <a:schemeClr val="bg1"/>
                  </a:solidFill>
                  <a:latin typeface="Matura MT Script Capitals" panose="03020802060602070202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0" name="9 Triángulo isósceles"/>
          <p:cNvSpPr/>
          <p:nvPr/>
        </p:nvSpPr>
        <p:spPr>
          <a:xfrm rot="5400000">
            <a:off x="-285750" y="285752"/>
            <a:ext cx="5143500" cy="4571999"/>
          </a:xfrm>
          <a:prstGeom prst="triangle">
            <a:avLst/>
          </a:prstGeom>
          <a:solidFill>
            <a:schemeClr val="bg2">
              <a:lumMod val="75000"/>
            </a:schemeClr>
          </a:solidFill>
          <a:ln w="2540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4286255" y="285752"/>
            <a:ext cx="5143499" cy="4571998"/>
          </a:xfrm>
          <a:prstGeom prst="triangle">
            <a:avLst/>
          </a:prstGeom>
          <a:solidFill>
            <a:srgbClr val="221F18"/>
          </a:solidFill>
          <a:ln w="254000" cmpd="tri">
            <a:solidFill>
              <a:srgbClr val="5951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-642941" y="642942"/>
            <a:ext cx="5143502" cy="3857619"/>
          </a:xfrm>
          <a:prstGeom prst="triangle">
            <a:avLst>
              <a:gd name="adj" fmla="val 50296"/>
            </a:avLst>
          </a:prstGeom>
          <a:solidFill>
            <a:schemeClr val="bg2">
              <a:lumMod val="75000"/>
            </a:schemeClr>
          </a:solidFill>
          <a:ln w="2540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-1000132" y="1000132"/>
            <a:ext cx="5143502" cy="3143240"/>
          </a:xfrm>
          <a:prstGeom prst="triangle">
            <a:avLst/>
          </a:prstGeom>
          <a:solidFill>
            <a:schemeClr val="bg2">
              <a:lumMod val="75000"/>
            </a:schemeClr>
          </a:solidFill>
          <a:ln w="2540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321"/>
            </a:avLst>
          </a:prstGeom>
          <a:solidFill>
            <a:schemeClr val="bg2">
              <a:lumMod val="75000"/>
            </a:schemeClr>
          </a:solidFill>
          <a:ln w="2540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970"/>
            </a:avLst>
          </a:prstGeom>
          <a:solidFill>
            <a:schemeClr val="bg2">
              <a:lumMod val="75000"/>
            </a:schemeClr>
          </a:solidFill>
          <a:ln w="2540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0" y="3107536"/>
            <a:ext cx="9144000" cy="2035965"/>
          </a:xfrm>
          <a:prstGeom prst="triangle">
            <a:avLst>
              <a:gd name="adj" fmla="val 50769"/>
            </a:avLst>
          </a:prstGeom>
          <a:solidFill>
            <a:schemeClr val="bg2">
              <a:lumMod val="75000"/>
            </a:schemeClr>
          </a:solidFill>
          <a:ln w="2540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-2" y="3643320"/>
            <a:ext cx="9144001" cy="1500180"/>
          </a:xfrm>
          <a:prstGeom prst="triangle">
            <a:avLst>
              <a:gd name="adj" fmla="val 50962"/>
            </a:avLst>
          </a:prstGeom>
          <a:solidFill>
            <a:schemeClr val="bg2">
              <a:lumMod val="75000"/>
            </a:schemeClr>
          </a:solidFill>
          <a:ln w="2540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flipV="1">
            <a:off x="0" y="1"/>
            <a:ext cx="9144000" cy="2035965"/>
          </a:xfrm>
          <a:prstGeom prst="triangle">
            <a:avLst>
              <a:gd name="adj" fmla="val 48816"/>
            </a:avLst>
          </a:prstGeom>
          <a:solidFill>
            <a:schemeClr val="bg2">
              <a:lumMod val="75000"/>
            </a:schemeClr>
          </a:solidFill>
          <a:ln w="2540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flipV="1">
            <a:off x="0" y="0"/>
            <a:ext cx="9144000" cy="1500180"/>
          </a:xfrm>
          <a:prstGeom prst="triangle">
            <a:avLst>
              <a:gd name="adj" fmla="val 50163"/>
            </a:avLst>
          </a:prstGeom>
          <a:solidFill>
            <a:schemeClr val="bg2">
              <a:lumMod val="75000"/>
            </a:schemeClr>
          </a:solidFill>
          <a:ln w="2540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5400000" flipV="1">
            <a:off x="4286252" y="438157"/>
            <a:ext cx="5143499" cy="4572000"/>
          </a:xfrm>
          <a:prstGeom prst="triangle">
            <a:avLst>
              <a:gd name="adj" fmla="val 46582"/>
            </a:avLst>
          </a:prstGeom>
          <a:solidFill>
            <a:schemeClr val="bg2">
              <a:lumMod val="75000"/>
            </a:schemeClr>
          </a:solidFill>
          <a:ln w="2540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4682295" y="681792"/>
            <a:ext cx="5143500" cy="3779915"/>
          </a:xfrm>
          <a:prstGeom prst="triangle">
            <a:avLst>
              <a:gd name="adj" fmla="val 50001"/>
            </a:avLst>
          </a:prstGeom>
          <a:solidFill>
            <a:schemeClr val="bg2">
              <a:lumMod val="75000"/>
            </a:schemeClr>
          </a:solidFill>
          <a:ln w="2540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 flipV="1">
            <a:off x="5042335" y="1041833"/>
            <a:ext cx="5143500" cy="3059834"/>
          </a:xfrm>
          <a:prstGeom prst="triangle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 w="254000" cmpd="tri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7" presetClass="exit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3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0" grpId="0" animBg="1"/>
      <p:bldP spid="10" grpId="1" animBg="1"/>
      <p:bldP spid="11" grpId="0" animBg="1"/>
      <p:bldP spid="11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12" grpId="0" animBg="1"/>
      <p:bldP spid="12" grpId="1" animBg="1"/>
      <p:bldP spid="13" grpId="0" animBg="1"/>
      <p:bldP spid="13" grpId="1" animBg="1"/>
      <p:bldP spid="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1805</TotalTime>
  <Words>212</Words>
  <Application>Microsoft Office PowerPoint</Application>
  <PresentationFormat>Presentación en pantalla (16:9)</PresentationFormat>
  <Paragraphs>30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149</cp:revision>
  <dcterms:created xsi:type="dcterms:W3CDTF">2019-07-01T19:00:59Z</dcterms:created>
  <dcterms:modified xsi:type="dcterms:W3CDTF">2019-07-18T21:57:59Z</dcterms:modified>
</cp:coreProperties>
</file>