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9" r:id="rId3"/>
    <p:sldId id="294" r:id="rId4"/>
    <p:sldId id="288" r:id="rId5"/>
    <p:sldId id="289" r:id="rId6"/>
    <p:sldId id="258" r:id="rId7"/>
    <p:sldId id="295" r:id="rId8"/>
    <p:sldId id="290" r:id="rId9"/>
    <p:sldId id="259" r:id="rId10"/>
    <p:sldId id="263" r:id="rId11"/>
    <p:sldId id="296" r:id="rId12"/>
    <p:sldId id="261" r:id="rId13"/>
    <p:sldId id="265" r:id="rId14"/>
    <p:sldId id="264" r:id="rId15"/>
    <p:sldId id="297" r:id="rId16"/>
    <p:sldId id="284" r:id="rId17"/>
    <p:sldId id="266" r:id="rId18"/>
    <p:sldId id="268" r:id="rId19"/>
    <p:sldId id="298" r:id="rId20"/>
    <p:sldId id="271" r:id="rId21"/>
    <p:sldId id="272" r:id="rId22"/>
    <p:sldId id="291" r:id="rId23"/>
    <p:sldId id="299" r:id="rId24"/>
    <p:sldId id="292" r:id="rId25"/>
    <p:sldId id="274" r:id="rId26"/>
    <p:sldId id="276" r:id="rId27"/>
    <p:sldId id="300" r:id="rId28"/>
    <p:sldId id="273" r:id="rId29"/>
    <p:sldId id="279" r:id="rId30"/>
    <p:sldId id="301" r:id="rId31"/>
    <p:sldId id="275" r:id="rId32"/>
    <p:sldId id="280" r:id="rId33"/>
    <p:sldId id="302" r:id="rId34"/>
    <p:sldId id="277" r:id="rId35"/>
    <p:sldId id="281" r:id="rId36"/>
    <p:sldId id="303" r:id="rId37"/>
    <p:sldId id="278" r:id="rId38"/>
    <p:sldId id="286" r:id="rId39"/>
    <p:sldId id="304" r:id="rId40"/>
    <p:sldId id="293" r:id="rId41"/>
    <p:sldId id="287" r:id="rId42"/>
    <p:sldId id="305" r:id="rId43"/>
    <p:sldId id="283" r:id="rId44"/>
    <p:sldId id="306" r:id="rId45"/>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EbSTfarZEnRMzXY15+pD7A" hashData="xoV8oFkvFSBtBxTUNSf5k2F1iP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E285"/>
    <a:srgbClr val="321547"/>
    <a:srgbClr val="50042F"/>
    <a:srgbClr val="F5C7FD"/>
    <a:srgbClr val="CC0097"/>
    <a:srgbClr val="FF33CC"/>
    <a:srgbClr val="D60C7F"/>
    <a:srgbClr val="9F095F"/>
    <a:srgbClr val="B482DA"/>
    <a:srgbClr val="9966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p:scale>
          <a:sx n="400" d="100"/>
          <a:sy n="400" d="100"/>
        </p:scale>
        <p:origin x="5826" y="394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323B41AF-0A5A-412A-967A-DFAA2AFE8659}" type="datetimeFigureOut">
              <a:rPr lang="es-PE" smtClean="0"/>
              <a:pPr/>
              <a:t>4/02/2020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C45EFE90-C30E-4478-9D84-92700397BB1E}" type="slidenum">
              <a:rPr lang="es-PE" smtClean="0"/>
              <a:pPr/>
              <a:t>‹Nº›</a:t>
            </a:fld>
            <a:endParaRPr lang="es-PE"/>
          </a:p>
        </p:txBody>
      </p:sp>
    </p:spTree>
  </p:cSld>
  <p:clrMapOvr>
    <a:masterClrMapping/>
  </p:clrMapOvr>
  <p:transition advClick="0"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323B41AF-0A5A-412A-967A-DFAA2AFE8659}" type="datetimeFigureOut">
              <a:rPr lang="es-PE" smtClean="0"/>
              <a:pPr/>
              <a:t>4/02/2020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C45EFE90-C30E-4478-9D84-92700397BB1E}" type="slidenum">
              <a:rPr lang="es-PE" smtClean="0"/>
              <a:pPr/>
              <a:t>‹Nº›</a:t>
            </a:fld>
            <a:endParaRPr lang="es-PE"/>
          </a:p>
        </p:txBody>
      </p:sp>
    </p:spTree>
  </p:cSld>
  <p:clrMapOvr>
    <a:masterClrMapping/>
  </p:clrMapOvr>
  <p:transition advClick="0"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23B41AF-0A5A-412A-967A-DFAA2AFE8659}" type="datetimeFigureOut">
              <a:rPr lang="es-PE" smtClean="0"/>
              <a:pPr/>
              <a:t>4/02/2020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C45EFE90-C30E-4478-9D84-92700397BB1E}" type="slidenum">
              <a:rPr lang="es-PE" smtClean="0"/>
              <a:pPr/>
              <a:t>‹Nº›</a:t>
            </a:fld>
            <a:endParaRPr lang="es-PE"/>
          </a:p>
        </p:txBody>
      </p:sp>
    </p:spTree>
  </p:cSld>
  <p:clrMapOvr>
    <a:masterClrMapping/>
  </p:clrMapOvr>
  <p:transition advClick="0"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323B41AF-0A5A-412A-967A-DFAA2AFE8659}" type="datetimeFigureOut">
              <a:rPr lang="es-PE" smtClean="0"/>
              <a:pPr/>
              <a:t>4/02/2020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C45EFE90-C30E-4478-9D84-92700397BB1E}" type="slidenum">
              <a:rPr lang="es-PE" smtClean="0"/>
              <a:pPr/>
              <a:t>‹Nº›</a:t>
            </a:fld>
            <a:endParaRPr lang="es-PE"/>
          </a:p>
        </p:txBody>
      </p:sp>
    </p:spTree>
  </p:cSld>
  <p:clrMapOvr>
    <a:masterClrMapping/>
  </p:clrMapOvr>
  <p:transition advClick="0"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323B41AF-0A5A-412A-967A-DFAA2AFE8659}" type="datetimeFigureOut">
              <a:rPr lang="es-PE" smtClean="0"/>
              <a:pPr/>
              <a:t>4/02/2020</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C45EFE90-C30E-4478-9D84-92700397BB1E}" type="slidenum">
              <a:rPr lang="es-PE" smtClean="0"/>
              <a:pPr/>
              <a:t>‹Nº›</a:t>
            </a:fld>
            <a:endParaRPr lang="es-PE"/>
          </a:p>
        </p:txBody>
      </p:sp>
    </p:spTree>
  </p:cSld>
  <p:clrMapOvr>
    <a:masterClrMapping/>
  </p:clrMapOvr>
  <p:transition advClick="0"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323B41AF-0A5A-412A-967A-DFAA2AFE8659}" type="datetimeFigureOut">
              <a:rPr lang="es-PE" smtClean="0"/>
              <a:pPr/>
              <a:t>4/02/2020</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C45EFE90-C30E-4478-9D84-92700397BB1E}" type="slidenum">
              <a:rPr lang="es-PE" smtClean="0"/>
              <a:pPr/>
              <a:t>‹Nº›</a:t>
            </a:fld>
            <a:endParaRPr lang="es-PE"/>
          </a:p>
        </p:txBody>
      </p:sp>
    </p:spTree>
  </p:cSld>
  <p:clrMapOvr>
    <a:masterClrMapping/>
  </p:clrMapOvr>
  <p:transition advClick="0"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23B41AF-0A5A-412A-967A-DFAA2AFE8659}" type="datetimeFigureOut">
              <a:rPr lang="es-PE" smtClean="0"/>
              <a:pPr/>
              <a:t>4/02/2020</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C45EFE90-C30E-4478-9D84-92700397BB1E}" type="slidenum">
              <a:rPr lang="es-PE" smtClean="0"/>
              <a:pPr/>
              <a:t>‹Nº›</a:t>
            </a:fld>
            <a:endParaRPr lang="es-PE"/>
          </a:p>
        </p:txBody>
      </p:sp>
    </p:spTree>
  </p:cSld>
  <p:clrMapOvr>
    <a:masterClrMapping/>
  </p:clrMapOvr>
  <p:transition advClick="0"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23B41AF-0A5A-412A-967A-DFAA2AFE8659}" type="datetimeFigureOut">
              <a:rPr lang="es-PE" smtClean="0"/>
              <a:pPr/>
              <a:t>4/02/2020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C45EFE90-C30E-4478-9D84-92700397BB1E}" type="slidenum">
              <a:rPr lang="es-PE" smtClean="0"/>
              <a:pPr/>
              <a:t>‹Nº›</a:t>
            </a:fld>
            <a:endParaRPr lang="es-PE"/>
          </a:p>
        </p:txBody>
      </p:sp>
    </p:spTree>
  </p:cSld>
  <p:clrMapOvr>
    <a:masterClrMapping/>
  </p:clrMapOvr>
  <p:transition advClick="0"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23B41AF-0A5A-412A-967A-DFAA2AFE8659}" type="datetimeFigureOut">
              <a:rPr lang="es-PE" smtClean="0"/>
              <a:pPr/>
              <a:t>4/02/2020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C45EFE90-C30E-4478-9D84-92700397BB1E}" type="slidenum">
              <a:rPr lang="es-PE" smtClean="0"/>
              <a:pPr/>
              <a:t>‹Nº›</a:t>
            </a:fld>
            <a:endParaRPr lang="es-PE"/>
          </a:p>
        </p:txBody>
      </p:sp>
    </p:spTree>
  </p:cSld>
  <p:clrMapOvr>
    <a:masterClrMapping/>
  </p:clrMapOvr>
  <p:transition advClick="0"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323B41AF-0A5A-412A-967A-DFAA2AFE8659}" type="datetimeFigureOut">
              <a:rPr lang="es-PE" smtClean="0"/>
              <a:pPr/>
              <a:t>4/02/2020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C45EFE90-C30E-4478-9D84-92700397BB1E}" type="slidenum">
              <a:rPr lang="es-PE" smtClean="0"/>
              <a:pPr/>
              <a:t>‹Nº›</a:t>
            </a:fld>
            <a:endParaRPr lang="es-PE"/>
          </a:p>
        </p:txBody>
      </p:sp>
    </p:spTree>
  </p:cSld>
  <p:clrMapOvr>
    <a:masterClrMapping/>
  </p:clrMapOvr>
  <p:transition advClick="0"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323B41AF-0A5A-412A-967A-DFAA2AFE8659}" type="datetimeFigureOut">
              <a:rPr lang="es-PE" smtClean="0"/>
              <a:pPr/>
              <a:t>4/02/2020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C45EFE90-C30E-4478-9D84-92700397BB1E}" type="slidenum">
              <a:rPr lang="es-PE" smtClean="0"/>
              <a:pPr/>
              <a:t>‹Nº›</a:t>
            </a:fld>
            <a:endParaRPr lang="es-PE"/>
          </a:p>
        </p:txBody>
      </p:sp>
    </p:spTree>
  </p:cSld>
  <p:clrMapOvr>
    <a:masterClrMapping/>
  </p:clrMapOvr>
  <p:transition advClick="0"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323B41AF-0A5A-412A-967A-DFAA2AFE8659}" type="datetimeFigureOut">
              <a:rPr lang="es-PE" smtClean="0"/>
              <a:pPr/>
              <a:t>4/02/2020</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C45EFE90-C30E-4478-9D84-92700397BB1E}"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13.png"/></Relationships>
</file>

<file path=ppt/slides/_rels/slide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2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2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3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3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3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3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4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43.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image" Target="../media/image50.png"/><Relationship Id="rId18" Type="http://schemas.openxmlformats.org/officeDocument/2006/relationships/image" Target="../media/image53.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2.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6.png"/><Relationship Id="rId11" Type="http://schemas.openxmlformats.org/officeDocument/2006/relationships/image" Target="../media/image49.png"/><Relationship Id="rId5" Type="http://schemas.openxmlformats.org/officeDocument/2006/relationships/hyperlink" Target="http://www.mispps.com/" TargetMode="External"/><Relationship Id="rId15" Type="http://schemas.openxmlformats.org/officeDocument/2006/relationships/image" Target="../media/image51.png"/><Relationship Id="rId10" Type="http://schemas.openxmlformats.org/officeDocument/2006/relationships/hyperlink" Target="https://www.facebook.com/mispps" TargetMode="External"/><Relationship Id="rId4" Type="http://schemas.openxmlformats.org/officeDocument/2006/relationships/image" Target="../media/image45.png"/><Relationship Id="rId9" Type="http://schemas.openxmlformats.org/officeDocument/2006/relationships/image" Target="../media/image48.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9966FF">
                <a:shade val="67500"/>
                <a:satMod val="115000"/>
              </a:srgbClr>
            </a:gs>
            <a:gs pos="100000">
              <a:srgbClr val="9966FF">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stock-photo-118323685.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4" name="3 Imagen" descr="stock-photo-118323685.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6" name="5 Imagen" descr="CrePkSWGteecm4gK4XgzHIY-V84.png"/>
          <p:cNvPicPr>
            <a:picLocks noChangeAspect="1"/>
          </p:cNvPicPr>
          <p:nvPr/>
        </p:nvPicPr>
        <p:blipFill>
          <a:blip r:embed="rId4"/>
          <a:srcRect t="6945"/>
          <a:stretch>
            <a:fillRect/>
          </a:stretch>
        </p:blipFill>
        <p:spPr>
          <a:xfrm>
            <a:off x="3500430" y="214296"/>
            <a:ext cx="4769662" cy="4786292"/>
          </a:xfrm>
          <a:prstGeom prst="rect">
            <a:avLst/>
          </a:prstGeom>
        </p:spPr>
      </p:pic>
      <p:pic>
        <p:nvPicPr>
          <p:cNvPr id="7" name="6 Imagen" descr="cooltext348365199446411.png"/>
          <p:cNvPicPr>
            <a:picLocks noChangeAspect="1"/>
          </p:cNvPicPr>
          <p:nvPr/>
        </p:nvPicPr>
        <p:blipFill>
          <a:blip r:embed="rId5"/>
          <a:stretch>
            <a:fillRect/>
          </a:stretch>
        </p:blipFill>
        <p:spPr>
          <a:xfrm>
            <a:off x="500034" y="357172"/>
            <a:ext cx="2500330" cy="483092"/>
          </a:xfrm>
          <a:prstGeom prst="rect">
            <a:avLst/>
          </a:prstGeom>
        </p:spPr>
      </p:pic>
      <p:pic>
        <p:nvPicPr>
          <p:cNvPr id="8" name="7 Imagen" descr="cooltext348365226924195.png"/>
          <p:cNvPicPr>
            <a:picLocks noChangeAspect="1"/>
          </p:cNvPicPr>
          <p:nvPr/>
        </p:nvPicPr>
        <p:blipFill>
          <a:blip r:embed="rId6"/>
          <a:stretch>
            <a:fillRect/>
          </a:stretch>
        </p:blipFill>
        <p:spPr>
          <a:xfrm>
            <a:off x="255410" y="1142989"/>
            <a:ext cx="1000132" cy="465470"/>
          </a:xfrm>
          <a:prstGeom prst="rect">
            <a:avLst/>
          </a:prstGeom>
        </p:spPr>
      </p:pic>
      <p:pic>
        <p:nvPicPr>
          <p:cNvPr id="9" name="8 Imagen" descr="cooltext348365239929526.png"/>
          <p:cNvPicPr>
            <a:picLocks noChangeAspect="1"/>
          </p:cNvPicPr>
          <p:nvPr/>
        </p:nvPicPr>
        <p:blipFill>
          <a:blip r:embed="rId7"/>
          <a:stretch>
            <a:fillRect/>
          </a:stretch>
        </p:blipFill>
        <p:spPr>
          <a:xfrm>
            <a:off x="1571604" y="1142990"/>
            <a:ext cx="1712372" cy="485500"/>
          </a:xfrm>
          <a:prstGeom prst="rect">
            <a:avLst/>
          </a:prstGeom>
        </p:spPr>
      </p:pic>
      <p:pic>
        <p:nvPicPr>
          <p:cNvPr id="10" name="9 Imagen" descr="cooltext348365252185695.png"/>
          <p:cNvPicPr>
            <a:picLocks noChangeAspect="1"/>
          </p:cNvPicPr>
          <p:nvPr/>
        </p:nvPicPr>
        <p:blipFill>
          <a:blip r:embed="rId8"/>
          <a:stretch>
            <a:fillRect/>
          </a:stretch>
        </p:blipFill>
        <p:spPr>
          <a:xfrm>
            <a:off x="1283195" y="1643056"/>
            <a:ext cx="550248" cy="571504"/>
          </a:xfrm>
          <a:prstGeom prst="rect">
            <a:avLst/>
          </a:prstGeom>
        </p:spPr>
      </p:pic>
      <p:pic>
        <p:nvPicPr>
          <p:cNvPr id="11" name="10 Imagen" descr="cooltext348365293087907.png"/>
          <p:cNvPicPr>
            <a:picLocks noChangeAspect="1"/>
          </p:cNvPicPr>
          <p:nvPr/>
        </p:nvPicPr>
        <p:blipFill>
          <a:blip r:embed="rId9"/>
          <a:stretch>
            <a:fillRect/>
          </a:stretch>
        </p:blipFill>
        <p:spPr>
          <a:xfrm>
            <a:off x="571472" y="2357437"/>
            <a:ext cx="1901607" cy="501145"/>
          </a:xfrm>
          <a:prstGeom prst="rect">
            <a:avLst/>
          </a:prstGeom>
        </p:spPr>
      </p:pic>
      <p:pic>
        <p:nvPicPr>
          <p:cNvPr id="12" name="11 Imagen" descr="cooltext348365272481768.png"/>
          <p:cNvPicPr>
            <a:picLocks noChangeAspect="1"/>
          </p:cNvPicPr>
          <p:nvPr/>
        </p:nvPicPr>
        <p:blipFill>
          <a:blip r:embed="rId10"/>
          <a:stretch>
            <a:fillRect/>
          </a:stretch>
        </p:blipFill>
        <p:spPr>
          <a:xfrm>
            <a:off x="714348" y="3071816"/>
            <a:ext cx="928662" cy="575216"/>
          </a:xfrm>
          <a:prstGeom prst="rect">
            <a:avLst/>
          </a:prstGeom>
        </p:spPr>
      </p:pic>
      <p:pic>
        <p:nvPicPr>
          <p:cNvPr id="13" name="12 Imagen" descr="cooltext348365252185695.png"/>
          <p:cNvPicPr>
            <a:picLocks noChangeAspect="1"/>
          </p:cNvPicPr>
          <p:nvPr/>
        </p:nvPicPr>
        <p:blipFill>
          <a:blip r:embed="rId8"/>
          <a:stretch>
            <a:fillRect/>
          </a:stretch>
        </p:blipFill>
        <p:spPr>
          <a:xfrm>
            <a:off x="1785918" y="3071816"/>
            <a:ext cx="550248" cy="571504"/>
          </a:xfrm>
          <a:prstGeom prst="rect">
            <a:avLst/>
          </a:prstGeom>
        </p:spPr>
      </p:pic>
      <p:pic>
        <p:nvPicPr>
          <p:cNvPr id="14" name="13 Imagen" descr="cooltext348365312343154.png"/>
          <p:cNvPicPr>
            <a:picLocks noChangeAspect="1"/>
          </p:cNvPicPr>
          <p:nvPr/>
        </p:nvPicPr>
        <p:blipFill>
          <a:blip r:embed="rId11"/>
          <a:stretch>
            <a:fillRect/>
          </a:stretch>
        </p:blipFill>
        <p:spPr>
          <a:xfrm>
            <a:off x="758384" y="3929072"/>
            <a:ext cx="1308391" cy="500066"/>
          </a:xfrm>
          <a:prstGeom prst="rect">
            <a:avLst/>
          </a:prstGeom>
        </p:spPr>
      </p:pic>
      <p:pic>
        <p:nvPicPr>
          <p:cNvPr id="28674" name="Picture 2" descr="Rendered Image"/>
          <p:cNvPicPr>
            <a:picLocks noChangeAspect="1" noChangeArrowheads="1"/>
          </p:cNvPicPr>
          <p:nvPr/>
        </p:nvPicPr>
        <p:blipFill>
          <a:blip r:embed="rId12">
            <a:lum contrast="20000"/>
          </a:blip>
          <a:srcRect/>
          <a:stretch>
            <a:fillRect/>
          </a:stretch>
        </p:blipFill>
        <p:spPr bwMode="auto">
          <a:xfrm>
            <a:off x="6429388" y="4214824"/>
            <a:ext cx="2571768" cy="428628"/>
          </a:xfrm>
          <a:prstGeom prst="rect">
            <a:avLst/>
          </a:prstGeom>
          <a:noFill/>
        </p:spPr>
      </p:pic>
      <p:pic>
        <p:nvPicPr>
          <p:cNvPr id="15" name="14 Imagen" descr="stock-photo-118323685.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Click="0" advTm="35000">
    <p:sndAc>
      <p:stSnd loop="1">
        <p:snd r:embed="rId2" name="Don_Apos_T_Leave_Me_-_Ernesto_Cortazar_-_MP3_mp3cu.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7" presetClass="exit" presetSubtype="8" fill="hold" nodeType="withEffect">
                                  <p:stCondLst>
                                    <p:cond delay="0"/>
                                  </p:stCondLst>
                                  <p:childTnLst>
                                    <p:anim calcmode="lin" valueType="num">
                                      <p:cBhvr>
                                        <p:cTn id="8" dur="5000"/>
                                        <p:tgtEl>
                                          <p:spTgt spid="4"/>
                                        </p:tgtEl>
                                        <p:attrNameLst>
                                          <p:attrName>ppt_x</p:attrName>
                                        </p:attrNameLst>
                                      </p:cBhvr>
                                      <p:tavLst>
                                        <p:tav tm="0">
                                          <p:val>
                                            <p:strVal val="ppt_x"/>
                                          </p:val>
                                        </p:tav>
                                        <p:tav tm="100000">
                                          <p:val>
                                            <p:strVal val="ppt_x-ppt_w/2"/>
                                          </p:val>
                                        </p:tav>
                                      </p:tavLst>
                                    </p:anim>
                                    <p:anim calcmode="lin" valueType="num">
                                      <p:cBhvr>
                                        <p:cTn id="9" dur="5000"/>
                                        <p:tgtEl>
                                          <p:spTgt spid="4"/>
                                        </p:tgtEl>
                                        <p:attrNameLst>
                                          <p:attrName>ppt_y</p:attrName>
                                        </p:attrNameLst>
                                      </p:cBhvr>
                                      <p:tavLst>
                                        <p:tav tm="0">
                                          <p:val>
                                            <p:strVal val="ppt_y"/>
                                          </p:val>
                                        </p:tav>
                                        <p:tav tm="100000">
                                          <p:val>
                                            <p:strVal val="ppt_y"/>
                                          </p:val>
                                        </p:tav>
                                      </p:tavLst>
                                    </p:anim>
                                    <p:anim calcmode="lin" valueType="num">
                                      <p:cBhvr>
                                        <p:cTn id="10" dur="5000"/>
                                        <p:tgtEl>
                                          <p:spTgt spid="4"/>
                                        </p:tgtEl>
                                        <p:attrNameLst>
                                          <p:attrName>ppt_w</p:attrName>
                                        </p:attrNameLst>
                                      </p:cBhvr>
                                      <p:tavLst>
                                        <p:tav tm="0">
                                          <p:val>
                                            <p:strVal val="ppt_w"/>
                                          </p:val>
                                        </p:tav>
                                        <p:tav tm="100000">
                                          <p:val>
                                            <p:fltVal val="0"/>
                                          </p:val>
                                        </p:tav>
                                      </p:tavLst>
                                    </p:anim>
                                    <p:anim calcmode="lin" valueType="num">
                                      <p:cBhvr>
                                        <p:cTn id="11" dur="5000"/>
                                        <p:tgtEl>
                                          <p:spTgt spid="4"/>
                                        </p:tgtEl>
                                        <p:attrNameLst>
                                          <p:attrName>ppt_h</p:attrName>
                                        </p:attrNameLst>
                                      </p:cBhvr>
                                      <p:tavLst>
                                        <p:tav tm="0">
                                          <p:val>
                                            <p:strVal val="ppt_h"/>
                                          </p:val>
                                        </p:tav>
                                        <p:tav tm="100000">
                                          <p:val>
                                            <p:strVal val="ppt_h"/>
                                          </p:val>
                                        </p:tav>
                                      </p:tavLst>
                                    </p:anim>
                                    <p:set>
                                      <p:cBhvr>
                                        <p:cTn id="12" dur="1" fill="hold">
                                          <p:stCondLst>
                                            <p:cond delay="4999"/>
                                          </p:stCondLst>
                                        </p:cTn>
                                        <p:tgtEl>
                                          <p:spTgt spid="4"/>
                                        </p:tgtEl>
                                        <p:attrNameLst>
                                          <p:attrName>style.visibility</p:attrName>
                                        </p:attrNameLst>
                                      </p:cBhvr>
                                      <p:to>
                                        <p:strVal val="hidden"/>
                                      </p:to>
                                    </p:set>
                                  </p:childTnLst>
                                </p:cTn>
                              </p:par>
                              <p:par>
                                <p:cTn id="13" presetID="3" presetClass="exit" presetSubtype="5" fill="hold" nodeType="withEffect">
                                  <p:stCondLst>
                                    <p:cond delay="0"/>
                                  </p:stCondLst>
                                  <p:childTnLst>
                                    <p:animEffect transition="out" filter="blinds(vertical)">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4" presetClass="entr" presetSubtype="3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ox(out)">
                                      <p:cBhvr>
                                        <p:cTn id="24" dur="5000"/>
                                        <p:tgtEl>
                                          <p:spTgt spid="2"/>
                                        </p:tgtEl>
                                      </p:cBhvr>
                                    </p:animEffect>
                                  </p:childTnLst>
                                </p:cTn>
                              </p:par>
                            </p:childTnLst>
                          </p:cTn>
                        </p:par>
                        <p:par>
                          <p:cTn id="25" fill="hold">
                            <p:stCondLst>
                              <p:cond delay="5000"/>
                            </p:stCondLst>
                            <p:childTnLst>
                              <p:par>
                                <p:cTn id="26" presetID="10" presetClass="entr" presetSubtype="0"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3000"/>
                                        <p:tgtEl>
                                          <p:spTgt spid="6"/>
                                        </p:tgtEl>
                                      </p:cBhvr>
                                    </p:animEffect>
                                  </p:childTnLst>
                                </p:cTn>
                              </p:par>
                            </p:childTnLst>
                          </p:cTn>
                        </p:par>
                        <p:par>
                          <p:cTn id="29" fill="hold">
                            <p:stCondLst>
                              <p:cond delay="8000"/>
                            </p:stCondLst>
                            <p:childTnLst>
                              <p:par>
                                <p:cTn id="30" presetID="52" presetClass="entr" presetSubtype="0" fill="hold" nodeType="afterEffect">
                                  <p:stCondLst>
                                    <p:cond delay="0"/>
                                  </p:stCondLst>
                                  <p:childTnLst>
                                    <p:set>
                                      <p:cBhvr>
                                        <p:cTn id="31" dur="1" fill="hold">
                                          <p:stCondLst>
                                            <p:cond delay="0"/>
                                          </p:stCondLst>
                                        </p:cTn>
                                        <p:tgtEl>
                                          <p:spTgt spid="7"/>
                                        </p:tgtEl>
                                        <p:attrNameLst>
                                          <p:attrName>style.visibility</p:attrName>
                                        </p:attrNameLst>
                                      </p:cBhvr>
                                      <p:to>
                                        <p:strVal val="visible"/>
                                      </p:to>
                                    </p:set>
                                    <p:animScale>
                                      <p:cBhvr>
                                        <p:cTn id="32" dur="2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2000" decel="50000" fill="hold">
                                          <p:stCondLst>
                                            <p:cond delay="0"/>
                                          </p:stCondLst>
                                        </p:cTn>
                                        <p:tgtEl>
                                          <p:spTgt spid="7"/>
                                        </p:tgtEl>
                                        <p:attrNameLst>
                                          <p:attrName>ppt_x</p:attrName>
                                          <p:attrName>ppt_y</p:attrName>
                                        </p:attrNameLst>
                                      </p:cBhvr>
                                    </p:animMotion>
                                    <p:animEffect transition="in" filter="fade">
                                      <p:cBhvr>
                                        <p:cTn id="34" dur="2000"/>
                                        <p:tgtEl>
                                          <p:spTgt spid="7"/>
                                        </p:tgtEl>
                                      </p:cBhvr>
                                    </p:animEffect>
                                  </p:childTnLst>
                                </p:cTn>
                              </p:par>
                            </p:childTnLst>
                          </p:cTn>
                        </p:par>
                        <p:par>
                          <p:cTn id="35" fill="hold">
                            <p:stCondLst>
                              <p:cond delay="10000"/>
                            </p:stCondLst>
                            <p:childTnLst>
                              <p:par>
                                <p:cTn id="36" presetID="52" presetClass="entr" presetSubtype="0" fill="hold" nodeType="afterEffect">
                                  <p:stCondLst>
                                    <p:cond delay="0"/>
                                  </p:stCondLst>
                                  <p:childTnLst>
                                    <p:set>
                                      <p:cBhvr>
                                        <p:cTn id="37" dur="1" fill="hold">
                                          <p:stCondLst>
                                            <p:cond delay="0"/>
                                          </p:stCondLst>
                                        </p:cTn>
                                        <p:tgtEl>
                                          <p:spTgt spid="8"/>
                                        </p:tgtEl>
                                        <p:attrNameLst>
                                          <p:attrName>style.visibility</p:attrName>
                                        </p:attrNameLst>
                                      </p:cBhvr>
                                      <p:to>
                                        <p:strVal val="visible"/>
                                      </p:to>
                                    </p:set>
                                    <p:animScale>
                                      <p:cBhvr>
                                        <p:cTn id="38" dur="2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2000" decel="50000" fill="hold">
                                          <p:stCondLst>
                                            <p:cond delay="0"/>
                                          </p:stCondLst>
                                        </p:cTn>
                                        <p:tgtEl>
                                          <p:spTgt spid="8"/>
                                        </p:tgtEl>
                                        <p:attrNameLst>
                                          <p:attrName>ppt_x</p:attrName>
                                          <p:attrName>ppt_y</p:attrName>
                                        </p:attrNameLst>
                                      </p:cBhvr>
                                    </p:animMotion>
                                    <p:animEffect transition="in" filter="fade">
                                      <p:cBhvr>
                                        <p:cTn id="40" dur="2000"/>
                                        <p:tgtEl>
                                          <p:spTgt spid="8"/>
                                        </p:tgtEl>
                                      </p:cBhvr>
                                    </p:animEffect>
                                  </p:childTnLst>
                                </p:cTn>
                              </p:par>
                            </p:childTnLst>
                          </p:cTn>
                        </p:par>
                        <p:par>
                          <p:cTn id="41" fill="hold">
                            <p:stCondLst>
                              <p:cond delay="12000"/>
                            </p:stCondLst>
                            <p:childTnLst>
                              <p:par>
                                <p:cTn id="42" presetID="52" presetClass="entr" presetSubtype="0" fill="hold" nodeType="afterEffect">
                                  <p:stCondLst>
                                    <p:cond delay="0"/>
                                  </p:stCondLst>
                                  <p:childTnLst>
                                    <p:set>
                                      <p:cBhvr>
                                        <p:cTn id="43" dur="1" fill="hold">
                                          <p:stCondLst>
                                            <p:cond delay="0"/>
                                          </p:stCondLst>
                                        </p:cTn>
                                        <p:tgtEl>
                                          <p:spTgt spid="9"/>
                                        </p:tgtEl>
                                        <p:attrNameLst>
                                          <p:attrName>style.visibility</p:attrName>
                                        </p:attrNameLst>
                                      </p:cBhvr>
                                      <p:to>
                                        <p:strVal val="visible"/>
                                      </p:to>
                                    </p:set>
                                    <p:animScale>
                                      <p:cBhvr>
                                        <p:cTn id="44"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2000" decel="50000" fill="hold">
                                          <p:stCondLst>
                                            <p:cond delay="0"/>
                                          </p:stCondLst>
                                        </p:cTn>
                                        <p:tgtEl>
                                          <p:spTgt spid="9"/>
                                        </p:tgtEl>
                                        <p:attrNameLst>
                                          <p:attrName>ppt_x</p:attrName>
                                          <p:attrName>ppt_y</p:attrName>
                                        </p:attrNameLst>
                                      </p:cBhvr>
                                    </p:animMotion>
                                    <p:animEffect transition="in" filter="fade">
                                      <p:cBhvr>
                                        <p:cTn id="46" dur="2000"/>
                                        <p:tgtEl>
                                          <p:spTgt spid="9"/>
                                        </p:tgtEl>
                                      </p:cBhvr>
                                    </p:animEffect>
                                  </p:childTnLst>
                                </p:cTn>
                              </p:par>
                            </p:childTnLst>
                          </p:cTn>
                        </p:par>
                        <p:par>
                          <p:cTn id="47" fill="hold">
                            <p:stCondLst>
                              <p:cond delay="14000"/>
                            </p:stCondLst>
                            <p:childTnLst>
                              <p:par>
                                <p:cTn id="48" presetID="52" presetClass="entr" presetSubtype="0" fill="hold" nodeType="afterEffect">
                                  <p:stCondLst>
                                    <p:cond delay="0"/>
                                  </p:stCondLst>
                                  <p:childTnLst>
                                    <p:set>
                                      <p:cBhvr>
                                        <p:cTn id="49" dur="1" fill="hold">
                                          <p:stCondLst>
                                            <p:cond delay="0"/>
                                          </p:stCondLst>
                                        </p:cTn>
                                        <p:tgtEl>
                                          <p:spTgt spid="10"/>
                                        </p:tgtEl>
                                        <p:attrNameLst>
                                          <p:attrName>style.visibility</p:attrName>
                                        </p:attrNameLst>
                                      </p:cBhvr>
                                      <p:to>
                                        <p:strVal val="visible"/>
                                      </p:to>
                                    </p:set>
                                    <p:animScale>
                                      <p:cBhvr>
                                        <p:cTn id="50" dur="2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1" dur="2000" decel="50000" fill="hold">
                                          <p:stCondLst>
                                            <p:cond delay="0"/>
                                          </p:stCondLst>
                                        </p:cTn>
                                        <p:tgtEl>
                                          <p:spTgt spid="10"/>
                                        </p:tgtEl>
                                        <p:attrNameLst>
                                          <p:attrName>ppt_x</p:attrName>
                                          <p:attrName>ppt_y</p:attrName>
                                        </p:attrNameLst>
                                      </p:cBhvr>
                                    </p:animMotion>
                                    <p:animEffect transition="in" filter="fade">
                                      <p:cBhvr>
                                        <p:cTn id="52" dur="2000"/>
                                        <p:tgtEl>
                                          <p:spTgt spid="10"/>
                                        </p:tgtEl>
                                      </p:cBhvr>
                                    </p:animEffect>
                                  </p:childTnLst>
                                </p:cTn>
                              </p:par>
                            </p:childTnLst>
                          </p:cTn>
                        </p:par>
                        <p:par>
                          <p:cTn id="53" fill="hold">
                            <p:stCondLst>
                              <p:cond delay="16000"/>
                            </p:stCondLst>
                            <p:childTnLst>
                              <p:par>
                                <p:cTn id="54" presetID="52" presetClass="entr" presetSubtype="0" fill="hold" nodeType="afterEffect">
                                  <p:stCondLst>
                                    <p:cond delay="0"/>
                                  </p:stCondLst>
                                  <p:childTnLst>
                                    <p:set>
                                      <p:cBhvr>
                                        <p:cTn id="55" dur="1" fill="hold">
                                          <p:stCondLst>
                                            <p:cond delay="0"/>
                                          </p:stCondLst>
                                        </p:cTn>
                                        <p:tgtEl>
                                          <p:spTgt spid="11"/>
                                        </p:tgtEl>
                                        <p:attrNameLst>
                                          <p:attrName>style.visibility</p:attrName>
                                        </p:attrNameLst>
                                      </p:cBhvr>
                                      <p:to>
                                        <p:strVal val="visible"/>
                                      </p:to>
                                    </p:set>
                                    <p:animScale>
                                      <p:cBhvr>
                                        <p:cTn id="56" dur="2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7" dur="2000" decel="50000" fill="hold">
                                          <p:stCondLst>
                                            <p:cond delay="0"/>
                                          </p:stCondLst>
                                        </p:cTn>
                                        <p:tgtEl>
                                          <p:spTgt spid="11"/>
                                        </p:tgtEl>
                                        <p:attrNameLst>
                                          <p:attrName>ppt_x</p:attrName>
                                          <p:attrName>ppt_y</p:attrName>
                                        </p:attrNameLst>
                                      </p:cBhvr>
                                    </p:animMotion>
                                    <p:animEffect transition="in" filter="fade">
                                      <p:cBhvr>
                                        <p:cTn id="58" dur="2000"/>
                                        <p:tgtEl>
                                          <p:spTgt spid="11"/>
                                        </p:tgtEl>
                                      </p:cBhvr>
                                    </p:animEffect>
                                  </p:childTnLst>
                                </p:cTn>
                              </p:par>
                            </p:childTnLst>
                          </p:cTn>
                        </p:par>
                        <p:par>
                          <p:cTn id="59" fill="hold">
                            <p:stCondLst>
                              <p:cond delay="18000"/>
                            </p:stCondLst>
                            <p:childTnLst>
                              <p:par>
                                <p:cTn id="60" presetID="52" presetClass="entr" presetSubtype="0" fill="hold" nodeType="afterEffect">
                                  <p:stCondLst>
                                    <p:cond delay="0"/>
                                  </p:stCondLst>
                                  <p:childTnLst>
                                    <p:set>
                                      <p:cBhvr>
                                        <p:cTn id="61" dur="1" fill="hold">
                                          <p:stCondLst>
                                            <p:cond delay="0"/>
                                          </p:stCondLst>
                                        </p:cTn>
                                        <p:tgtEl>
                                          <p:spTgt spid="12"/>
                                        </p:tgtEl>
                                        <p:attrNameLst>
                                          <p:attrName>style.visibility</p:attrName>
                                        </p:attrNameLst>
                                      </p:cBhvr>
                                      <p:to>
                                        <p:strVal val="visible"/>
                                      </p:to>
                                    </p:set>
                                    <p:animScale>
                                      <p:cBhvr>
                                        <p:cTn id="62" dur="2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3" dur="2000" decel="50000" fill="hold">
                                          <p:stCondLst>
                                            <p:cond delay="0"/>
                                          </p:stCondLst>
                                        </p:cTn>
                                        <p:tgtEl>
                                          <p:spTgt spid="12"/>
                                        </p:tgtEl>
                                        <p:attrNameLst>
                                          <p:attrName>ppt_x</p:attrName>
                                          <p:attrName>ppt_y</p:attrName>
                                        </p:attrNameLst>
                                      </p:cBhvr>
                                    </p:animMotion>
                                    <p:animEffect transition="in" filter="fade">
                                      <p:cBhvr>
                                        <p:cTn id="64" dur="2000"/>
                                        <p:tgtEl>
                                          <p:spTgt spid="12"/>
                                        </p:tgtEl>
                                      </p:cBhvr>
                                    </p:animEffect>
                                  </p:childTnLst>
                                </p:cTn>
                              </p:par>
                            </p:childTnLst>
                          </p:cTn>
                        </p:par>
                        <p:par>
                          <p:cTn id="65" fill="hold">
                            <p:stCondLst>
                              <p:cond delay="20000"/>
                            </p:stCondLst>
                            <p:childTnLst>
                              <p:par>
                                <p:cTn id="66" presetID="52" presetClass="entr" presetSubtype="0" fill="hold" nodeType="afterEffect">
                                  <p:stCondLst>
                                    <p:cond delay="0"/>
                                  </p:stCondLst>
                                  <p:childTnLst>
                                    <p:set>
                                      <p:cBhvr>
                                        <p:cTn id="67" dur="1" fill="hold">
                                          <p:stCondLst>
                                            <p:cond delay="0"/>
                                          </p:stCondLst>
                                        </p:cTn>
                                        <p:tgtEl>
                                          <p:spTgt spid="13"/>
                                        </p:tgtEl>
                                        <p:attrNameLst>
                                          <p:attrName>style.visibility</p:attrName>
                                        </p:attrNameLst>
                                      </p:cBhvr>
                                      <p:to>
                                        <p:strVal val="visible"/>
                                      </p:to>
                                    </p:set>
                                    <p:animScale>
                                      <p:cBhvr>
                                        <p:cTn id="68" dur="2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9" dur="2000" decel="50000" fill="hold">
                                          <p:stCondLst>
                                            <p:cond delay="0"/>
                                          </p:stCondLst>
                                        </p:cTn>
                                        <p:tgtEl>
                                          <p:spTgt spid="13"/>
                                        </p:tgtEl>
                                        <p:attrNameLst>
                                          <p:attrName>ppt_x</p:attrName>
                                          <p:attrName>ppt_y</p:attrName>
                                        </p:attrNameLst>
                                      </p:cBhvr>
                                    </p:animMotion>
                                    <p:animEffect transition="in" filter="fade">
                                      <p:cBhvr>
                                        <p:cTn id="70" dur="2000"/>
                                        <p:tgtEl>
                                          <p:spTgt spid="13"/>
                                        </p:tgtEl>
                                      </p:cBhvr>
                                    </p:animEffect>
                                  </p:childTnLst>
                                </p:cTn>
                              </p:par>
                            </p:childTnLst>
                          </p:cTn>
                        </p:par>
                        <p:par>
                          <p:cTn id="71" fill="hold">
                            <p:stCondLst>
                              <p:cond delay="22000"/>
                            </p:stCondLst>
                            <p:childTnLst>
                              <p:par>
                                <p:cTn id="72" presetID="52" presetClass="entr" presetSubtype="0" fill="hold" nodeType="afterEffect">
                                  <p:stCondLst>
                                    <p:cond delay="0"/>
                                  </p:stCondLst>
                                  <p:childTnLst>
                                    <p:set>
                                      <p:cBhvr>
                                        <p:cTn id="73" dur="1" fill="hold">
                                          <p:stCondLst>
                                            <p:cond delay="0"/>
                                          </p:stCondLst>
                                        </p:cTn>
                                        <p:tgtEl>
                                          <p:spTgt spid="14"/>
                                        </p:tgtEl>
                                        <p:attrNameLst>
                                          <p:attrName>style.visibility</p:attrName>
                                        </p:attrNameLst>
                                      </p:cBhvr>
                                      <p:to>
                                        <p:strVal val="visible"/>
                                      </p:to>
                                    </p:set>
                                    <p:animScale>
                                      <p:cBhvr>
                                        <p:cTn id="74" dur="2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5" dur="2000" decel="50000" fill="hold">
                                          <p:stCondLst>
                                            <p:cond delay="0"/>
                                          </p:stCondLst>
                                        </p:cTn>
                                        <p:tgtEl>
                                          <p:spTgt spid="14"/>
                                        </p:tgtEl>
                                        <p:attrNameLst>
                                          <p:attrName>ppt_x</p:attrName>
                                          <p:attrName>ppt_y</p:attrName>
                                        </p:attrNameLst>
                                      </p:cBhvr>
                                    </p:animMotion>
                                    <p:animEffect transition="in" filter="fade">
                                      <p:cBhvr>
                                        <p:cTn id="76" dur="2000"/>
                                        <p:tgtEl>
                                          <p:spTgt spid="14"/>
                                        </p:tgtEl>
                                      </p:cBhvr>
                                    </p:animEffect>
                                  </p:childTnLst>
                                </p:cTn>
                              </p:par>
                            </p:childTnLst>
                          </p:cTn>
                        </p:par>
                        <p:par>
                          <p:cTn id="77" fill="hold">
                            <p:stCondLst>
                              <p:cond delay="24000"/>
                            </p:stCondLst>
                            <p:childTnLst>
                              <p:par>
                                <p:cTn id="78" presetID="29" presetClass="entr" presetSubtype="0" fill="hold" nodeType="afterEffect">
                                  <p:stCondLst>
                                    <p:cond delay="0"/>
                                  </p:stCondLst>
                                  <p:childTnLst>
                                    <p:set>
                                      <p:cBhvr>
                                        <p:cTn id="79" dur="1" fill="hold">
                                          <p:stCondLst>
                                            <p:cond delay="0"/>
                                          </p:stCondLst>
                                        </p:cTn>
                                        <p:tgtEl>
                                          <p:spTgt spid="28674"/>
                                        </p:tgtEl>
                                        <p:attrNameLst>
                                          <p:attrName>style.visibility</p:attrName>
                                        </p:attrNameLst>
                                      </p:cBhvr>
                                      <p:to>
                                        <p:strVal val="visible"/>
                                      </p:to>
                                    </p:set>
                                    <p:anim calcmode="lin" valueType="num">
                                      <p:cBhvr>
                                        <p:cTn id="80" dur="2000" fill="hold"/>
                                        <p:tgtEl>
                                          <p:spTgt spid="28674"/>
                                        </p:tgtEl>
                                        <p:attrNameLst>
                                          <p:attrName>ppt_x</p:attrName>
                                        </p:attrNameLst>
                                      </p:cBhvr>
                                      <p:tavLst>
                                        <p:tav tm="0">
                                          <p:val>
                                            <p:strVal val="#ppt_x-.2"/>
                                          </p:val>
                                        </p:tav>
                                        <p:tav tm="100000">
                                          <p:val>
                                            <p:strVal val="#ppt_x"/>
                                          </p:val>
                                        </p:tav>
                                      </p:tavLst>
                                    </p:anim>
                                    <p:anim calcmode="lin" valueType="num">
                                      <p:cBhvr>
                                        <p:cTn id="81" dur="2000" fill="hold"/>
                                        <p:tgtEl>
                                          <p:spTgt spid="28674"/>
                                        </p:tgtEl>
                                        <p:attrNameLst>
                                          <p:attrName>ppt_y</p:attrName>
                                        </p:attrNameLst>
                                      </p:cBhvr>
                                      <p:tavLst>
                                        <p:tav tm="0">
                                          <p:val>
                                            <p:strVal val="#ppt_y"/>
                                          </p:val>
                                        </p:tav>
                                        <p:tav tm="100000">
                                          <p:val>
                                            <p:strVal val="#ppt_y"/>
                                          </p:val>
                                        </p:tav>
                                      </p:tavLst>
                                    </p:anim>
                                    <p:animEffect transition="in" filter="wipe(right)" prLst="gradientSize: 0.1">
                                      <p:cBhvr>
                                        <p:cTn id="82" dur="2000"/>
                                        <p:tgtEl>
                                          <p:spTgt spid="286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8" name="7 Imagen" descr="Imagen1.jpg"/>
          <p:cNvPicPr>
            <a:picLocks noChangeAspect="1"/>
          </p:cNvPicPr>
          <p:nvPr/>
        </p:nvPicPr>
        <p:blipFill>
          <a:blip r:embed="rId2"/>
          <a:srcRect l="1487" t="4166" r="601" b="2777"/>
          <a:stretch>
            <a:fillRect/>
          </a:stretch>
        </p:blipFill>
        <p:spPr>
          <a:xfrm>
            <a:off x="0" y="0"/>
            <a:ext cx="9144000" cy="5143500"/>
          </a:xfrm>
          <a:prstGeom prst="rect">
            <a:avLst/>
          </a:prstGeom>
          <a:blipFill>
            <a:blip r:embed="rId3"/>
            <a:stretch>
              <a:fillRect/>
            </a:stretch>
          </a:blipFill>
        </p:spPr>
      </p:pic>
      <p:sp>
        <p:nvSpPr>
          <p:cNvPr id="3" name="2 CuadroTexto"/>
          <p:cNvSpPr txBox="1"/>
          <p:nvPr/>
        </p:nvSpPr>
        <p:spPr>
          <a:xfrm>
            <a:off x="5214942" y="857238"/>
            <a:ext cx="3286148" cy="2862322"/>
          </a:xfrm>
          <a:prstGeom prst="rect">
            <a:avLst/>
          </a:prstGeom>
          <a:noFill/>
        </p:spPr>
        <p:txBody>
          <a:bodyPr wrap="square" rtlCol="0">
            <a:spAutoFit/>
          </a:bodyPr>
          <a:lstStyle/>
          <a:p>
            <a:pPr algn="ctr"/>
            <a:r>
              <a:rPr lang="es-PE" dirty="0" smtClean="0">
                <a:solidFill>
                  <a:schemeClr val="bg1"/>
                </a:solidFill>
                <a:effectLst>
                  <a:outerShdw blurRad="38100" dist="38100" dir="2700000" algn="tl">
                    <a:srgbClr val="000000">
                      <a:alpha val="43137"/>
                    </a:srgbClr>
                  </a:outerShdw>
                </a:effectLst>
              </a:rPr>
              <a:t>Levantar la mirada hacia el futuro nos protege de amenazas y peligros. Sin embargo, mantener de manera constante la mirada en el horizonte también nos impide disfrutar de caminar sobre el suelo que pisamos.</a:t>
            </a:r>
          </a:p>
          <a:p>
            <a:pPr algn="ctr"/>
            <a:endParaRPr lang="es-PE" dirty="0" smtClean="0">
              <a:solidFill>
                <a:schemeClr val="bg1"/>
              </a:solidFill>
              <a:effectLst>
                <a:outerShdw blurRad="38100" dist="38100" dir="2700000" algn="tl">
                  <a:srgbClr val="000000">
                    <a:alpha val="43137"/>
                  </a:srgbClr>
                </a:outerShdw>
              </a:effectLst>
            </a:endParaRPr>
          </a:p>
          <a:p>
            <a:endParaRPr lang="es-PE" dirty="0"/>
          </a:p>
        </p:txBody>
      </p:sp>
      <p:pic>
        <p:nvPicPr>
          <p:cNvPr id="12" name="11 Imagen" descr="Fleur_bleu_abstraite.png"/>
          <p:cNvPicPr>
            <a:picLocks noChangeAspect="1"/>
          </p:cNvPicPr>
          <p:nvPr/>
        </p:nvPicPr>
        <p:blipFill>
          <a:blip r:embed="rId4" cstate="print">
            <a:lum contrast="10000"/>
          </a:blip>
          <a:stretch>
            <a:fillRect/>
          </a:stretch>
        </p:blipFill>
        <p:spPr>
          <a:xfrm>
            <a:off x="0" y="285734"/>
            <a:ext cx="3500430" cy="3500430"/>
          </a:xfrm>
          <a:prstGeom prst="rect">
            <a:avLst/>
          </a:prstGeom>
        </p:spPr>
      </p:pic>
      <p:sp>
        <p:nvSpPr>
          <p:cNvPr id="5" name="4 Rectángulo"/>
          <p:cNvSpPr/>
          <p:nvPr/>
        </p:nvSpPr>
        <p:spPr>
          <a:xfrm>
            <a:off x="-214346" y="-285788"/>
            <a:ext cx="9572692" cy="5429288"/>
          </a:xfrm>
          <a:prstGeom prst="rect">
            <a:avLst/>
          </a:prstGeom>
          <a:blipFill dpi="0" rotWithShape="1">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8" presetClass="emph" presetSubtype="0" repeatCount="indefinite" autoRev="1" fill="hold" nodeType="withEffect">
                                  <p:stCondLst>
                                    <p:cond delay="0"/>
                                  </p:stCondLst>
                                  <p:childTnLst>
                                    <p:animRot by="21600000">
                                      <p:cBhvr>
                                        <p:cTn id="8" dur="5000" fill="hold"/>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170678_bialy-hibiskus-galazki.jpg"/>
          <p:cNvPicPr>
            <a:picLocks noChangeAspect="1"/>
          </p:cNvPicPr>
          <p:nvPr/>
        </p:nvPicPr>
        <p:blipFill>
          <a:blip r:embed="rId2"/>
          <a:stretch>
            <a:fillRect/>
          </a:stretch>
        </p:blipFill>
        <p:spPr>
          <a:xfrm>
            <a:off x="0" y="2510"/>
            <a:ext cx="9144000" cy="5140990"/>
          </a:xfrm>
          <a:prstGeom prst="rect">
            <a:avLst/>
          </a:prstGeom>
        </p:spPr>
      </p:pic>
      <p:pic>
        <p:nvPicPr>
          <p:cNvPr id="5" name="4 Imagen" descr="170678_bialy-hibiskus-galazki.jpg"/>
          <p:cNvPicPr>
            <a:picLocks noChangeAspect="1"/>
          </p:cNvPicPr>
          <p:nvPr/>
        </p:nvPicPr>
        <p:blipFill>
          <a:blip r:embed="rId2"/>
          <a:stretch>
            <a:fillRect/>
          </a:stretch>
        </p:blipFill>
        <p:spPr>
          <a:xfrm>
            <a:off x="0" y="2510"/>
            <a:ext cx="9144000" cy="5140990"/>
          </a:xfrm>
          <a:prstGeom prst="rect">
            <a:avLst/>
          </a:prstGeom>
        </p:spPr>
      </p:pic>
      <p:sp>
        <p:nvSpPr>
          <p:cNvPr id="4" name="3 Rectángulo"/>
          <p:cNvSpPr/>
          <p:nvPr/>
        </p:nvSpPr>
        <p:spPr>
          <a:xfrm>
            <a:off x="-142908" y="-285788"/>
            <a:ext cx="9572692" cy="542928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3000" fill="hold"/>
                                        <p:tgtEl>
                                          <p:spTgt spid="2"/>
                                        </p:tgtEl>
                                        <p:attrNameLst>
                                          <p:attrName>ppt_w</p:attrName>
                                        </p:attrNameLst>
                                      </p:cBhvr>
                                      <p:tavLst>
                                        <p:tav tm="0">
                                          <p:val>
                                            <p:strVal val="4/3*#ppt_w"/>
                                          </p:val>
                                        </p:tav>
                                        <p:tav tm="100000">
                                          <p:val>
                                            <p:strVal val="#ppt_w"/>
                                          </p:val>
                                        </p:tav>
                                      </p:tavLst>
                                    </p:anim>
                                    <p:anim calcmode="lin" valueType="num">
                                      <p:cBhvr>
                                        <p:cTn id="10" dur="3000" fill="hold"/>
                                        <p:tgtEl>
                                          <p:spTgt spid="2"/>
                                        </p:tgtEl>
                                        <p:attrNameLst>
                                          <p:attrName>ppt_h</p:attrName>
                                        </p:attrNameLst>
                                      </p:cBhvr>
                                      <p:tavLst>
                                        <p:tav tm="0">
                                          <p:val>
                                            <p:strVal val="4/3*#ppt_h"/>
                                          </p:val>
                                        </p:tav>
                                        <p:tav tm="100000">
                                          <p:val>
                                            <p:strVal val="#ppt_h"/>
                                          </p:val>
                                        </p:tav>
                                      </p:tavLst>
                                    </p:anim>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4/3*#ppt_w"/>
                                          </p:val>
                                        </p:tav>
                                        <p:tav tm="100000">
                                          <p:val>
                                            <p:strVal val="#ppt_w"/>
                                          </p:val>
                                        </p:tav>
                                      </p:tavLst>
                                    </p:anim>
                                    <p:anim calcmode="lin" valueType="num">
                                      <p:cBhvr>
                                        <p:cTn id="14" dur="3000" fill="hold"/>
                                        <p:tgtEl>
                                          <p:spTgt spid="5"/>
                                        </p:tgtEl>
                                        <p:attrNameLst>
                                          <p:attrName>ppt_h</p:attrName>
                                        </p:attrNameLst>
                                      </p:cBhvr>
                                      <p:tavLst>
                                        <p:tav tm="0">
                                          <p:val>
                                            <p:strVal val="4/3*#ppt_h"/>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linds(vertical)">
                                      <p:cBhvr>
                                        <p:cTn id="17" dur="3000"/>
                                        <p:tgtEl>
                                          <p:spTgt spid="2"/>
                                        </p:tgtEl>
                                      </p:cBhvr>
                                    </p:animEffect>
                                  </p:childTnLst>
                                </p:cTn>
                              </p:par>
                              <p:par>
                                <p:cTn id="18" presetID="3" presetClass="entr" presetSubtype="1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blinds(horizontal)">
                                      <p:cBhvr>
                                        <p:cTn id="20"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50000">
              <a:srgbClr val="844C70">
                <a:shade val="67500"/>
                <a:satMod val="115000"/>
              </a:srgbClr>
            </a:gs>
            <a:gs pos="100000">
              <a:srgbClr val="844C7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91383_kwiaty-hibiskus.jpg"/>
          <p:cNvPicPr>
            <a:picLocks noChangeAspect="1"/>
          </p:cNvPicPr>
          <p:nvPr/>
        </p:nvPicPr>
        <p:blipFill>
          <a:blip r:embed="rId2"/>
          <a:stretch>
            <a:fillRect/>
          </a:stretch>
        </p:blipFill>
        <p:spPr>
          <a:xfrm>
            <a:off x="0" y="0"/>
            <a:ext cx="9144000" cy="5143500"/>
          </a:xfrm>
          <a:prstGeom prst="rect">
            <a:avLst/>
          </a:prstGeom>
        </p:spPr>
      </p:pic>
      <p:pic>
        <p:nvPicPr>
          <p:cNvPr id="4" name="3 Imagen" descr="191383_kwiaty-hibiskus.jpg"/>
          <p:cNvPicPr>
            <a:picLocks noChangeAspect="1"/>
          </p:cNvPicPr>
          <p:nvPr/>
        </p:nvPicPr>
        <p:blipFill>
          <a:blip r:embed="rId2"/>
          <a:stretch>
            <a:fillRect/>
          </a:stretch>
        </p:blipFill>
        <p:spPr>
          <a:xfrm>
            <a:off x="0" y="0"/>
            <a:ext cx="9144000" cy="5143500"/>
          </a:xfrm>
          <a:prstGeom prst="rect">
            <a:avLst/>
          </a:prstGeom>
        </p:spPr>
      </p:pic>
      <p:sp>
        <p:nvSpPr>
          <p:cNvPr id="5" name="4 Rectángulo"/>
          <p:cNvSpPr/>
          <p:nvPr/>
        </p:nvSpPr>
        <p:spPr>
          <a:xfrm>
            <a:off x="-214346" y="-285788"/>
            <a:ext cx="9572692" cy="542928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4" fill="hold"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
                                          </p:val>
                                        </p:tav>
                                      </p:tavLst>
                                    </p:anim>
                                    <p:anim calcmode="lin" valueType="num">
                                      <p:cBhvr>
                                        <p:cTn id="9" dur="3000"/>
                                        <p:tgtEl>
                                          <p:spTgt spid="4"/>
                                        </p:tgtEl>
                                        <p:attrNameLst>
                                          <p:attrName>ppt_y</p:attrName>
                                        </p:attrNameLst>
                                      </p:cBhvr>
                                      <p:tavLst>
                                        <p:tav tm="0">
                                          <p:val>
                                            <p:strVal val="ppt_y"/>
                                          </p:val>
                                        </p:tav>
                                        <p:tav tm="100000">
                                          <p:val>
                                            <p:strVal val="ppt_y+ppt_h/2"/>
                                          </p:val>
                                        </p:tav>
                                      </p:tavLst>
                                    </p:anim>
                                    <p:anim calcmode="lin" valueType="num">
                                      <p:cBhvr>
                                        <p:cTn id="10" dur="3000"/>
                                        <p:tgtEl>
                                          <p:spTgt spid="4"/>
                                        </p:tgtEl>
                                        <p:attrNameLst>
                                          <p:attrName>ppt_w</p:attrName>
                                        </p:attrNameLst>
                                      </p:cBhvr>
                                      <p:tavLst>
                                        <p:tav tm="0">
                                          <p:val>
                                            <p:strVal val="ppt_w"/>
                                          </p:val>
                                        </p:tav>
                                        <p:tav tm="100000">
                                          <p:val>
                                            <p:strVal val="ppt_w"/>
                                          </p:val>
                                        </p:tav>
                                      </p:tavLst>
                                    </p:anim>
                                    <p:anim calcmode="lin" valueType="num">
                                      <p:cBhvr>
                                        <p:cTn id="11" dur="3000"/>
                                        <p:tgtEl>
                                          <p:spTgt spid="4"/>
                                        </p:tgtEl>
                                        <p:attrNameLst>
                                          <p:attrName>ppt_h</p:attrName>
                                        </p:attrNameLst>
                                      </p:cBhvr>
                                      <p:tavLst>
                                        <p:tav tm="0">
                                          <p:val>
                                            <p:strVal val="ppt_h"/>
                                          </p:val>
                                        </p:tav>
                                        <p:tav tm="100000">
                                          <p:val>
                                            <p:fltVal val="0"/>
                                          </p:val>
                                        </p:tav>
                                      </p:tavLst>
                                    </p:anim>
                                    <p:set>
                                      <p:cBhvr>
                                        <p:cTn id="12" dur="1" fill="hold">
                                          <p:stCondLst>
                                            <p:cond delay="2999"/>
                                          </p:stCondLst>
                                        </p:cTn>
                                        <p:tgtEl>
                                          <p:spTgt spid="4"/>
                                        </p:tgtEl>
                                        <p:attrNameLst>
                                          <p:attrName>style.visibility</p:attrName>
                                        </p:attrNameLst>
                                      </p:cBhvr>
                                      <p:to>
                                        <p:strVal val="hidden"/>
                                      </p:to>
                                    </p:set>
                                  </p:childTnLst>
                                </p:cTn>
                              </p:par>
                              <p:par>
                                <p:cTn id="13" presetID="5" presetClass="exit" presetSubtype="5" fill="hold" nodeType="withEffect">
                                  <p:stCondLst>
                                    <p:cond delay="0"/>
                                  </p:stCondLst>
                                  <p:childTnLst>
                                    <p:animEffect transition="out" filter="checkerboard(down)">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17" presetClass="entr" presetSubtype="1"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
                                          </p:val>
                                        </p:tav>
                                        <p:tav tm="100000">
                                          <p:val>
                                            <p:strVal val="#ppt_x"/>
                                          </p:val>
                                        </p:tav>
                                      </p:tavLst>
                                    </p:anim>
                                    <p:anim calcmode="lin" valueType="num">
                                      <p:cBhvr>
                                        <p:cTn id="19" dur="3000" fill="hold"/>
                                        <p:tgtEl>
                                          <p:spTgt spid="2"/>
                                        </p:tgtEl>
                                        <p:attrNameLst>
                                          <p:attrName>ppt_y</p:attrName>
                                        </p:attrNameLst>
                                      </p:cBhvr>
                                      <p:tavLst>
                                        <p:tav tm="0">
                                          <p:val>
                                            <p:strVal val="#ppt_y-#ppt_h/2"/>
                                          </p:val>
                                        </p:tav>
                                        <p:tav tm="100000">
                                          <p:val>
                                            <p:strVal val="#ppt_y"/>
                                          </p:val>
                                        </p:tav>
                                      </p:tavLst>
                                    </p:anim>
                                    <p:anim calcmode="lin" valueType="num">
                                      <p:cBhvr>
                                        <p:cTn id="20" dur="3000" fill="hold"/>
                                        <p:tgtEl>
                                          <p:spTgt spid="2"/>
                                        </p:tgtEl>
                                        <p:attrNameLst>
                                          <p:attrName>ppt_w</p:attrName>
                                        </p:attrNameLst>
                                      </p:cBhvr>
                                      <p:tavLst>
                                        <p:tav tm="0">
                                          <p:val>
                                            <p:strVal val="#ppt_w"/>
                                          </p:val>
                                        </p:tav>
                                        <p:tav tm="100000">
                                          <p:val>
                                            <p:strVal val="#ppt_w"/>
                                          </p:val>
                                        </p:tav>
                                      </p:tavLst>
                                    </p:anim>
                                    <p:anim calcmode="lin" valueType="num">
                                      <p:cBhvr>
                                        <p:cTn id="21" dur="3000" fill="hold"/>
                                        <p:tgtEl>
                                          <p:spTgt spid="2"/>
                                        </p:tgtEl>
                                        <p:attrNameLst>
                                          <p:attrName>ppt_h</p:attrName>
                                        </p:attrNameLst>
                                      </p:cBhvr>
                                      <p:tavLst>
                                        <p:tav tm="0">
                                          <p:val>
                                            <p:fltVal val="0"/>
                                          </p:val>
                                        </p:tav>
                                        <p:tav tm="100000">
                                          <p:val>
                                            <p:strVal val="#ppt_h"/>
                                          </p:val>
                                        </p:tav>
                                      </p:tavLst>
                                    </p:anim>
                                  </p:childTnLst>
                                </p:cTn>
                              </p:par>
                              <p:par>
                                <p:cTn id="22" presetID="16" presetClass="entr" presetSubtype="37"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outVertical)">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99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2292463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2292463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142908" y="-142894"/>
            <a:ext cx="9572692" cy="542928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2" fill="hold"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16" presetClass="exit" presetSubtype="42" fill="hold" nodeType="withEffect">
                                  <p:stCondLst>
                                    <p:cond delay="0"/>
                                  </p:stCondLst>
                                  <p:childTnLst>
                                    <p:animEffect transition="out" filter="barn(outHorizontal)">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5" presetClass="entr" presetSubtype="1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across)">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8" name="7 Imagen" descr="Imagen1.jpg"/>
          <p:cNvPicPr>
            <a:picLocks noChangeAspect="1"/>
          </p:cNvPicPr>
          <p:nvPr/>
        </p:nvPicPr>
        <p:blipFill>
          <a:blip r:embed="rId2"/>
          <a:srcRect l="1487" t="4166" r="601" b="2777"/>
          <a:stretch>
            <a:fillRect/>
          </a:stretch>
        </p:blipFill>
        <p:spPr>
          <a:xfrm>
            <a:off x="0" y="0"/>
            <a:ext cx="9144000" cy="5143500"/>
          </a:xfrm>
          <a:prstGeom prst="rect">
            <a:avLst/>
          </a:prstGeom>
        </p:spPr>
      </p:pic>
      <p:sp>
        <p:nvSpPr>
          <p:cNvPr id="3" name="2 CuadroTexto"/>
          <p:cNvSpPr txBox="1"/>
          <p:nvPr/>
        </p:nvSpPr>
        <p:spPr>
          <a:xfrm>
            <a:off x="5214942" y="428610"/>
            <a:ext cx="3286148" cy="2862322"/>
          </a:xfrm>
          <a:prstGeom prst="rect">
            <a:avLst/>
          </a:prstGeom>
          <a:noFill/>
        </p:spPr>
        <p:txBody>
          <a:bodyPr wrap="square" rtlCol="0">
            <a:spAutoFit/>
          </a:bodyPr>
          <a:lstStyle/>
          <a:p>
            <a:pPr algn="ctr"/>
            <a:r>
              <a:rPr lang="es-PE" dirty="0" smtClean="0">
                <a:solidFill>
                  <a:schemeClr val="bg1"/>
                </a:solidFill>
                <a:effectLst>
                  <a:outerShdw blurRad="38100" dist="38100" dir="2700000" algn="tl">
                    <a:srgbClr val="000000">
                      <a:alpha val="43137"/>
                    </a:srgbClr>
                  </a:outerShdw>
                </a:effectLst>
              </a:rPr>
              <a:t>Dedicamos más tiempo a «hacer» que a </a:t>
            </a:r>
            <a:r>
              <a:rPr lang="es-PE" b="1" dirty="0" smtClean="0">
                <a:solidFill>
                  <a:schemeClr val="bg1"/>
                </a:solidFill>
                <a:effectLst>
                  <a:outerShdw blurRad="38100" dist="38100" dir="2700000" algn="tl">
                    <a:srgbClr val="000000">
                      <a:alpha val="43137"/>
                    </a:srgbClr>
                  </a:outerShdw>
                </a:effectLst>
              </a:rPr>
              <a:t>“ ser” </a:t>
            </a:r>
            <a:r>
              <a:rPr lang="es-PE" dirty="0" smtClean="0">
                <a:solidFill>
                  <a:schemeClr val="bg1"/>
                </a:solidFill>
                <a:effectLst>
                  <a:outerShdw blurRad="38100" dist="38100" dir="2700000" algn="tl">
                    <a:srgbClr val="000000">
                      <a:alpha val="43137"/>
                    </a:srgbClr>
                  </a:outerShdw>
                </a:effectLst>
              </a:rPr>
              <a:t>quiere decir que </a:t>
            </a:r>
            <a:r>
              <a:rPr lang="es-PE" b="1" dirty="0" smtClean="0">
                <a:solidFill>
                  <a:schemeClr val="bg1"/>
                </a:solidFill>
                <a:effectLst>
                  <a:outerShdw blurRad="38100" dist="38100" dir="2700000" algn="tl">
                    <a:srgbClr val="000000">
                      <a:alpha val="43137"/>
                    </a:srgbClr>
                  </a:outerShdw>
                </a:effectLst>
              </a:rPr>
              <a:t>en ocasiones vivimos tan programados que nos olvidamos de ser, de sentir, de estar</a:t>
            </a:r>
            <a:r>
              <a:rPr lang="es-PE" dirty="0" smtClean="0">
                <a:solidFill>
                  <a:schemeClr val="bg1"/>
                </a:solidFill>
                <a:effectLst>
                  <a:outerShdw blurRad="38100" dist="38100" dir="2700000" algn="tl">
                    <a:srgbClr val="000000">
                      <a:alpha val="43137"/>
                    </a:srgbClr>
                  </a:outerShdw>
                </a:effectLst>
              </a:rPr>
              <a:t>. </a:t>
            </a:r>
          </a:p>
          <a:p>
            <a:pPr algn="ctr"/>
            <a:r>
              <a:rPr lang="es-PE" dirty="0" smtClean="0">
                <a:solidFill>
                  <a:schemeClr val="bg1"/>
                </a:solidFill>
                <a:effectLst>
                  <a:outerShdw blurRad="38100" dist="38100" dir="2700000" algn="tl">
                    <a:srgbClr val="000000">
                      <a:alpha val="43137"/>
                    </a:srgbClr>
                  </a:outerShdw>
                </a:effectLst>
              </a:rPr>
              <a:t>Nos pasamos la vida realizando tareas con el único objetivo de cumplirlas, como si nuestro bienestar solo dependiera de ello</a:t>
            </a:r>
          </a:p>
          <a:p>
            <a:pPr algn="ctr"/>
            <a:endParaRPr lang="es-PE" dirty="0">
              <a:solidFill>
                <a:schemeClr val="bg1"/>
              </a:solidFill>
              <a:effectLst>
                <a:outerShdw blurRad="38100" dist="38100" dir="2700000" algn="tl">
                  <a:srgbClr val="000000">
                    <a:alpha val="43137"/>
                  </a:srgbClr>
                </a:outerShdw>
              </a:effectLst>
            </a:endParaRPr>
          </a:p>
        </p:txBody>
      </p:sp>
      <p:pic>
        <p:nvPicPr>
          <p:cNvPr id="6" name="5 Imagen" descr="Fleur_bleu_abstraite.png"/>
          <p:cNvPicPr>
            <a:picLocks noChangeAspect="1"/>
          </p:cNvPicPr>
          <p:nvPr/>
        </p:nvPicPr>
        <p:blipFill>
          <a:blip r:embed="rId3" cstate="print">
            <a:lum contrast="10000"/>
          </a:blip>
          <a:stretch>
            <a:fillRect/>
          </a:stretch>
        </p:blipFill>
        <p:spPr>
          <a:xfrm>
            <a:off x="0" y="285734"/>
            <a:ext cx="3500430" cy="3500430"/>
          </a:xfrm>
          <a:prstGeom prst="rect">
            <a:avLst/>
          </a:prstGeom>
        </p:spPr>
      </p:pic>
      <p:sp>
        <p:nvSpPr>
          <p:cNvPr id="5" name="4 Rectángulo"/>
          <p:cNvSpPr/>
          <p:nvPr/>
        </p:nvSpPr>
        <p:spPr>
          <a:xfrm>
            <a:off x="-214346" y="0"/>
            <a:ext cx="9572692" cy="542928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8" presetClass="emph" presetSubtype="0" repeatCount="indefinite" autoRev="1" fill="hold" nodeType="withEffect">
                                  <p:stCondLst>
                                    <p:cond delay="0"/>
                                  </p:stCondLst>
                                  <p:childTnLst>
                                    <p:animRot by="21600000">
                                      <p:cBhvr>
                                        <p:cTn id="8" dur="5000" fill="hold"/>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00642D"/>
            </a:gs>
            <a:gs pos="50000">
              <a:srgbClr val="FF6600">
                <a:shade val="67500"/>
                <a:satMod val="115000"/>
              </a:srgbClr>
            </a:gs>
            <a:gs pos="100000">
              <a:srgbClr val="FF6600">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196377_olty-hibiskus.jpg"/>
          <p:cNvPicPr>
            <a:picLocks noChangeAspect="1"/>
          </p:cNvPicPr>
          <p:nvPr/>
        </p:nvPicPr>
        <p:blipFill>
          <a:blip r:embed="rId2"/>
          <a:stretch>
            <a:fillRect/>
          </a:stretch>
        </p:blipFill>
        <p:spPr>
          <a:xfrm>
            <a:off x="0" y="0"/>
            <a:ext cx="9144000" cy="5143500"/>
          </a:xfrm>
          <a:prstGeom prst="rect">
            <a:avLst/>
          </a:prstGeom>
        </p:spPr>
      </p:pic>
      <p:pic>
        <p:nvPicPr>
          <p:cNvPr id="4" name="3 Imagen" descr="196377_olty-hibiskus.jpg"/>
          <p:cNvPicPr>
            <a:picLocks noChangeAspect="1"/>
          </p:cNvPicPr>
          <p:nvPr/>
        </p:nvPicPr>
        <p:blipFill>
          <a:blip r:embed="rId2"/>
          <a:stretch>
            <a:fillRect/>
          </a:stretch>
        </p:blipFill>
        <p:spPr>
          <a:xfrm>
            <a:off x="0" y="0"/>
            <a:ext cx="9144000" cy="5143500"/>
          </a:xfrm>
          <a:prstGeom prst="rect">
            <a:avLst/>
          </a:prstGeom>
        </p:spPr>
      </p:pic>
      <p:sp>
        <p:nvSpPr>
          <p:cNvPr id="5" name="4 Rectángulo"/>
          <p:cNvSpPr/>
          <p:nvPr/>
        </p:nvSpPr>
        <p:spPr>
          <a:xfrm>
            <a:off x="-142908" y="-142894"/>
            <a:ext cx="9572692" cy="542928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ppt_w/2"/>
                                          </p:val>
                                        </p:tav>
                                      </p:tavLst>
                                    </p:anim>
                                    <p:anim calcmode="lin" valueType="num">
                                      <p:cBhvr>
                                        <p:cTn id="9" dur="3000"/>
                                        <p:tgtEl>
                                          <p:spTgt spid="4"/>
                                        </p:tgtEl>
                                        <p:attrNameLst>
                                          <p:attrName>ppt_y</p:attrName>
                                        </p:attrNameLst>
                                      </p:cBhvr>
                                      <p:tavLst>
                                        <p:tav tm="0">
                                          <p:val>
                                            <p:strVal val="ppt_y"/>
                                          </p:val>
                                        </p:tav>
                                        <p:tav tm="100000">
                                          <p:val>
                                            <p:strVal val="ppt_y"/>
                                          </p:val>
                                        </p:tav>
                                      </p:tavLst>
                                    </p:anim>
                                    <p:anim calcmode="lin" valueType="num">
                                      <p:cBhvr>
                                        <p:cTn id="10" dur="3000"/>
                                        <p:tgtEl>
                                          <p:spTgt spid="4"/>
                                        </p:tgtEl>
                                        <p:attrNameLst>
                                          <p:attrName>ppt_w</p:attrName>
                                        </p:attrNameLst>
                                      </p:cBhvr>
                                      <p:tavLst>
                                        <p:tav tm="0">
                                          <p:val>
                                            <p:strVal val="ppt_w"/>
                                          </p:val>
                                        </p:tav>
                                        <p:tav tm="100000">
                                          <p:val>
                                            <p:fltVal val="0"/>
                                          </p:val>
                                        </p:tav>
                                      </p:tavLst>
                                    </p:anim>
                                    <p:anim calcmode="lin" valueType="num">
                                      <p:cBhvr>
                                        <p:cTn id="11" dur="3000"/>
                                        <p:tgtEl>
                                          <p:spTgt spid="4"/>
                                        </p:tgtEl>
                                        <p:attrNameLst>
                                          <p:attrName>ppt_h</p:attrName>
                                        </p:attrNameLst>
                                      </p:cBhvr>
                                      <p:tavLst>
                                        <p:tav tm="0">
                                          <p:val>
                                            <p:strVal val="ppt_h"/>
                                          </p:val>
                                        </p:tav>
                                        <p:tav tm="100000">
                                          <p:val>
                                            <p:strVal val="ppt_h"/>
                                          </p:val>
                                        </p:tav>
                                      </p:tavLst>
                                    </p:anim>
                                    <p:set>
                                      <p:cBhvr>
                                        <p:cTn id="12" dur="1" fill="hold">
                                          <p:stCondLst>
                                            <p:cond delay="2999"/>
                                          </p:stCondLst>
                                        </p:cTn>
                                        <p:tgtEl>
                                          <p:spTgt spid="4"/>
                                        </p:tgtEl>
                                        <p:attrNameLst>
                                          <p:attrName>style.visibility</p:attrName>
                                        </p:attrNameLst>
                                      </p:cBhvr>
                                      <p:to>
                                        <p:strVal val="hidden"/>
                                      </p:to>
                                    </p:set>
                                  </p:childTnLst>
                                </p:cTn>
                              </p:par>
                              <p:par>
                                <p:cTn id="13" presetID="8" presetClass="exit" presetSubtype="16" fill="hold" nodeType="withEffect">
                                  <p:stCondLst>
                                    <p:cond delay="0"/>
                                  </p:stCondLst>
                                  <p:childTnLst>
                                    <p:animEffect transition="out" filter="diamond(in)">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ppt_w/2"/>
                                          </p:val>
                                        </p:tav>
                                        <p:tav tm="100000">
                                          <p:val>
                                            <p:strVal val="#ppt_x"/>
                                          </p:val>
                                        </p:tav>
                                      </p:tavLst>
                                    </p:anim>
                                    <p:anim calcmode="lin" valueType="num">
                                      <p:cBhvr>
                                        <p:cTn id="19" dur="3000" fill="hold"/>
                                        <p:tgtEl>
                                          <p:spTgt spid="2"/>
                                        </p:tgtEl>
                                        <p:attrNameLst>
                                          <p:attrName>ppt_y</p:attrName>
                                        </p:attrNameLst>
                                      </p:cBhvr>
                                      <p:tavLst>
                                        <p:tav tm="0">
                                          <p:val>
                                            <p:strVal val="#ppt_y"/>
                                          </p:val>
                                        </p:tav>
                                        <p:tav tm="100000">
                                          <p:val>
                                            <p:strVal val="#ppt_y"/>
                                          </p:val>
                                        </p:tav>
                                      </p:tavLst>
                                    </p:anim>
                                    <p:anim calcmode="lin" valueType="num">
                                      <p:cBhvr>
                                        <p:cTn id="20" dur="3000" fill="hold"/>
                                        <p:tgtEl>
                                          <p:spTgt spid="2"/>
                                        </p:tgtEl>
                                        <p:attrNameLst>
                                          <p:attrName>ppt_w</p:attrName>
                                        </p:attrNameLst>
                                      </p:cBhvr>
                                      <p:tavLst>
                                        <p:tav tm="0">
                                          <p:val>
                                            <p:fltVal val="0"/>
                                          </p:val>
                                        </p:tav>
                                        <p:tav tm="100000">
                                          <p:val>
                                            <p:strVal val="#ppt_w"/>
                                          </p:val>
                                        </p:tav>
                                      </p:tavLst>
                                    </p:anim>
                                    <p:anim calcmode="lin" valueType="num">
                                      <p:cBhvr>
                                        <p:cTn id="21" dur="3000" fill="hold"/>
                                        <p:tgtEl>
                                          <p:spTgt spid="2"/>
                                        </p:tgtEl>
                                        <p:attrNameLst>
                                          <p:attrName>ppt_h</p:attrName>
                                        </p:attrNameLst>
                                      </p:cBhvr>
                                      <p:tavLst>
                                        <p:tav tm="0">
                                          <p:val>
                                            <p:strVal val="#ppt_h"/>
                                          </p:val>
                                        </p:tav>
                                        <p:tav tm="100000">
                                          <p:val>
                                            <p:strVal val="#ppt_h"/>
                                          </p:val>
                                        </p:tav>
                                      </p:tavLst>
                                    </p:anim>
                                  </p:childTnLst>
                                </p:cTn>
                              </p:par>
                              <p:par>
                                <p:cTn id="22" presetID="8" presetClass="entr" presetSubtype="3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diamond(out)">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8000">
              <a:srgbClr val="FFC000"/>
            </a:gs>
            <a:gs pos="50000">
              <a:srgbClr val="D00054">
                <a:shade val="67500"/>
                <a:satMod val="115000"/>
              </a:srgbClr>
            </a:gs>
            <a:gs pos="100000">
              <a:srgbClr val="D00054">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stock-photo-5555264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tock-photo-5555264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142908" y="-142894"/>
            <a:ext cx="9572692" cy="542928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4" fill="hold"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
                                          </p:val>
                                        </p:tav>
                                      </p:tavLst>
                                    </p:anim>
                                    <p:anim calcmode="lin" valueType="num">
                                      <p:cBhvr>
                                        <p:cTn id="9" dur="3000"/>
                                        <p:tgtEl>
                                          <p:spTgt spid="4"/>
                                        </p:tgtEl>
                                        <p:attrNameLst>
                                          <p:attrName>ppt_y</p:attrName>
                                        </p:attrNameLst>
                                      </p:cBhvr>
                                      <p:tavLst>
                                        <p:tav tm="0">
                                          <p:val>
                                            <p:strVal val="ppt_y"/>
                                          </p:val>
                                        </p:tav>
                                        <p:tav tm="100000">
                                          <p:val>
                                            <p:strVal val="ppt_y+ppt_h/2"/>
                                          </p:val>
                                        </p:tav>
                                      </p:tavLst>
                                    </p:anim>
                                    <p:anim calcmode="lin" valueType="num">
                                      <p:cBhvr>
                                        <p:cTn id="10" dur="3000"/>
                                        <p:tgtEl>
                                          <p:spTgt spid="4"/>
                                        </p:tgtEl>
                                        <p:attrNameLst>
                                          <p:attrName>ppt_w</p:attrName>
                                        </p:attrNameLst>
                                      </p:cBhvr>
                                      <p:tavLst>
                                        <p:tav tm="0">
                                          <p:val>
                                            <p:strVal val="ppt_w"/>
                                          </p:val>
                                        </p:tav>
                                        <p:tav tm="100000">
                                          <p:val>
                                            <p:strVal val="ppt_w"/>
                                          </p:val>
                                        </p:tav>
                                      </p:tavLst>
                                    </p:anim>
                                    <p:anim calcmode="lin" valueType="num">
                                      <p:cBhvr>
                                        <p:cTn id="11" dur="3000"/>
                                        <p:tgtEl>
                                          <p:spTgt spid="4"/>
                                        </p:tgtEl>
                                        <p:attrNameLst>
                                          <p:attrName>ppt_h</p:attrName>
                                        </p:attrNameLst>
                                      </p:cBhvr>
                                      <p:tavLst>
                                        <p:tav tm="0">
                                          <p:val>
                                            <p:strVal val="ppt_h"/>
                                          </p:val>
                                        </p:tav>
                                        <p:tav tm="100000">
                                          <p:val>
                                            <p:fltVal val="0"/>
                                          </p:val>
                                        </p:tav>
                                      </p:tavLst>
                                    </p:anim>
                                    <p:set>
                                      <p:cBhvr>
                                        <p:cTn id="12" dur="1" fill="hold">
                                          <p:stCondLst>
                                            <p:cond delay="2999"/>
                                          </p:stCondLst>
                                        </p:cTn>
                                        <p:tgtEl>
                                          <p:spTgt spid="4"/>
                                        </p:tgtEl>
                                        <p:attrNameLst>
                                          <p:attrName>style.visibility</p:attrName>
                                        </p:attrNameLst>
                                      </p:cBhvr>
                                      <p:to>
                                        <p:strVal val="hidden"/>
                                      </p:to>
                                    </p:set>
                                  </p:childTnLst>
                                </p:cTn>
                              </p:par>
                              <p:par>
                                <p:cTn id="13" presetID="5" presetClass="exit" presetSubtype="5" fill="hold" nodeType="withEffect">
                                  <p:stCondLst>
                                    <p:cond delay="0"/>
                                  </p:stCondLst>
                                  <p:childTnLst>
                                    <p:animEffect transition="out" filter="checkerboard(down)">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17" presetClass="entr" presetSubtype="1"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
                                          </p:val>
                                        </p:tav>
                                        <p:tav tm="100000">
                                          <p:val>
                                            <p:strVal val="#ppt_x"/>
                                          </p:val>
                                        </p:tav>
                                      </p:tavLst>
                                    </p:anim>
                                    <p:anim calcmode="lin" valueType="num">
                                      <p:cBhvr>
                                        <p:cTn id="19" dur="3000" fill="hold"/>
                                        <p:tgtEl>
                                          <p:spTgt spid="2"/>
                                        </p:tgtEl>
                                        <p:attrNameLst>
                                          <p:attrName>ppt_y</p:attrName>
                                        </p:attrNameLst>
                                      </p:cBhvr>
                                      <p:tavLst>
                                        <p:tav tm="0">
                                          <p:val>
                                            <p:strVal val="#ppt_y-#ppt_h/2"/>
                                          </p:val>
                                        </p:tav>
                                        <p:tav tm="100000">
                                          <p:val>
                                            <p:strVal val="#ppt_y"/>
                                          </p:val>
                                        </p:tav>
                                      </p:tavLst>
                                    </p:anim>
                                    <p:anim calcmode="lin" valueType="num">
                                      <p:cBhvr>
                                        <p:cTn id="20" dur="3000" fill="hold"/>
                                        <p:tgtEl>
                                          <p:spTgt spid="2"/>
                                        </p:tgtEl>
                                        <p:attrNameLst>
                                          <p:attrName>ppt_w</p:attrName>
                                        </p:attrNameLst>
                                      </p:cBhvr>
                                      <p:tavLst>
                                        <p:tav tm="0">
                                          <p:val>
                                            <p:strVal val="#ppt_w"/>
                                          </p:val>
                                        </p:tav>
                                        <p:tav tm="100000">
                                          <p:val>
                                            <p:strVal val="#ppt_w"/>
                                          </p:val>
                                        </p:tav>
                                      </p:tavLst>
                                    </p:anim>
                                    <p:anim calcmode="lin" valueType="num">
                                      <p:cBhvr>
                                        <p:cTn id="21" dur="3000" fill="hold"/>
                                        <p:tgtEl>
                                          <p:spTgt spid="2"/>
                                        </p:tgtEl>
                                        <p:attrNameLst>
                                          <p:attrName>ppt_h</p:attrName>
                                        </p:attrNameLst>
                                      </p:cBhvr>
                                      <p:tavLst>
                                        <p:tav tm="0">
                                          <p:val>
                                            <p:fltVal val="0"/>
                                          </p:val>
                                        </p:tav>
                                        <p:tav tm="100000">
                                          <p:val>
                                            <p:strVal val="#ppt_h"/>
                                          </p:val>
                                        </p:tav>
                                      </p:tavLst>
                                    </p:anim>
                                  </p:childTnLst>
                                </p:cTn>
                              </p:par>
                              <p:par>
                                <p:cTn id="22" presetID="5"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down)">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FCC8E6">
                <a:shade val="67500"/>
                <a:satMod val="115000"/>
              </a:srgbClr>
            </a:gs>
            <a:gs pos="100000">
              <a:srgbClr val="FCC8E6">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stock-photo-6886475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tock-photo-6886475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142908" y="-142894"/>
            <a:ext cx="9572692" cy="542928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ppt_w/2"/>
                                          </p:val>
                                        </p:tav>
                                      </p:tavLst>
                                    </p:anim>
                                    <p:anim calcmode="lin" valueType="num">
                                      <p:cBhvr>
                                        <p:cTn id="9" dur="3000"/>
                                        <p:tgtEl>
                                          <p:spTgt spid="4"/>
                                        </p:tgtEl>
                                        <p:attrNameLst>
                                          <p:attrName>ppt_y</p:attrName>
                                        </p:attrNameLst>
                                      </p:cBhvr>
                                      <p:tavLst>
                                        <p:tav tm="0">
                                          <p:val>
                                            <p:strVal val="ppt_y"/>
                                          </p:val>
                                        </p:tav>
                                        <p:tav tm="100000">
                                          <p:val>
                                            <p:strVal val="ppt_y"/>
                                          </p:val>
                                        </p:tav>
                                      </p:tavLst>
                                    </p:anim>
                                    <p:anim calcmode="lin" valueType="num">
                                      <p:cBhvr>
                                        <p:cTn id="10" dur="3000"/>
                                        <p:tgtEl>
                                          <p:spTgt spid="4"/>
                                        </p:tgtEl>
                                        <p:attrNameLst>
                                          <p:attrName>ppt_w</p:attrName>
                                        </p:attrNameLst>
                                      </p:cBhvr>
                                      <p:tavLst>
                                        <p:tav tm="0">
                                          <p:val>
                                            <p:strVal val="ppt_w"/>
                                          </p:val>
                                        </p:tav>
                                        <p:tav tm="100000">
                                          <p:val>
                                            <p:fltVal val="0"/>
                                          </p:val>
                                        </p:tav>
                                      </p:tavLst>
                                    </p:anim>
                                    <p:anim calcmode="lin" valueType="num">
                                      <p:cBhvr>
                                        <p:cTn id="11" dur="3000"/>
                                        <p:tgtEl>
                                          <p:spTgt spid="4"/>
                                        </p:tgtEl>
                                        <p:attrNameLst>
                                          <p:attrName>ppt_h</p:attrName>
                                        </p:attrNameLst>
                                      </p:cBhvr>
                                      <p:tavLst>
                                        <p:tav tm="0">
                                          <p:val>
                                            <p:strVal val="ppt_h"/>
                                          </p:val>
                                        </p:tav>
                                        <p:tav tm="100000">
                                          <p:val>
                                            <p:strVal val="ppt_h"/>
                                          </p:val>
                                        </p:tav>
                                      </p:tavLst>
                                    </p:anim>
                                    <p:set>
                                      <p:cBhvr>
                                        <p:cTn id="12" dur="1" fill="hold">
                                          <p:stCondLst>
                                            <p:cond delay="2999"/>
                                          </p:stCondLst>
                                        </p:cTn>
                                        <p:tgtEl>
                                          <p:spTgt spid="4"/>
                                        </p:tgtEl>
                                        <p:attrNameLst>
                                          <p:attrName>style.visibility</p:attrName>
                                        </p:attrNameLst>
                                      </p:cBhvr>
                                      <p:to>
                                        <p:strVal val="hidden"/>
                                      </p:to>
                                    </p:set>
                                  </p:childTnLst>
                                </p:cTn>
                              </p:par>
                              <p:par>
                                <p:cTn id="13" presetID="4" presetClass="exit" presetSubtype="16" fill="hold" nodeType="withEffect">
                                  <p:stCondLst>
                                    <p:cond delay="0"/>
                                  </p:stCondLst>
                                  <p:childTnLst>
                                    <p:animEffect transition="out" filter="box(in)">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ppt_w/2"/>
                                          </p:val>
                                        </p:tav>
                                        <p:tav tm="100000">
                                          <p:val>
                                            <p:strVal val="#ppt_x"/>
                                          </p:val>
                                        </p:tav>
                                      </p:tavLst>
                                    </p:anim>
                                    <p:anim calcmode="lin" valueType="num">
                                      <p:cBhvr>
                                        <p:cTn id="19" dur="3000" fill="hold"/>
                                        <p:tgtEl>
                                          <p:spTgt spid="2"/>
                                        </p:tgtEl>
                                        <p:attrNameLst>
                                          <p:attrName>ppt_y</p:attrName>
                                        </p:attrNameLst>
                                      </p:cBhvr>
                                      <p:tavLst>
                                        <p:tav tm="0">
                                          <p:val>
                                            <p:strVal val="#ppt_y"/>
                                          </p:val>
                                        </p:tav>
                                        <p:tav tm="100000">
                                          <p:val>
                                            <p:strVal val="#ppt_y"/>
                                          </p:val>
                                        </p:tav>
                                      </p:tavLst>
                                    </p:anim>
                                    <p:anim calcmode="lin" valueType="num">
                                      <p:cBhvr>
                                        <p:cTn id="20" dur="3000" fill="hold"/>
                                        <p:tgtEl>
                                          <p:spTgt spid="2"/>
                                        </p:tgtEl>
                                        <p:attrNameLst>
                                          <p:attrName>ppt_w</p:attrName>
                                        </p:attrNameLst>
                                      </p:cBhvr>
                                      <p:tavLst>
                                        <p:tav tm="0">
                                          <p:val>
                                            <p:fltVal val="0"/>
                                          </p:val>
                                        </p:tav>
                                        <p:tav tm="100000">
                                          <p:val>
                                            <p:strVal val="#ppt_w"/>
                                          </p:val>
                                        </p:tav>
                                      </p:tavLst>
                                    </p:anim>
                                    <p:anim calcmode="lin" valueType="num">
                                      <p:cBhvr>
                                        <p:cTn id="21" dur="3000" fill="hold"/>
                                        <p:tgtEl>
                                          <p:spTgt spid="2"/>
                                        </p:tgtEl>
                                        <p:attrNameLst>
                                          <p:attrName>ppt_h</p:attrName>
                                        </p:attrNameLst>
                                      </p:cBhvr>
                                      <p:tavLst>
                                        <p:tav tm="0">
                                          <p:val>
                                            <p:strVal val="#ppt_h"/>
                                          </p:val>
                                        </p:tav>
                                        <p:tav tm="100000">
                                          <p:val>
                                            <p:strVal val="#ppt_h"/>
                                          </p:val>
                                        </p:tav>
                                      </p:tavLst>
                                    </p:anim>
                                  </p:childTnLst>
                                </p:cTn>
                              </p:par>
                              <p:par>
                                <p:cTn id="22" presetID="3"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linds(vertical)">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8" name="7 Imagen" descr="Imagen1.jpg"/>
          <p:cNvPicPr>
            <a:picLocks noChangeAspect="1"/>
          </p:cNvPicPr>
          <p:nvPr/>
        </p:nvPicPr>
        <p:blipFill>
          <a:blip r:embed="rId2"/>
          <a:srcRect l="1487" t="4166" r="601" b="2777"/>
          <a:stretch>
            <a:fillRect/>
          </a:stretch>
        </p:blipFill>
        <p:spPr>
          <a:xfrm>
            <a:off x="0" y="0"/>
            <a:ext cx="9144000" cy="5143500"/>
          </a:xfrm>
          <a:prstGeom prst="rect">
            <a:avLst/>
          </a:prstGeom>
        </p:spPr>
      </p:pic>
      <p:sp>
        <p:nvSpPr>
          <p:cNvPr id="3" name="2 CuadroTexto"/>
          <p:cNvSpPr txBox="1"/>
          <p:nvPr/>
        </p:nvSpPr>
        <p:spPr>
          <a:xfrm>
            <a:off x="5214942" y="428610"/>
            <a:ext cx="3286148" cy="369332"/>
          </a:xfrm>
          <a:prstGeom prst="rect">
            <a:avLst/>
          </a:prstGeom>
          <a:noFill/>
        </p:spPr>
        <p:txBody>
          <a:bodyPr wrap="square" rtlCol="0">
            <a:spAutoFit/>
          </a:bodyPr>
          <a:lstStyle/>
          <a:p>
            <a:pPr algn="ctr"/>
            <a:endParaRPr lang="es-PE" dirty="0">
              <a:solidFill>
                <a:schemeClr val="bg1"/>
              </a:solidFill>
              <a:effectLst>
                <a:outerShdw blurRad="38100" dist="38100" dir="2700000" algn="tl">
                  <a:srgbClr val="000000">
                    <a:alpha val="43137"/>
                  </a:srgbClr>
                </a:outerShdw>
              </a:effectLst>
            </a:endParaRPr>
          </a:p>
        </p:txBody>
      </p:sp>
      <p:sp>
        <p:nvSpPr>
          <p:cNvPr id="4" name="3 CuadroTexto"/>
          <p:cNvSpPr txBox="1"/>
          <p:nvPr/>
        </p:nvSpPr>
        <p:spPr>
          <a:xfrm>
            <a:off x="5000628" y="1000114"/>
            <a:ext cx="3643338" cy="2308324"/>
          </a:xfrm>
          <a:prstGeom prst="rect">
            <a:avLst/>
          </a:prstGeom>
          <a:noFill/>
        </p:spPr>
        <p:txBody>
          <a:bodyPr wrap="square" rtlCol="0">
            <a:spAutoFit/>
          </a:bodyPr>
          <a:lstStyle/>
          <a:p>
            <a:pPr algn="ctr"/>
            <a:r>
              <a:rPr lang="es-PE" dirty="0" smtClean="0">
                <a:solidFill>
                  <a:schemeClr val="bg1"/>
                </a:solidFill>
                <a:effectLst>
                  <a:outerShdw blurRad="38100" dist="38100" dir="2700000" algn="tl">
                    <a:srgbClr val="000000">
                      <a:alpha val="43137"/>
                    </a:srgbClr>
                  </a:outerShdw>
                </a:effectLst>
              </a:rPr>
              <a:t>En cierto modo, solemos vivir inmersos en una programación: ir al trabajo, cocinar, tomar café con amigos, ir al gimnasio, lavar la ropa, ducharnos, ir a la peluquería… entre otras millones de tareas más. </a:t>
            </a:r>
          </a:p>
          <a:p>
            <a:pPr algn="ctr"/>
            <a:endParaRPr lang="es-PE" dirty="0" smtClean="0">
              <a:solidFill>
                <a:schemeClr val="bg1"/>
              </a:solidFill>
              <a:effectLst>
                <a:outerShdw blurRad="38100" dist="38100" dir="2700000" algn="tl">
                  <a:srgbClr val="000000">
                    <a:alpha val="43137"/>
                  </a:srgbClr>
                </a:outerShdw>
              </a:effectLst>
            </a:endParaRPr>
          </a:p>
          <a:p>
            <a:endParaRPr lang="es-PE" dirty="0"/>
          </a:p>
        </p:txBody>
      </p:sp>
      <p:pic>
        <p:nvPicPr>
          <p:cNvPr id="5" name="4 Imagen" descr="Fleur_bleu_abstraite.png"/>
          <p:cNvPicPr>
            <a:picLocks noChangeAspect="1"/>
          </p:cNvPicPr>
          <p:nvPr/>
        </p:nvPicPr>
        <p:blipFill>
          <a:blip r:embed="rId3" cstate="print">
            <a:lum contrast="10000"/>
          </a:blip>
          <a:stretch>
            <a:fillRect/>
          </a:stretch>
        </p:blipFill>
        <p:spPr>
          <a:xfrm>
            <a:off x="0" y="285734"/>
            <a:ext cx="3500430" cy="3500430"/>
          </a:xfrm>
          <a:prstGeom prst="rect">
            <a:avLst/>
          </a:prstGeom>
        </p:spPr>
      </p:pic>
      <p:sp>
        <p:nvSpPr>
          <p:cNvPr id="6" name="5 Rectángulo"/>
          <p:cNvSpPr/>
          <p:nvPr/>
        </p:nvSpPr>
        <p:spPr>
          <a:xfrm>
            <a:off x="-142908" y="-142894"/>
            <a:ext cx="9572692" cy="542928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8" presetClass="emph" presetSubtype="0" repeatCount="indefinite" autoRev="1" fill="hold" nodeType="withEffect">
                                  <p:stCondLst>
                                    <p:cond delay="0"/>
                                  </p:stCondLst>
                                  <p:childTnLst>
                                    <p:animRot by="21600000">
                                      <p:cBhvr>
                                        <p:cTn id="8" dur="5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F3300"/>
            </a:gs>
            <a:gs pos="50000">
              <a:srgbClr val="FFC000">
                <a:shade val="67500"/>
                <a:satMod val="115000"/>
              </a:srgbClr>
            </a:gs>
            <a:gs pos="100000">
              <a:srgbClr val="FFC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6065678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tock-photo-6065678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142908" y="-142894"/>
            <a:ext cx="9572692" cy="542928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1" fill="hold"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
                                          </p:val>
                                        </p:tav>
                                      </p:tavLst>
                                    </p:anim>
                                    <p:anim calcmode="lin" valueType="num">
                                      <p:cBhvr>
                                        <p:cTn id="9" dur="3000"/>
                                        <p:tgtEl>
                                          <p:spTgt spid="4"/>
                                        </p:tgtEl>
                                        <p:attrNameLst>
                                          <p:attrName>ppt_y</p:attrName>
                                        </p:attrNameLst>
                                      </p:cBhvr>
                                      <p:tavLst>
                                        <p:tav tm="0">
                                          <p:val>
                                            <p:strVal val="ppt_y"/>
                                          </p:val>
                                        </p:tav>
                                        <p:tav tm="100000">
                                          <p:val>
                                            <p:strVal val="ppt_y-ppt_h/2"/>
                                          </p:val>
                                        </p:tav>
                                      </p:tavLst>
                                    </p:anim>
                                    <p:anim calcmode="lin" valueType="num">
                                      <p:cBhvr>
                                        <p:cTn id="10" dur="3000"/>
                                        <p:tgtEl>
                                          <p:spTgt spid="4"/>
                                        </p:tgtEl>
                                        <p:attrNameLst>
                                          <p:attrName>ppt_w</p:attrName>
                                        </p:attrNameLst>
                                      </p:cBhvr>
                                      <p:tavLst>
                                        <p:tav tm="0">
                                          <p:val>
                                            <p:strVal val="ppt_w"/>
                                          </p:val>
                                        </p:tav>
                                        <p:tav tm="100000">
                                          <p:val>
                                            <p:strVal val="ppt_w"/>
                                          </p:val>
                                        </p:tav>
                                      </p:tavLst>
                                    </p:anim>
                                    <p:anim calcmode="lin" valueType="num">
                                      <p:cBhvr>
                                        <p:cTn id="11" dur="3000"/>
                                        <p:tgtEl>
                                          <p:spTgt spid="4"/>
                                        </p:tgtEl>
                                        <p:attrNameLst>
                                          <p:attrName>ppt_h</p:attrName>
                                        </p:attrNameLst>
                                      </p:cBhvr>
                                      <p:tavLst>
                                        <p:tav tm="0">
                                          <p:val>
                                            <p:strVal val="ppt_h"/>
                                          </p:val>
                                        </p:tav>
                                        <p:tav tm="100000">
                                          <p:val>
                                            <p:fltVal val="0"/>
                                          </p:val>
                                        </p:tav>
                                      </p:tavLst>
                                    </p:anim>
                                    <p:set>
                                      <p:cBhvr>
                                        <p:cTn id="12" dur="1" fill="hold">
                                          <p:stCondLst>
                                            <p:cond delay="2999"/>
                                          </p:stCondLst>
                                        </p:cTn>
                                        <p:tgtEl>
                                          <p:spTgt spid="4"/>
                                        </p:tgtEl>
                                        <p:attrNameLst>
                                          <p:attrName>style.visibility</p:attrName>
                                        </p:attrNameLst>
                                      </p:cBhvr>
                                      <p:to>
                                        <p:strVal val="hidden"/>
                                      </p:to>
                                    </p:set>
                                  </p:childTnLst>
                                </p:cTn>
                              </p:par>
                              <p:par>
                                <p:cTn id="13" presetID="16" presetClass="exit" presetSubtype="37" fill="hold" nodeType="withEffect">
                                  <p:stCondLst>
                                    <p:cond delay="0"/>
                                  </p:stCondLst>
                                  <p:childTnLst>
                                    <p:animEffect transition="out" filter="barn(outVertical)">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17" presetClass="entr" presetSubtype="4"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
                                          </p:val>
                                        </p:tav>
                                        <p:tav tm="100000">
                                          <p:val>
                                            <p:strVal val="#ppt_x"/>
                                          </p:val>
                                        </p:tav>
                                      </p:tavLst>
                                    </p:anim>
                                    <p:anim calcmode="lin" valueType="num">
                                      <p:cBhvr>
                                        <p:cTn id="19" dur="3000" fill="hold"/>
                                        <p:tgtEl>
                                          <p:spTgt spid="2"/>
                                        </p:tgtEl>
                                        <p:attrNameLst>
                                          <p:attrName>ppt_y</p:attrName>
                                        </p:attrNameLst>
                                      </p:cBhvr>
                                      <p:tavLst>
                                        <p:tav tm="0">
                                          <p:val>
                                            <p:strVal val="#ppt_y+#ppt_h/2"/>
                                          </p:val>
                                        </p:tav>
                                        <p:tav tm="100000">
                                          <p:val>
                                            <p:strVal val="#ppt_y"/>
                                          </p:val>
                                        </p:tav>
                                      </p:tavLst>
                                    </p:anim>
                                    <p:anim calcmode="lin" valueType="num">
                                      <p:cBhvr>
                                        <p:cTn id="20" dur="3000" fill="hold"/>
                                        <p:tgtEl>
                                          <p:spTgt spid="2"/>
                                        </p:tgtEl>
                                        <p:attrNameLst>
                                          <p:attrName>ppt_w</p:attrName>
                                        </p:attrNameLst>
                                      </p:cBhvr>
                                      <p:tavLst>
                                        <p:tav tm="0">
                                          <p:val>
                                            <p:strVal val="#ppt_w"/>
                                          </p:val>
                                        </p:tav>
                                        <p:tav tm="100000">
                                          <p:val>
                                            <p:strVal val="#ppt_w"/>
                                          </p:val>
                                        </p:tav>
                                      </p:tavLst>
                                    </p:anim>
                                    <p:anim calcmode="lin" valueType="num">
                                      <p:cBhvr>
                                        <p:cTn id="21" dur="3000" fill="hold"/>
                                        <p:tgtEl>
                                          <p:spTgt spid="2"/>
                                        </p:tgtEl>
                                        <p:attrNameLst>
                                          <p:attrName>ppt_h</p:attrName>
                                        </p:attrNameLst>
                                      </p:cBhvr>
                                      <p:tavLst>
                                        <p:tav tm="0">
                                          <p:val>
                                            <p:fltVal val="0"/>
                                          </p:val>
                                        </p:tav>
                                        <p:tav tm="100000">
                                          <p:val>
                                            <p:strVal val="#ppt_h"/>
                                          </p:val>
                                        </p:tav>
                                      </p:tavLst>
                                    </p:anim>
                                  </p:childTnLst>
                                </p:cTn>
                              </p:par>
                              <p:par>
                                <p:cTn id="22" presetID="16" presetClass="entr" presetSubtype="37"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outVertical)">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31000">
              <a:srgbClr val="C000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7062713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tock-photo-7062713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142908" y="-142894"/>
            <a:ext cx="9572692" cy="542928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ppt_w/2"/>
                                          </p:val>
                                        </p:tav>
                                      </p:tavLst>
                                    </p:anim>
                                    <p:anim calcmode="lin" valueType="num">
                                      <p:cBhvr>
                                        <p:cTn id="9" dur="3000"/>
                                        <p:tgtEl>
                                          <p:spTgt spid="4"/>
                                        </p:tgtEl>
                                        <p:attrNameLst>
                                          <p:attrName>ppt_y</p:attrName>
                                        </p:attrNameLst>
                                      </p:cBhvr>
                                      <p:tavLst>
                                        <p:tav tm="0">
                                          <p:val>
                                            <p:strVal val="ppt_y"/>
                                          </p:val>
                                        </p:tav>
                                        <p:tav tm="100000">
                                          <p:val>
                                            <p:strVal val="ppt_y"/>
                                          </p:val>
                                        </p:tav>
                                      </p:tavLst>
                                    </p:anim>
                                    <p:anim calcmode="lin" valueType="num">
                                      <p:cBhvr>
                                        <p:cTn id="10" dur="3000"/>
                                        <p:tgtEl>
                                          <p:spTgt spid="4"/>
                                        </p:tgtEl>
                                        <p:attrNameLst>
                                          <p:attrName>ppt_w</p:attrName>
                                        </p:attrNameLst>
                                      </p:cBhvr>
                                      <p:tavLst>
                                        <p:tav tm="0">
                                          <p:val>
                                            <p:strVal val="ppt_w"/>
                                          </p:val>
                                        </p:tav>
                                        <p:tav tm="100000">
                                          <p:val>
                                            <p:fltVal val="0"/>
                                          </p:val>
                                        </p:tav>
                                      </p:tavLst>
                                    </p:anim>
                                    <p:anim calcmode="lin" valueType="num">
                                      <p:cBhvr>
                                        <p:cTn id="11" dur="3000"/>
                                        <p:tgtEl>
                                          <p:spTgt spid="4"/>
                                        </p:tgtEl>
                                        <p:attrNameLst>
                                          <p:attrName>ppt_h</p:attrName>
                                        </p:attrNameLst>
                                      </p:cBhvr>
                                      <p:tavLst>
                                        <p:tav tm="0">
                                          <p:val>
                                            <p:strVal val="ppt_h"/>
                                          </p:val>
                                        </p:tav>
                                        <p:tav tm="100000">
                                          <p:val>
                                            <p:strVal val="ppt_h"/>
                                          </p:val>
                                        </p:tav>
                                      </p:tavLst>
                                    </p:anim>
                                    <p:set>
                                      <p:cBhvr>
                                        <p:cTn id="12" dur="1" fill="hold">
                                          <p:stCondLst>
                                            <p:cond delay="2999"/>
                                          </p:stCondLst>
                                        </p:cTn>
                                        <p:tgtEl>
                                          <p:spTgt spid="4"/>
                                        </p:tgtEl>
                                        <p:attrNameLst>
                                          <p:attrName>style.visibility</p:attrName>
                                        </p:attrNameLst>
                                      </p:cBhvr>
                                      <p:to>
                                        <p:strVal val="hidden"/>
                                      </p:to>
                                    </p:set>
                                  </p:childTnLst>
                                </p:cTn>
                              </p:par>
                              <p:par>
                                <p:cTn id="13" presetID="8" presetClass="exit" presetSubtype="16" fill="hold" nodeType="withEffect">
                                  <p:stCondLst>
                                    <p:cond delay="0"/>
                                  </p:stCondLst>
                                  <p:childTnLst>
                                    <p:animEffect transition="out" filter="diamond(in)">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ppt_w/2"/>
                                          </p:val>
                                        </p:tav>
                                        <p:tav tm="100000">
                                          <p:val>
                                            <p:strVal val="#ppt_x"/>
                                          </p:val>
                                        </p:tav>
                                      </p:tavLst>
                                    </p:anim>
                                    <p:anim calcmode="lin" valueType="num">
                                      <p:cBhvr>
                                        <p:cTn id="19" dur="3000" fill="hold"/>
                                        <p:tgtEl>
                                          <p:spTgt spid="2"/>
                                        </p:tgtEl>
                                        <p:attrNameLst>
                                          <p:attrName>ppt_y</p:attrName>
                                        </p:attrNameLst>
                                      </p:cBhvr>
                                      <p:tavLst>
                                        <p:tav tm="0">
                                          <p:val>
                                            <p:strVal val="#ppt_y"/>
                                          </p:val>
                                        </p:tav>
                                        <p:tav tm="100000">
                                          <p:val>
                                            <p:strVal val="#ppt_y"/>
                                          </p:val>
                                        </p:tav>
                                      </p:tavLst>
                                    </p:anim>
                                    <p:anim calcmode="lin" valueType="num">
                                      <p:cBhvr>
                                        <p:cTn id="20" dur="3000" fill="hold"/>
                                        <p:tgtEl>
                                          <p:spTgt spid="2"/>
                                        </p:tgtEl>
                                        <p:attrNameLst>
                                          <p:attrName>ppt_w</p:attrName>
                                        </p:attrNameLst>
                                      </p:cBhvr>
                                      <p:tavLst>
                                        <p:tav tm="0">
                                          <p:val>
                                            <p:fltVal val="0"/>
                                          </p:val>
                                        </p:tav>
                                        <p:tav tm="100000">
                                          <p:val>
                                            <p:strVal val="#ppt_w"/>
                                          </p:val>
                                        </p:tav>
                                      </p:tavLst>
                                    </p:anim>
                                    <p:anim calcmode="lin" valueType="num">
                                      <p:cBhvr>
                                        <p:cTn id="21" dur="3000" fill="hold"/>
                                        <p:tgtEl>
                                          <p:spTgt spid="2"/>
                                        </p:tgtEl>
                                        <p:attrNameLst>
                                          <p:attrName>ppt_h</p:attrName>
                                        </p:attrNameLst>
                                      </p:cBhvr>
                                      <p:tavLst>
                                        <p:tav tm="0">
                                          <p:val>
                                            <p:strVal val="#ppt_h"/>
                                          </p:val>
                                        </p:tav>
                                        <p:tav tm="100000">
                                          <p:val>
                                            <p:strVal val="#ppt_h"/>
                                          </p:val>
                                        </p:tav>
                                      </p:tavLst>
                                    </p:anim>
                                  </p:childTnLst>
                                </p:cTn>
                              </p:par>
                              <p:par>
                                <p:cTn id="22" presetID="3"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linds(vertical)">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31000">
              <a:srgbClr val="FFD393"/>
            </a:gs>
            <a:gs pos="50000">
              <a:srgbClr val="9CB86E"/>
            </a:gs>
            <a:gs pos="100000">
              <a:srgbClr val="156B13"/>
            </a:gs>
          </a:gsLst>
          <a:lin ang="0" scaled="1"/>
        </a:gradFill>
        <a:effectLst/>
      </p:bgPr>
    </p:bg>
    <p:spTree>
      <p:nvGrpSpPr>
        <p:cNvPr id="1" name=""/>
        <p:cNvGrpSpPr/>
        <p:nvPr/>
      </p:nvGrpSpPr>
      <p:grpSpPr>
        <a:xfrm>
          <a:off x="0" y="0"/>
          <a:ext cx="0" cy="0"/>
          <a:chOff x="0" y="0"/>
          <a:chExt cx="0" cy="0"/>
        </a:xfrm>
      </p:grpSpPr>
      <p:pic>
        <p:nvPicPr>
          <p:cNvPr id="2" name="1 Imagen" descr="stock-photo-693308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693308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14346" y="-285788"/>
            <a:ext cx="9572692" cy="542928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8" fill="hold" nodeType="withEffect">
                                  <p:stCondLst>
                                    <p:cond delay="0"/>
                                  </p:stCondLst>
                                  <p:childTnLst>
                                    <p:anim calcmode="lin" valueType="num">
                                      <p:cBhvr>
                                        <p:cTn id="8" dur="3000"/>
                                        <p:tgtEl>
                                          <p:spTgt spid="3"/>
                                        </p:tgtEl>
                                        <p:attrNameLst>
                                          <p:attrName>ppt_x</p:attrName>
                                        </p:attrNameLst>
                                      </p:cBhvr>
                                      <p:tavLst>
                                        <p:tav tm="0">
                                          <p:val>
                                            <p:strVal val="ppt_x"/>
                                          </p:val>
                                        </p:tav>
                                        <p:tav tm="100000">
                                          <p:val>
                                            <p:strVal val="ppt_x-ppt_w/2"/>
                                          </p:val>
                                        </p:tav>
                                      </p:tavLst>
                                    </p:anim>
                                    <p:anim calcmode="lin" valueType="num">
                                      <p:cBhvr>
                                        <p:cTn id="9" dur="3000"/>
                                        <p:tgtEl>
                                          <p:spTgt spid="3"/>
                                        </p:tgtEl>
                                        <p:attrNameLst>
                                          <p:attrName>ppt_y</p:attrName>
                                        </p:attrNameLst>
                                      </p:cBhvr>
                                      <p:tavLst>
                                        <p:tav tm="0">
                                          <p:val>
                                            <p:strVal val="ppt_y"/>
                                          </p:val>
                                        </p:tav>
                                        <p:tav tm="100000">
                                          <p:val>
                                            <p:strVal val="ppt_y"/>
                                          </p:val>
                                        </p:tav>
                                      </p:tavLst>
                                    </p:anim>
                                    <p:anim calcmode="lin" valueType="num">
                                      <p:cBhvr>
                                        <p:cTn id="10" dur="3000"/>
                                        <p:tgtEl>
                                          <p:spTgt spid="3"/>
                                        </p:tgtEl>
                                        <p:attrNameLst>
                                          <p:attrName>ppt_w</p:attrName>
                                        </p:attrNameLst>
                                      </p:cBhvr>
                                      <p:tavLst>
                                        <p:tav tm="0">
                                          <p:val>
                                            <p:strVal val="ppt_w"/>
                                          </p:val>
                                        </p:tav>
                                        <p:tav tm="100000">
                                          <p:val>
                                            <p:fltVal val="0"/>
                                          </p:val>
                                        </p:tav>
                                      </p:tavLst>
                                    </p:anim>
                                    <p:anim calcmode="lin" valueType="num">
                                      <p:cBhvr>
                                        <p:cTn id="11" dur="3000"/>
                                        <p:tgtEl>
                                          <p:spTgt spid="3"/>
                                        </p:tgtEl>
                                        <p:attrNameLst>
                                          <p:attrName>ppt_h</p:attrName>
                                        </p:attrNameLst>
                                      </p:cBhvr>
                                      <p:tavLst>
                                        <p:tav tm="0">
                                          <p:val>
                                            <p:strVal val="ppt_h"/>
                                          </p:val>
                                        </p:tav>
                                        <p:tav tm="100000">
                                          <p:val>
                                            <p:strVal val="ppt_h"/>
                                          </p:val>
                                        </p:tav>
                                      </p:tavLst>
                                    </p:anim>
                                    <p:set>
                                      <p:cBhvr>
                                        <p:cTn id="12" dur="1" fill="hold">
                                          <p:stCondLst>
                                            <p:cond delay="2999"/>
                                          </p:stCondLst>
                                        </p:cTn>
                                        <p:tgtEl>
                                          <p:spTgt spid="3"/>
                                        </p:tgtEl>
                                        <p:attrNameLst>
                                          <p:attrName>style.visibility</p:attrName>
                                        </p:attrNameLst>
                                      </p:cBhvr>
                                      <p:to>
                                        <p:strVal val="hidden"/>
                                      </p:to>
                                    </p:set>
                                  </p:childTnLst>
                                </p:cTn>
                              </p:par>
                              <p:par>
                                <p:cTn id="13" presetID="13" presetClass="exit" presetSubtype="16" fill="hold" nodeType="withEffect">
                                  <p:stCondLst>
                                    <p:cond delay="0"/>
                                  </p:stCondLst>
                                  <p:childTnLst>
                                    <p:animEffect transition="out" filter="plus(in)">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ppt_w/2"/>
                                          </p:val>
                                        </p:tav>
                                        <p:tav tm="100000">
                                          <p:val>
                                            <p:strVal val="#ppt_x"/>
                                          </p:val>
                                        </p:tav>
                                      </p:tavLst>
                                    </p:anim>
                                    <p:anim calcmode="lin" valueType="num">
                                      <p:cBhvr>
                                        <p:cTn id="19" dur="3000" fill="hold"/>
                                        <p:tgtEl>
                                          <p:spTgt spid="2"/>
                                        </p:tgtEl>
                                        <p:attrNameLst>
                                          <p:attrName>ppt_y</p:attrName>
                                        </p:attrNameLst>
                                      </p:cBhvr>
                                      <p:tavLst>
                                        <p:tav tm="0">
                                          <p:val>
                                            <p:strVal val="#ppt_y"/>
                                          </p:val>
                                        </p:tav>
                                        <p:tav tm="100000">
                                          <p:val>
                                            <p:strVal val="#ppt_y"/>
                                          </p:val>
                                        </p:tav>
                                      </p:tavLst>
                                    </p:anim>
                                    <p:anim calcmode="lin" valueType="num">
                                      <p:cBhvr>
                                        <p:cTn id="20" dur="3000" fill="hold"/>
                                        <p:tgtEl>
                                          <p:spTgt spid="2"/>
                                        </p:tgtEl>
                                        <p:attrNameLst>
                                          <p:attrName>ppt_w</p:attrName>
                                        </p:attrNameLst>
                                      </p:cBhvr>
                                      <p:tavLst>
                                        <p:tav tm="0">
                                          <p:val>
                                            <p:fltVal val="0"/>
                                          </p:val>
                                        </p:tav>
                                        <p:tav tm="100000">
                                          <p:val>
                                            <p:strVal val="#ppt_w"/>
                                          </p:val>
                                        </p:tav>
                                      </p:tavLst>
                                    </p:anim>
                                    <p:anim calcmode="lin" valueType="num">
                                      <p:cBhvr>
                                        <p:cTn id="21" dur="3000" fill="hold"/>
                                        <p:tgtEl>
                                          <p:spTgt spid="2"/>
                                        </p:tgtEl>
                                        <p:attrNameLst>
                                          <p:attrName>ppt_h</p:attrName>
                                        </p:attrNameLst>
                                      </p:cBhvr>
                                      <p:tavLst>
                                        <p:tav tm="0">
                                          <p:val>
                                            <p:strVal val="#ppt_h"/>
                                          </p:val>
                                        </p:tav>
                                        <p:tav tm="100000">
                                          <p:val>
                                            <p:strVal val="#ppt_h"/>
                                          </p:val>
                                        </p:tav>
                                      </p:tavLst>
                                    </p:anim>
                                  </p:childTnLst>
                                </p:cTn>
                              </p:par>
                              <p:par>
                                <p:cTn id="22" presetID="6" presetClass="entr" presetSubtype="3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ircle(out)">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8" name="7 Imagen" descr="Imagen1.jpg"/>
          <p:cNvPicPr>
            <a:picLocks noChangeAspect="1"/>
          </p:cNvPicPr>
          <p:nvPr/>
        </p:nvPicPr>
        <p:blipFill>
          <a:blip r:embed="rId2"/>
          <a:srcRect l="1487" t="4166" r="601" b="2777"/>
          <a:stretch>
            <a:fillRect/>
          </a:stretch>
        </p:blipFill>
        <p:spPr>
          <a:xfrm>
            <a:off x="0" y="0"/>
            <a:ext cx="9144000" cy="5143500"/>
          </a:xfrm>
          <a:prstGeom prst="rect">
            <a:avLst/>
          </a:prstGeom>
        </p:spPr>
      </p:pic>
      <p:sp>
        <p:nvSpPr>
          <p:cNvPr id="3" name="2 CuadroTexto"/>
          <p:cNvSpPr txBox="1"/>
          <p:nvPr/>
        </p:nvSpPr>
        <p:spPr>
          <a:xfrm>
            <a:off x="5214942" y="428610"/>
            <a:ext cx="3286148" cy="369332"/>
          </a:xfrm>
          <a:prstGeom prst="rect">
            <a:avLst/>
          </a:prstGeom>
          <a:noFill/>
        </p:spPr>
        <p:txBody>
          <a:bodyPr wrap="square" rtlCol="0">
            <a:spAutoFit/>
          </a:bodyPr>
          <a:lstStyle/>
          <a:p>
            <a:pPr algn="ctr"/>
            <a:endParaRPr lang="es-PE" dirty="0">
              <a:solidFill>
                <a:schemeClr val="bg1"/>
              </a:solidFill>
              <a:effectLst>
                <a:outerShdw blurRad="38100" dist="38100" dir="2700000" algn="tl">
                  <a:srgbClr val="000000">
                    <a:alpha val="43137"/>
                  </a:srgbClr>
                </a:outerShdw>
              </a:effectLst>
            </a:endParaRPr>
          </a:p>
        </p:txBody>
      </p:sp>
      <p:sp>
        <p:nvSpPr>
          <p:cNvPr id="4" name="3 CuadroTexto"/>
          <p:cNvSpPr txBox="1"/>
          <p:nvPr/>
        </p:nvSpPr>
        <p:spPr>
          <a:xfrm>
            <a:off x="5000628" y="1000114"/>
            <a:ext cx="3643338" cy="2031325"/>
          </a:xfrm>
          <a:prstGeom prst="rect">
            <a:avLst/>
          </a:prstGeom>
          <a:noFill/>
        </p:spPr>
        <p:txBody>
          <a:bodyPr wrap="square" rtlCol="0">
            <a:spAutoFit/>
          </a:bodyPr>
          <a:lstStyle/>
          <a:p>
            <a:pPr algn="ctr"/>
            <a:r>
              <a:rPr lang="es-PE" dirty="0" smtClean="0">
                <a:solidFill>
                  <a:schemeClr val="bg1"/>
                </a:solidFill>
                <a:effectLst>
                  <a:outerShdw blurRad="38100" dist="38100" dir="2700000" algn="tl">
                    <a:srgbClr val="000000">
                      <a:alpha val="43137"/>
                    </a:srgbClr>
                  </a:outerShdw>
                </a:effectLst>
              </a:rPr>
              <a:t>Tal es la programación que podemos tener, que </a:t>
            </a:r>
            <a:r>
              <a:rPr lang="es-PE" b="1" dirty="0" smtClean="0">
                <a:solidFill>
                  <a:schemeClr val="bg1"/>
                </a:solidFill>
                <a:effectLst>
                  <a:outerShdw blurRad="38100" dist="38100" dir="2700000" algn="tl">
                    <a:srgbClr val="000000">
                      <a:alpha val="43137"/>
                    </a:srgbClr>
                  </a:outerShdw>
                </a:effectLst>
              </a:rPr>
              <a:t>sin acabar una tarea ya estamos  pensando en empezar la otra; sin disfrutar del aquí y ahora</a:t>
            </a:r>
          </a:p>
          <a:p>
            <a:pPr algn="ctr"/>
            <a:r>
              <a:rPr lang="es-PE" b="1" dirty="0" smtClean="0">
                <a:solidFill>
                  <a:schemeClr val="bg1"/>
                </a:solidFill>
                <a:effectLst>
                  <a:outerShdw blurRad="38100" dist="38100" dir="2700000" algn="tl">
                    <a:srgbClr val="000000">
                      <a:alpha val="43137"/>
                    </a:srgbClr>
                  </a:outerShdw>
                </a:effectLst>
              </a:rPr>
              <a:t>“del presente”</a:t>
            </a:r>
            <a:endParaRPr lang="es-PE" dirty="0" smtClean="0">
              <a:solidFill>
                <a:schemeClr val="bg1"/>
              </a:solidFill>
              <a:effectLst>
                <a:outerShdw blurRad="38100" dist="38100" dir="2700000" algn="tl">
                  <a:srgbClr val="000000">
                    <a:alpha val="43137"/>
                  </a:srgbClr>
                </a:outerShdw>
              </a:effectLst>
            </a:endParaRPr>
          </a:p>
          <a:p>
            <a:pPr algn="ctr"/>
            <a:endParaRPr lang="es-PE" dirty="0" smtClean="0">
              <a:solidFill>
                <a:schemeClr val="bg1"/>
              </a:solidFill>
              <a:effectLst>
                <a:outerShdw blurRad="38100" dist="38100" dir="2700000" algn="tl">
                  <a:srgbClr val="000000">
                    <a:alpha val="43137"/>
                  </a:srgbClr>
                </a:outerShdw>
              </a:effectLst>
            </a:endParaRPr>
          </a:p>
          <a:p>
            <a:endParaRPr lang="es-PE" dirty="0"/>
          </a:p>
        </p:txBody>
      </p:sp>
      <p:pic>
        <p:nvPicPr>
          <p:cNvPr id="5" name="4 Imagen" descr="Fleur_bleu_abstraite.png"/>
          <p:cNvPicPr>
            <a:picLocks noChangeAspect="1"/>
          </p:cNvPicPr>
          <p:nvPr/>
        </p:nvPicPr>
        <p:blipFill>
          <a:blip r:embed="rId3" cstate="print">
            <a:lum contrast="10000"/>
          </a:blip>
          <a:stretch>
            <a:fillRect/>
          </a:stretch>
        </p:blipFill>
        <p:spPr>
          <a:xfrm>
            <a:off x="0" y="285734"/>
            <a:ext cx="3500430" cy="3500430"/>
          </a:xfrm>
          <a:prstGeom prst="rect">
            <a:avLst/>
          </a:prstGeom>
        </p:spPr>
      </p:pic>
      <p:sp>
        <p:nvSpPr>
          <p:cNvPr id="6" name="5 Rectángulo"/>
          <p:cNvSpPr/>
          <p:nvPr/>
        </p:nvSpPr>
        <p:spPr>
          <a:xfrm>
            <a:off x="-285784" y="-142894"/>
            <a:ext cx="9572692" cy="542928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8" presetClass="emph" presetSubtype="0" repeatCount="indefinite" autoRev="1" fill="hold" nodeType="withEffect">
                                  <p:stCondLst>
                                    <p:cond delay="0"/>
                                  </p:stCondLst>
                                  <p:childTnLst>
                                    <p:animRot by="21600000">
                                      <p:cBhvr>
                                        <p:cTn id="8" dur="5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17999">
              <a:srgbClr val="FEE7F2"/>
            </a:gs>
            <a:gs pos="36000">
              <a:srgbClr val="FAC77D"/>
            </a:gs>
            <a:gs pos="61000">
              <a:srgbClr val="FBA97D"/>
            </a:gs>
            <a:gs pos="82001">
              <a:srgbClr val="FBD49C"/>
            </a:gs>
            <a:gs pos="100000">
              <a:srgbClr val="FEE7F2"/>
            </a:gs>
          </a:gsLst>
          <a:lin ang="16200000" scaled="1"/>
          <a:tileRect/>
        </a:gradFill>
        <a:effectLst/>
      </p:bgPr>
    </p:bg>
    <p:spTree>
      <p:nvGrpSpPr>
        <p:cNvPr id="1" name=""/>
        <p:cNvGrpSpPr/>
        <p:nvPr/>
      </p:nvGrpSpPr>
      <p:grpSpPr>
        <a:xfrm>
          <a:off x="0" y="0"/>
          <a:ext cx="0" cy="0"/>
          <a:chOff x="0" y="0"/>
          <a:chExt cx="0" cy="0"/>
        </a:xfrm>
      </p:grpSpPr>
      <p:pic>
        <p:nvPicPr>
          <p:cNvPr id="2" name="1 Imagen" descr="stock-photo-228872069.jpg"/>
          <p:cNvPicPr>
            <a:picLocks noGrp="1" noChangeAspect="1"/>
          </p:cNvPicPr>
          <p:nvPr isPhoto="1"/>
        </p:nvPicPr>
        <p:blipFill>
          <a:blip r:embed="rId2">
            <a:lum/>
          </a:blip>
          <a:stretch>
            <a:fillRect/>
          </a:stretch>
        </p:blipFill>
        <p:spPr>
          <a:xfrm>
            <a:off x="0" y="0"/>
            <a:ext cx="9144000" cy="5143500"/>
          </a:xfrm>
          <a:prstGeom prst="rect">
            <a:avLst/>
          </a:prstGeom>
          <a:solidFill>
            <a:srgbClr val="FF9900"/>
          </a:solidFill>
          <a:ln>
            <a:noFill/>
          </a:ln>
        </p:spPr>
      </p:pic>
      <p:pic>
        <p:nvPicPr>
          <p:cNvPr id="28" name="27 Imagen" descr="stock-photo-228872069.jpg"/>
          <p:cNvPicPr>
            <a:picLocks noGrp="1" noChangeAspect="1"/>
          </p:cNvPicPr>
          <p:nvPr isPhoto="1"/>
        </p:nvPicPr>
        <p:blipFill>
          <a:blip r:embed="rId2">
            <a:lum/>
          </a:blip>
          <a:stretch>
            <a:fillRect/>
          </a:stretch>
        </p:blipFill>
        <p:spPr>
          <a:xfrm>
            <a:off x="0" y="0"/>
            <a:ext cx="9144000" cy="5143500"/>
          </a:xfrm>
          <a:prstGeom prst="rect">
            <a:avLst/>
          </a:prstGeom>
          <a:solidFill>
            <a:srgbClr val="FF9900"/>
          </a:solidFill>
          <a:ln>
            <a:noFill/>
          </a:ln>
        </p:spPr>
      </p:pic>
      <p:sp>
        <p:nvSpPr>
          <p:cNvPr id="17" name="16 Rectángulo"/>
          <p:cNvSpPr/>
          <p:nvPr/>
        </p:nvSpPr>
        <p:spPr>
          <a:xfrm>
            <a:off x="-285784" y="-142894"/>
            <a:ext cx="9572692" cy="542928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17" presetClass="exit" presetSubtype="8" fill="hold" nodeType="withEffect">
                                  <p:stCondLst>
                                    <p:cond delay="0"/>
                                  </p:stCondLst>
                                  <p:childTnLst>
                                    <p:anim calcmode="lin" valueType="num">
                                      <p:cBhvr>
                                        <p:cTn id="8" dur="5000"/>
                                        <p:tgtEl>
                                          <p:spTgt spid="28"/>
                                        </p:tgtEl>
                                        <p:attrNameLst>
                                          <p:attrName>ppt_x</p:attrName>
                                        </p:attrNameLst>
                                      </p:cBhvr>
                                      <p:tavLst>
                                        <p:tav tm="0">
                                          <p:val>
                                            <p:strVal val="ppt_x"/>
                                          </p:val>
                                        </p:tav>
                                        <p:tav tm="100000">
                                          <p:val>
                                            <p:strVal val="ppt_x-ppt_w/2"/>
                                          </p:val>
                                        </p:tav>
                                      </p:tavLst>
                                    </p:anim>
                                    <p:anim calcmode="lin" valueType="num">
                                      <p:cBhvr>
                                        <p:cTn id="9" dur="5000"/>
                                        <p:tgtEl>
                                          <p:spTgt spid="28"/>
                                        </p:tgtEl>
                                        <p:attrNameLst>
                                          <p:attrName>ppt_y</p:attrName>
                                        </p:attrNameLst>
                                      </p:cBhvr>
                                      <p:tavLst>
                                        <p:tav tm="0">
                                          <p:val>
                                            <p:strVal val="ppt_y"/>
                                          </p:val>
                                        </p:tav>
                                        <p:tav tm="100000">
                                          <p:val>
                                            <p:strVal val="ppt_y"/>
                                          </p:val>
                                        </p:tav>
                                      </p:tavLst>
                                    </p:anim>
                                    <p:anim calcmode="lin" valueType="num">
                                      <p:cBhvr>
                                        <p:cTn id="10" dur="5000"/>
                                        <p:tgtEl>
                                          <p:spTgt spid="28"/>
                                        </p:tgtEl>
                                        <p:attrNameLst>
                                          <p:attrName>ppt_w</p:attrName>
                                        </p:attrNameLst>
                                      </p:cBhvr>
                                      <p:tavLst>
                                        <p:tav tm="0">
                                          <p:val>
                                            <p:strVal val="ppt_w"/>
                                          </p:val>
                                        </p:tav>
                                        <p:tav tm="100000">
                                          <p:val>
                                            <p:fltVal val="0"/>
                                          </p:val>
                                        </p:tav>
                                      </p:tavLst>
                                    </p:anim>
                                    <p:anim calcmode="lin" valueType="num">
                                      <p:cBhvr>
                                        <p:cTn id="11" dur="5000"/>
                                        <p:tgtEl>
                                          <p:spTgt spid="28"/>
                                        </p:tgtEl>
                                        <p:attrNameLst>
                                          <p:attrName>ppt_h</p:attrName>
                                        </p:attrNameLst>
                                      </p:cBhvr>
                                      <p:tavLst>
                                        <p:tav tm="0">
                                          <p:val>
                                            <p:strVal val="ppt_h"/>
                                          </p:val>
                                        </p:tav>
                                        <p:tav tm="100000">
                                          <p:val>
                                            <p:strVal val="ppt_h"/>
                                          </p:val>
                                        </p:tav>
                                      </p:tavLst>
                                    </p:anim>
                                    <p:set>
                                      <p:cBhvr>
                                        <p:cTn id="12" dur="1" fill="hold">
                                          <p:stCondLst>
                                            <p:cond delay="4999"/>
                                          </p:stCondLst>
                                        </p:cTn>
                                        <p:tgtEl>
                                          <p:spTgt spid="28"/>
                                        </p:tgtEl>
                                        <p:attrNameLst>
                                          <p:attrName>style.visibility</p:attrName>
                                        </p:attrNameLst>
                                      </p:cBhvr>
                                      <p:to>
                                        <p:strVal val="hidden"/>
                                      </p:to>
                                    </p:set>
                                  </p:childTnLst>
                                </p:cTn>
                              </p:par>
                              <p:par>
                                <p:cTn id="13" presetID="16" presetClass="exit" presetSubtype="26" fill="hold" nodeType="withEffect">
                                  <p:stCondLst>
                                    <p:cond delay="0"/>
                                  </p:stCondLst>
                                  <p:childTnLst>
                                    <p:animEffect transition="out" filter="barn(inHorizontal)">
                                      <p:cBhvr>
                                        <p:cTn id="14" dur="5000"/>
                                        <p:tgtEl>
                                          <p:spTgt spid="28"/>
                                        </p:tgtEl>
                                      </p:cBhvr>
                                    </p:animEffect>
                                    <p:set>
                                      <p:cBhvr>
                                        <p:cTn id="15" dur="1" fill="hold">
                                          <p:stCondLst>
                                            <p:cond delay="4999"/>
                                          </p:stCondLst>
                                        </p:cTn>
                                        <p:tgtEl>
                                          <p:spTgt spid="28"/>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3"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linds(vertical)">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CC8E6">
                <a:shade val="67500"/>
                <a:satMod val="115000"/>
              </a:srgbClr>
            </a:gs>
            <a:gs pos="100000">
              <a:srgbClr val="FCC8E6">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7580585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tock-photo-7580585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214346" y="-142894"/>
            <a:ext cx="9572692" cy="542928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ppt_w/2"/>
                                          </p:val>
                                        </p:tav>
                                      </p:tavLst>
                                    </p:anim>
                                    <p:anim calcmode="lin" valueType="num">
                                      <p:cBhvr>
                                        <p:cTn id="9" dur="3000"/>
                                        <p:tgtEl>
                                          <p:spTgt spid="4"/>
                                        </p:tgtEl>
                                        <p:attrNameLst>
                                          <p:attrName>ppt_y</p:attrName>
                                        </p:attrNameLst>
                                      </p:cBhvr>
                                      <p:tavLst>
                                        <p:tav tm="0">
                                          <p:val>
                                            <p:strVal val="ppt_y"/>
                                          </p:val>
                                        </p:tav>
                                        <p:tav tm="100000">
                                          <p:val>
                                            <p:strVal val="ppt_y"/>
                                          </p:val>
                                        </p:tav>
                                      </p:tavLst>
                                    </p:anim>
                                    <p:anim calcmode="lin" valueType="num">
                                      <p:cBhvr>
                                        <p:cTn id="10" dur="3000"/>
                                        <p:tgtEl>
                                          <p:spTgt spid="4"/>
                                        </p:tgtEl>
                                        <p:attrNameLst>
                                          <p:attrName>ppt_w</p:attrName>
                                        </p:attrNameLst>
                                      </p:cBhvr>
                                      <p:tavLst>
                                        <p:tav tm="0">
                                          <p:val>
                                            <p:strVal val="ppt_w"/>
                                          </p:val>
                                        </p:tav>
                                        <p:tav tm="100000">
                                          <p:val>
                                            <p:fltVal val="0"/>
                                          </p:val>
                                        </p:tav>
                                      </p:tavLst>
                                    </p:anim>
                                    <p:anim calcmode="lin" valueType="num">
                                      <p:cBhvr>
                                        <p:cTn id="11" dur="3000"/>
                                        <p:tgtEl>
                                          <p:spTgt spid="4"/>
                                        </p:tgtEl>
                                        <p:attrNameLst>
                                          <p:attrName>ppt_h</p:attrName>
                                        </p:attrNameLst>
                                      </p:cBhvr>
                                      <p:tavLst>
                                        <p:tav tm="0">
                                          <p:val>
                                            <p:strVal val="ppt_h"/>
                                          </p:val>
                                        </p:tav>
                                        <p:tav tm="100000">
                                          <p:val>
                                            <p:strVal val="ppt_h"/>
                                          </p:val>
                                        </p:tav>
                                      </p:tavLst>
                                    </p:anim>
                                    <p:set>
                                      <p:cBhvr>
                                        <p:cTn id="12" dur="1" fill="hold">
                                          <p:stCondLst>
                                            <p:cond delay="2999"/>
                                          </p:stCondLst>
                                        </p:cTn>
                                        <p:tgtEl>
                                          <p:spTgt spid="4"/>
                                        </p:tgtEl>
                                        <p:attrNameLst>
                                          <p:attrName>style.visibility</p:attrName>
                                        </p:attrNameLst>
                                      </p:cBhvr>
                                      <p:to>
                                        <p:strVal val="hidden"/>
                                      </p:to>
                                    </p:set>
                                  </p:childTnLst>
                                </p:cTn>
                              </p:par>
                              <p:par>
                                <p:cTn id="13" presetID="5" presetClass="exit" presetSubtype="10" fill="hold" nodeType="withEffect">
                                  <p:stCondLst>
                                    <p:cond delay="0"/>
                                  </p:stCondLst>
                                  <p:childTnLst>
                                    <p:animEffect transition="out" filter="checkerboard(across)">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ppt_w/2"/>
                                          </p:val>
                                        </p:tav>
                                        <p:tav tm="100000">
                                          <p:val>
                                            <p:strVal val="#ppt_x"/>
                                          </p:val>
                                        </p:tav>
                                      </p:tavLst>
                                    </p:anim>
                                    <p:anim calcmode="lin" valueType="num">
                                      <p:cBhvr>
                                        <p:cTn id="19" dur="3000" fill="hold"/>
                                        <p:tgtEl>
                                          <p:spTgt spid="2"/>
                                        </p:tgtEl>
                                        <p:attrNameLst>
                                          <p:attrName>ppt_y</p:attrName>
                                        </p:attrNameLst>
                                      </p:cBhvr>
                                      <p:tavLst>
                                        <p:tav tm="0">
                                          <p:val>
                                            <p:strVal val="#ppt_y"/>
                                          </p:val>
                                        </p:tav>
                                        <p:tav tm="100000">
                                          <p:val>
                                            <p:strVal val="#ppt_y"/>
                                          </p:val>
                                        </p:tav>
                                      </p:tavLst>
                                    </p:anim>
                                    <p:anim calcmode="lin" valueType="num">
                                      <p:cBhvr>
                                        <p:cTn id="20" dur="3000" fill="hold"/>
                                        <p:tgtEl>
                                          <p:spTgt spid="2"/>
                                        </p:tgtEl>
                                        <p:attrNameLst>
                                          <p:attrName>ppt_w</p:attrName>
                                        </p:attrNameLst>
                                      </p:cBhvr>
                                      <p:tavLst>
                                        <p:tav tm="0">
                                          <p:val>
                                            <p:fltVal val="0"/>
                                          </p:val>
                                        </p:tav>
                                        <p:tav tm="100000">
                                          <p:val>
                                            <p:strVal val="#ppt_w"/>
                                          </p:val>
                                        </p:tav>
                                      </p:tavLst>
                                    </p:anim>
                                    <p:anim calcmode="lin" valueType="num">
                                      <p:cBhvr>
                                        <p:cTn id="21" dur="3000" fill="hold"/>
                                        <p:tgtEl>
                                          <p:spTgt spid="2"/>
                                        </p:tgtEl>
                                        <p:attrNameLst>
                                          <p:attrName>ppt_h</p:attrName>
                                        </p:attrNameLst>
                                      </p:cBhvr>
                                      <p:tavLst>
                                        <p:tav tm="0">
                                          <p:val>
                                            <p:strVal val="#ppt_h"/>
                                          </p:val>
                                        </p:tav>
                                        <p:tav tm="100000">
                                          <p:val>
                                            <p:strVal val="#ppt_h"/>
                                          </p:val>
                                        </p:tav>
                                      </p:tavLst>
                                    </p:anim>
                                  </p:childTnLst>
                                </p:cTn>
                              </p:par>
                              <p:par>
                                <p:cTn id="22" presetID="5" presetClass="entr" presetSubtype="1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across)">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14000">
              <a:srgbClr val="FCC8E6"/>
            </a:gs>
            <a:gs pos="50000">
              <a:srgbClr val="F769BA">
                <a:shade val="67500"/>
                <a:satMod val="115000"/>
              </a:srgbClr>
            </a:gs>
            <a:gs pos="100000">
              <a:srgbClr val="F769BA">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stock-photo-954822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tock-photo-954822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142908" y="-142894"/>
            <a:ext cx="9572692" cy="542928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4" fill="hold"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
                                          </p:val>
                                        </p:tav>
                                      </p:tavLst>
                                    </p:anim>
                                    <p:anim calcmode="lin" valueType="num">
                                      <p:cBhvr>
                                        <p:cTn id="9" dur="3000"/>
                                        <p:tgtEl>
                                          <p:spTgt spid="4"/>
                                        </p:tgtEl>
                                        <p:attrNameLst>
                                          <p:attrName>ppt_y</p:attrName>
                                        </p:attrNameLst>
                                      </p:cBhvr>
                                      <p:tavLst>
                                        <p:tav tm="0">
                                          <p:val>
                                            <p:strVal val="ppt_y"/>
                                          </p:val>
                                        </p:tav>
                                        <p:tav tm="100000">
                                          <p:val>
                                            <p:strVal val="ppt_y+ppt_h/2"/>
                                          </p:val>
                                        </p:tav>
                                      </p:tavLst>
                                    </p:anim>
                                    <p:anim calcmode="lin" valueType="num">
                                      <p:cBhvr>
                                        <p:cTn id="10" dur="3000"/>
                                        <p:tgtEl>
                                          <p:spTgt spid="4"/>
                                        </p:tgtEl>
                                        <p:attrNameLst>
                                          <p:attrName>ppt_w</p:attrName>
                                        </p:attrNameLst>
                                      </p:cBhvr>
                                      <p:tavLst>
                                        <p:tav tm="0">
                                          <p:val>
                                            <p:strVal val="ppt_w"/>
                                          </p:val>
                                        </p:tav>
                                        <p:tav tm="100000">
                                          <p:val>
                                            <p:strVal val="ppt_w"/>
                                          </p:val>
                                        </p:tav>
                                      </p:tavLst>
                                    </p:anim>
                                    <p:anim calcmode="lin" valueType="num">
                                      <p:cBhvr>
                                        <p:cTn id="11" dur="3000"/>
                                        <p:tgtEl>
                                          <p:spTgt spid="4"/>
                                        </p:tgtEl>
                                        <p:attrNameLst>
                                          <p:attrName>ppt_h</p:attrName>
                                        </p:attrNameLst>
                                      </p:cBhvr>
                                      <p:tavLst>
                                        <p:tav tm="0">
                                          <p:val>
                                            <p:strVal val="ppt_h"/>
                                          </p:val>
                                        </p:tav>
                                        <p:tav tm="100000">
                                          <p:val>
                                            <p:fltVal val="0"/>
                                          </p:val>
                                        </p:tav>
                                      </p:tavLst>
                                    </p:anim>
                                    <p:set>
                                      <p:cBhvr>
                                        <p:cTn id="12" dur="1" fill="hold">
                                          <p:stCondLst>
                                            <p:cond delay="2999"/>
                                          </p:stCondLst>
                                        </p:cTn>
                                        <p:tgtEl>
                                          <p:spTgt spid="4"/>
                                        </p:tgtEl>
                                        <p:attrNameLst>
                                          <p:attrName>style.visibility</p:attrName>
                                        </p:attrNameLst>
                                      </p:cBhvr>
                                      <p:to>
                                        <p:strVal val="hidden"/>
                                      </p:to>
                                    </p:set>
                                  </p:childTnLst>
                                </p:cTn>
                              </p:par>
                              <p:par>
                                <p:cTn id="13" presetID="4" presetClass="exit" presetSubtype="16" fill="hold" nodeType="withEffect">
                                  <p:stCondLst>
                                    <p:cond delay="0"/>
                                  </p:stCondLst>
                                  <p:childTnLst>
                                    <p:animEffect transition="out" filter="box(in)">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17" presetClass="entr" presetSubtype="1"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
                                          </p:val>
                                        </p:tav>
                                        <p:tav tm="100000">
                                          <p:val>
                                            <p:strVal val="#ppt_x"/>
                                          </p:val>
                                        </p:tav>
                                      </p:tavLst>
                                    </p:anim>
                                    <p:anim calcmode="lin" valueType="num">
                                      <p:cBhvr>
                                        <p:cTn id="19" dur="3000" fill="hold"/>
                                        <p:tgtEl>
                                          <p:spTgt spid="2"/>
                                        </p:tgtEl>
                                        <p:attrNameLst>
                                          <p:attrName>ppt_y</p:attrName>
                                        </p:attrNameLst>
                                      </p:cBhvr>
                                      <p:tavLst>
                                        <p:tav tm="0">
                                          <p:val>
                                            <p:strVal val="#ppt_y-#ppt_h/2"/>
                                          </p:val>
                                        </p:tav>
                                        <p:tav tm="100000">
                                          <p:val>
                                            <p:strVal val="#ppt_y"/>
                                          </p:val>
                                        </p:tav>
                                      </p:tavLst>
                                    </p:anim>
                                    <p:anim calcmode="lin" valueType="num">
                                      <p:cBhvr>
                                        <p:cTn id="20" dur="3000" fill="hold"/>
                                        <p:tgtEl>
                                          <p:spTgt spid="2"/>
                                        </p:tgtEl>
                                        <p:attrNameLst>
                                          <p:attrName>ppt_w</p:attrName>
                                        </p:attrNameLst>
                                      </p:cBhvr>
                                      <p:tavLst>
                                        <p:tav tm="0">
                                          <p:val>
                                            <p:strVal val="#ppt_w"/>
                                          </p:val>
                                        </p:tav>
                                        <p:tav tm="100000">
                                          <p:val>
                                            <p:strVal val="#ppt_w"/>
                                          </p:val>
                                        </p:tav>
                                      </p:tavLst>
                                    </p:anim>
                                    <p:anim calcmode="lin" valueType="num">
                                      <p:cBhvr>
                                        <p:cTn id="21" dur="3000" fill="hold"/>
                                        <p:tgtEl>
                                          <p:spTgt spid="2"/>
                                        </p:tgtEl>
                                        <p:attrNameLst>
                                          <p:attrName>ppt_h</p:attrName>
                                        </p:attrNameLst>
                                      </p:cBhvr>
                                      <p:tavLst>
                                        <p:tav tm="0">
                                          <p:val>
                                            <p:fltVal val="0"/>
                                          </p:val>
                                        </p:tav>
                                        <p:tav tm="100000">
                                          <p:val>
                                            <p:strVal val="#ppt_h"/>
                                          </p:val>
                                        </p:tav>
                                      </p:tavLst>
                                    </p:anim>
                                  </p:childTnLst>
                                </p:cTn>
                              </p:par>
                              <p:par>
                                <p:cTn id="22" presetID="3" presetClass="entr" presetSubtype="1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linds(horizontal)">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8" name="7 Imagen" descr="Imagen1.jpg"/>
          <p:cNvPicPr>
            <a:picLocks noChangeAspect="1"/>
          </p:cNvPicPr>
          <p:nvPr/>
        </p:nvPicPr>
        <p:blipFill>
          <a:blip r:embed="rId2"/>
          <a:srcRect l="1487" t="4166" r="601" b="2777"/>
          <a:stretch>
            <a:fillRect/>
          </a:stretch>
        </p:blipFill>
        <p:spPr>
          <a:xfrm>
            <a:off x="0" y="0"/>
            <a:ext cx="9144000" cy="5143500"/>
          </a:xfrm>
          <a:prstGeom prst="rect">
            <a:avLst/>
          </a:prstGeom>
        </p:spPr>
      </p:pic>
      <p:sp>
        <p:nvSpPr>
          <p:cNvPr id="3" name="2 CuadroTexto"/>
          <p:cNvSpPr txBox="1"/>
          <p:nvPr/>
        </p:nvSpPr>
        <p:spPr>
          <a:xfrm>
            <a:off x="5214942" y="428610"/>
            <a:ext cx="3286148" cy="369332"/>
          </a:xfrm>
          <a:prstGeom prst="rect">
            <a:avLst/>
          </a:prstGeom>
          <a:noFill/>
        </p:spPr>
        <p:txBody>
          <a:bodyPr wrap="square" rtlCol="0">
            <a:spAutoFit/>
          </a:bodyPr>
          <a:lstStyle/>
          <a:p>
            <a:pPr algn="ctr"/>
            <a:endParaRPr lang="es-PE" dirty="0">
              <a:solidFill>
                <a:schemeClr val="bg1"/>
              </a:solidFill>
              <a:effectLst>
                <a:outerShdw blurRad="38100" dist="38100" dir="2700000" algn="tl">
                  <a:srgbClr val="000000">
                    <a:alpha val="43137"/>
                  </a:srgbClr>
                </a:outerShdw>
              </a:effectLst>
            </a:endParaRPr>
          </a:p>
        </p:txBody>
      </p:sp>
      <p:sp>
        <p:nvSpPr>
          <p:cNvPr id="4" name="3 CuadroTexto"/>
          <p:cNvSpPr txBox="1"/>
          <p:nvPr/>
        </p:nvSpPr>
        <p:spPr>
          <a:xfrm>
            <a:off x="5000628" y="1000114"/>
            <a:ext cx="3643338" cy="2862322"/>
          </a:xfrm>
          <a:prstGeom prst="rect">
            <a:avLst/>
          </a:prstGeom>
          <a:noFill/>
        </p:spPr>
        <p:txBody>
          <a:bodyPr wrap="square" rtlCol="0">
            <a:spAutoFit/>
          </a:bodyPr>
          <a:lstStyle/>
          <a:p>
            <a:pPr algn="ctr"/>
            <a:r>
              <a:rPr lang="es-PE" b="1" dirty="0" smtClean="0">
                <a:solidFill>
                  <a:schemeClr val="bg1"/>
                </a:solidFill>
                <a:effectLst>
                  <a:outerShdw blurRad="38100" dist="38100" dir="2700000" algn="tl">
                    <a:srgbClr val="000000">
                      <a:alpha val="43137"/>
                    </a:srgbClr>
                  </a:outerShdw>
                </a:effectLst>
              </a:rPr>
              <a:t>Cuando dedicamos más tiempo a “hacer “</a:t>
            </a:r>
            <a:r>
              <a:rPr lang="es-PE" dirty="0" smtClean="0">
                <a:solidFill>
                  <a:schemeClr val="bg1"/>
                </a:solidFill>
                <a:effectLst>
                  <a:outerShdw blurRad="38100" dist="38100" dir="2700000" algn="tl">
                    <a:srgbClr val="000000">
                      <a:alpha val="43137"/>
                    </a:srgbClr>
                  </a:outerShdw>
                </a:effectLst>
              </a:rPr>
              <a:t>a veces, nos olvidamos de “</a:t>
            </a:r>
            <a:r>
              <a:rPr lang="es-PE" b="1" dirty="0" smtClean="0">
                <a:solidFill>
                  <a:schemeClr val="bg1"/>
                </a:solidFill>
                <a:effectLst>
                  <a:outerShdw blurRad="38100" dist="38100" dir="2700000" algn="tl">
                    <a:srgbClr val="000000">
                      <a:alpha val="43137"/>
                    </a:srgbClr>
                  </a:outerShdw>
                </a:effectLst>
              </a:rPr>
              <a:t>ser” </a:t>
            </a:r>
            <a:r>
              <a:rPr lang="es-PE" dirty="0" smtClean="0">
                <a:solidFill>
                  <a:schemeClr val="bg1"/>
                </a:solidFill>
                <a:effectLst>
                  <a:outerShdw blurRad="38100" dist="38100" dir="2700000" algn="tl">
                    <a:srgbClr val="000000">
                      <a:alpha val="43137"/>
                    </a:srgbClr>
                  </a:outerShdw>
                </a:effectLst>
              </a:rPr>
              <a:t>de pararnos a pensar quiénes somos y qué necesitamos.</a:t>
            </a:r>
            <a:r>
              <a:rPr lang="es-PE" b="1" dirty="0" smtClean="0">
                <a:solidFill>
                  <a:schemeClr val="bg1"/>
                </a:solidFill>
                <a:effectLst>
                  <a:outerShdw blurRad="38100" dist="38100" dir="2700000" algn="tl">
                    <a:srgbClr val="000000">
                      <a:alpha val="43137"/>
                    </a:srgbClr>
                  </a:outerShdw>
                </a:effectLst>
              </a:rPr>
              <a:t> </a:t>
            </a:r>
          </a:p>
          <a:p>
            <a:pPr algn="ctr"/>
            <a:r>
              <a:rPr lang="es-PE" dirty="0" smtClean="0">
                <a:solidFill>
                  <a:schemeClr val="bg1"/>
                </a:solidFill>
                <a:effectLst>
                  <a:outerShdw blurRad="38100" dist="38100" dir="2700000" algn="tl">
                    <a:srgbClr val="000000">
                      <a:alpha val="43137"/>
                    </a:srgbClr>
                  </a:outerShdw>
                </a:effectLst>
              </a:rPr>
              <a:t>Esto es, tendemos a focalizar gran parte de nuestra energía en llevar a cabo tareas y actividades, en organizar nuestro tiempo y nuestra agenda</a:t>
            </a:r>
          </a:p>
          <a:p>
            <a:endParaRPr lang="es-PE" dirty="0"/>
          </a:p>
        </p:txBody>
      </p:sp>
      <p:pic>
        <p:nvPicPr>
          <p:cNvPr id="5" name="4 Imagen" descr="Fleur_bleu_abstraite.png"/>
          <p:cNvPicPr>
            <a:picLocks noChangeAspect="1"/>
          </p:cNvPicPr>
          <p:nvPr/>
        </p:nvPicPr>
        <p:blipFill>
          <a:blip r:embed="rId3" cstate="print">
            <a:lum contrast="10000"/>
          </a:blip>
          <a:stretch>
            <a:fillRect/>
          </a:stretch>
        </p:blipFill>
        <p:spPr>
          <a:xfrm>
            <a:off x="0" y="285734"/>
            <a:ext cx="3500430" cy="3500430"/>
          </a:xfrm>
          <a:prstGeom prst="rect">
            <a:avLst/>
          </a:prstGeom>
        </p:spPr>
      </p:pic>
      <p:sp>
        <p:nvSpPr>
          <p:cNvPr id="6" name="5 Rectángulo"/>
          <p:cNvSpPr/>
          <p:nvPr/>
        </p:nvSpPr>
        <p:spPr>
          <a:xfrm>
            <a:off x="-142908" y="-142894"/>
            <a:ext cx="9572692" cy="542928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8" presetClass="emph" presetSubtype="0" repeatCount="indefinite" autoRev="1" fill="hold" nodeType="withEffect">
                                  <p:stCondLst>
                                    <p:cond delay="0"/>
                                  </p:stCondLst>
                                  <p:childTnLst>
                                    <p:animRot by="21600000">
                                      <p:cBhvr>
                                        <p:cTn id="8" dur="5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45000">
              <a:srgbClr val="FF7A00"/>
            </a:gs>
            <a:gs pos="70000">
              <a:srgbClr val="FF0300"/>
            </a:gs>
            <a:gs pos="100000">
              <a:srgbClr val="4D0808"/>
            </a:gs>
          </a:gsLst>
          <a:lin ang="0" scaled="0"/>
        </a:gradFill>
        <a:effectLst/>
      </p:bgPr>
    </p:bg>
    <p:spTree>
      <p:nvGrpSpPr>
        <p:cNvPr id="1" name=""/>
        <p:cNvGrpSpPr/>
        <p:nvPr/>
      </p:nvGrpSpPr>
      <p:grpSpPr>
        <a:xfrm>
          <a:off x="0" y="0"/>
          <a:ext cx="0" cy="0"/>
          <a:chOff x="0" y="0"/>
          <a:chExt cx="0" cy="0"/>
        </a:xfrm>
      </p:grpSpPr>
      <p:pic>
        <p:nvPicPr>
          <p:cNvPr id="2" name="1 Imagen" descr="stock-photo-12942574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tock-photo-12942574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142908" y="-142894"/>
            <a:ext cx="9572692" cy="542928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1" fill="hold"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
                                          </p:val>
                                        </p:tav>
                                      </p:tavLst>
                                    </p:anim>
                                    <p:anim calcmode="lin" valueType="num">
                                      <p:cBhvr>
                                        <p:cTn id="9" dur="3000"/>
                                        <p:tgtEl>
                                          <p:spTgt spid="4"/>
                                        </p:tgtEl>
                                        <p:attrNameLst>
                                          <p:attrName>ppt_y</p:attrName>
                                        </p:attrNameLst>
                                      </p:cBhvr>
                                      <p:tavLst>
                                        <p:tav tm="0">
                                          <p:val>
                                            <p:strVal val="ppt_y"/>
                                          </p:val>
                                        </p:tav>
                                        <p:tav tm="100000">
                                          <p:val>
                                            <p:strVal val="ppt_y-ppt_h/2"/>
                                          </p:val>
                                        </p:tav>
                                      </p:tavLst>
                                    </p:anim>
                                    <p:anim calcmode="lin" valueType="num">
                                      <p:cBhvr>
                                        <p:cTn id="10" dur="3000"/>
                                        <p:tgtEl>
                                          <p:spTgt spid="4"/>
                                        </p:tgtEl>
                                        <p:attrNameLst>
                                          <p:attrName>ppt_w</p:attrName>
                                        </p:attrNameLst>
                                      </p:cBhvr>
                                      <p:tavLst>
                                        <p:tav tm="0">
                                          <p:val>
                                            <p:strVal val="ppt_w"/>
                                          </p:val>
                                        </p:tav>
                                        <p:tav tm="100000">
                                          <p:val>
                                            <p:strVal val="ppt_w"/>
                                          </p:val>
                                        </p:tav>
                                      </p:tavLst>
                                    </p:anim>
                                    <p:anim calcmode="lin" valueType="num">
                                      <p:cBhvr>
                                        <p:cTn id="11" dur="3000"/>
                                        <p:tgtEl>
                                          <p:spTgt spid="4"/>
                                        </p:tgtEl>
                                        <p:attrNameLst>
                                          <p:attrName>ppt_h</p:attrName>
                                        </p:attrNameLst>
                                      </p:cBhvr>
                                      <p:tavLst>
                                        <p:tav tm="0">
                                          <p:val>
                                            <p:strVal val="ppt_h"/>
                                          </p:val>
                                        </p:tav>
                                        <p:tav tm="100000">
                                          <p:val>
                                            <p:fltVal val="0"/>
                                          </p:val>
                                        </p:tav>
                                      </p:tavLst>
                                    </p:anim>
                                    <p:set>
                                      <p:cBhvr>
                                        <p:cTn id="12" dur="1" fill="hold">
                                          <p:stCondLst>
                                            <p:cond delay="2999"/>
                                          </p:stCondLst>
                                        </p:cTn>
                                        <p:tgtEl>
                                          <p:spTgt spid="4"/>
                                        </p:tgtEl>
                                        <p:attrNameLst>
                                          <p:attrName>style.visibility</p:attrName>
                                        </p:attrNameLst>
                                      </p:cBhvr>
                                      <p:to>
                                        <p:strVal val="hidden"/>
                                      </p:to>
                                    </p:set>
                                  </p:childTnLst>
                                </p:cTn>
                              </p:par>
                              <p:par>
                                <p:cTn id="13" presetID="13" presetClass="exit" presetSubtype="16" fill="hold" nodeType="withEffect">
                                  <p:stCondLst>
                                    <p:cond delay="0"/>
                                  </p:stCondLst>
                                  <p:childTnLst>
                                    <p:animEffect transition="out" filter="plus(in)">
                                      <p:cBhvr>
                                        <p:cTn id="14" dur="2000"/>
                                        <p:tgtEl>
                                          <p:spTgt spid="4"/>
                                        </p:tgtEl>
                                      </p:cBhvr>
                                    </p:animEffect>
                                    <p:set>
                                      <p:cBhvr>
                                        <p:cTn id="15" dur="1" fill="hold">
                                          <p:stCondLst>
                                            <p:cond delay="1999"/>
                                          </p:stCondLst>
                                        </p:cTn>
                                        <p:tgtEl>
                                          <p:spTgt spid="4"/>
                                        </p:tgtEl>
                                        <p:attrNameLst>
                                          <p:attrName>style.visibility</p:attrName>
                                        </p:attrNameLst>
                                      </p:cBhvr>
                                      <p:to>
                                        <p:strVal val="hidden"/>
                                      </p:to>
                                    </p:set>
                                  </p:childTnLst>
                                </p:cTn>
                              </p:par>
                              <p:par>
                                <p:cTn id="16" presetID="17" presetClass="entr" presetSubtype="4"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
                                          </p:val>
                                        </p:tav>
                                        <p:tav tm="100000">
                                          <p:val>
                                            <p:strVal val="#ppt_x"/>
                                          </p:val>
                                        </p:tav>
                                      </p:tavLst>
                                    </p:anim>
                                    <p:anim calcmode="lin" valueType="num">
                                      <p:cBhvr>
                                        <p:cTn id="19" dur="3000" fill="hold"/>
                                        <p:tgtEl>
                                          <p:spTgt spid="2"/>
                                        </p:tgtEl>
                                        <p:attrNameLst>
                                          <p:attrName>ppt_y</p:attrName>
                                        </p:attrNameLst>
                                      </p:cBhvr>
                                      <p:tavLst>
                                        <p:tav tm="0">
                                          <p:val>
                                            <p:strVal val="#ppt_y+#ppt_h/2"/>
                                          </p:val>
                                        </p:tav>
                                        <p:tav tm="100000">
                                          <p:val>
                                            <p:strVal val="#ppt_y"/>
                                          </p:val>
                                        </p:tav>
                                      </p:tavLst>
                                    </p:anim>
                                    <p:anim calcmode="lin" valueType="num">
                                      <p:cBhvr>
                                        <p:cTn id="20" dur="3000" fill="hold"/>
                                        <p:tgtEl>
                                          <p:spTgt spid="2"/>
                                        </p:tgtEl>
                                        <p:attrNameLst>
                                          <p:attrName>ppt_w</p:attrName>
                                        </p:attrNameLst>
                                      </p:cBhvr>
                                      <p:tavLst>
                                        <p:tav tm="0">
                                          <p:val>
                                            <p:strVal val="#ppt_w"/>
                                          </p:val>
                                        </p:tav>
                                        <p:tav tm="100000">
                                          <p:val>
                                            <p:strVal val="#ppt_w"/>
                                          </p:val>
                                        </p:tav>
                                      </p:tavLst>
                                    </p:anim>
                                    <p:anim calcmode="lin" valueType="num">
                                      <p:cBhvr>
                                        <p:cTn id="21" dur="3000" fill="hold"/>
                                        <p:tgtEl>
                                          <p:spTgt spid="2"/>
                                        </p:tgtEl>
                                        <p:attrNameLst>
                                          <p:attrName>ppt_h</p:attrName>
                                        </p:attrNameLst>
                                      </p:cBhvr>
                                      <p:tavLst>
                                        <p:tav tm="0">
                                          <p:val>
                                            <p:fltVal val="0"/>
                                          </p:val>
                                        </p:tav>
                                        <p:tav tm="100000">
                                          <p:val>
                                            <p:strVal val="#ppt_h"/>
                                          </p:val>
                                        </p:tav>
                                      </p:tavLst>
                                    </p:anim>
                                  </p:childTnLst>
                                </p:cTn>
                              </p:par>
                              <p:par>
                                <p:cTn id="22" presetID="3"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linds(vertical)">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FF33CC"/>
            </a:gs>
            <a:gs pos="50000">
              <a:srgbClr val="9CB86E"/>
            </a:gs>
            <a:gs pos="100000">
              <a:srgbClr val="156B13"/>
            </a:gs>
          </a:gsLst>
          <a:lin ang="0" scaled="0"/>
        </a:gradFill>
        <a:effectLst/>
      </p:bgPr>
    </p:bg>
    <p:spTree>
      <p:nvGrpSpPr>
        <p:cNvPr id="1" name=""/>
        <p:cNvGrpSpPr/>
        <p:nvPr/>
      </p:nvGrpSpPr>
      <p:grpSpPr>
        <a:xfrm>
          <a:off x="0" y="0"/>
          <a:ext cx="0" cy="0"/>
          <a:chOff x="0" y="0"/>
          <a:chExt cx="0" cy="0"/>
        </a:xfrm>
      </p:grpSpPr>
      <p:pic>
        <p:nvPicPr>
          <p:cNvPr id="2" name="1 Imagen" descr="stock-photo-1361680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361680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142908" y="-142894"/>
            <a:ext cx="9572692" cy="542928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8" fill="hold" nodeType="withEffect">
                                  <p:stCondLst>
                                    <p:cond delay="0"/>
                                  </p:stCondLst>
                                  <p:childTnLst>
                                    <p:anim calcmode="lin" valueType="num">
                                      <p:cBhvr>
                                        <p:cTn id="8" dur="3000"/>
                                        <p:tgtEl>
                                          <p:spTgt spid="3"/>
                                        </p:tgtEl>
                                        <p:attrNameLst>
                                          <p:attrName>ppt_x</p:attrName>
                                        </p:attrNameLst>
                                      </p:cBhvr>
                                      <p:tavLst>
                                        <p:tav tm="0">
                                          <p:val>
                                            <p:strVal val="ppt_x"/>
                                          </p:val>
                                        </p:tav>
                                        <p:tav tm="100000">
                                          <p:val>
                                            <p:strVal val="ppt_x-ppt_w/2"/>
                                          </p:val>
                                        </p:tav>
                                      </p:tavLst>
                                    </p:anim>
                                    <p:anim calcmode="lin" valueType="num">
                                      <p:cBhvr>
                                        <p:cTn id="9" dur="3000"/>
                                        <p:tgtEl>
                                          <p:spTgt spid="3"/>
                                        </p:tgtEl>
                                        <p:attrNameLst>
                                          <p:attrName>ppt_y</p:attrName>
                                        </p:attrNameLst>
                                      </p:cBhvr>
                                      <p:tavLst>
                                        <p:tav tm="0">
                                          <p:val>
                                            <p:strVal val="ppt_y"/>
                                          </p:val>
                                        </p:tav>
                                        <p:tav tm="100000">
                                          <p:val>
                                            <p:strVal val="ppt_y"/>
                                          </p:val>
                                        </p:tav>
                                      </p:tavLst>
                                    </p:anim>
                                    <p:anim calcmode="lin" valueType="num">
                                      <p:cBhvr>
                                        <p:cTn id="10" dur="3000"/>
                                        <p:tgtEl>
                                          <p:spTgt spid="3"/>
                                        </p:tgtEl>
                                        <p:attrNameLst>
                                          <p:attrName>ppt_w</p:attrName>
                                        </p:attrNameLst>
                                      </p:cBhvr>
                                      <p:tavLst>
                                        <p:tav tm="0">
                                          <p:val>
                                            <p:strVal val="ppt_w"/>
                                          </p:val>
                                        </p:tav>
                                        <p:tav tm="100000">
                                          <p:val>
                                            <p:fltVal val="0"/>
                                          </p:val>
                                        </p:tav>
                                      </p:tavLst>
                                    </p:anim>
                                    <p:anim calcmode="lin" valueType="num">
                                      <p:cBhvr>
                                        <p:cTn id="11" dur="3000"/>
                                        <p:tgtEl>
                                          <p:spTgt spid="3"/>
                                        </p:tgtEl>
                                        <p:attrNameLst>
                                          <p:attrName>ppt_h</p:attrName>
                                        </p:attrNameLst>
                                      </p:cBhvr>
                                      <p:tavLst>
                                        <p:tav tm="0">
                                          <p:val>
                                            <p:strVal val="ppt_h"/>
                                          </p:val>
                                        </p:tav>
                                        <p:tav tm="100000">
                                          <p:val>
                                            <p:strVal val="ppt_h"/>
                                          </p:val>
                                        </p:tav>
                                      </p:tavLst>
                                    </p:anim>
                                    <p:set>
                                      <p:cBhvr>
                                        <p:cTn id="12" dur="1" fill="hold">
                                          <p:stCondLst>
                                            <p:cond delay="2999"/>
                                          </p:stCondLst>
                                        </p:cTn>
                                        <p:tgtEl>
                                          <p:spTgt spid="3"/>
                                        </p:tgtEl>
                                        <p:attrNameLst>
                                          <p:attrName>style.visibility</p:attrName>
                                        </p:attrNameLst>
                                      </p:cBhvr>
                                      <p:to>
                                        <p:strVal val="hidden"/>
                                      </p:to>
                                    </p:set>
                                  </p:childTnLst>
                                </p:cTn>
                              </p:par>
                              <p:par>
                                <p:cTn id="13" presetID="3" presetClass="exit" presetSubtype="5" fill="hold" nodeType="withEffect">
                                  <p:stCondLst>
                                    <p:cond delay="0"/>
                                  </p:stCondLst>
                                  <p:childTnLst>
                                    <p:animEffect transition="out" filter="blinds(vertical)">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ppt_w/2"/>
                                          </p:val>
                                        </p:tav>
                                        <p:tav tm="100000">
                                          <p:val>
                                            <p:strVal val="#ppt_x"/>
                                          </p:val>
                                        </p:tav>
                                      </p:tavLst>
                                    </p:anim>
                                    <p:anim calcmode="lin" valueType="num">
                                      <p:cBhvr>
                                        <p:cTn id="19" dur="3000" fill="hold"/>
                                        <p:tgtEl>
                                          <p:spTgt spid="2"/>
                                        </p:tgtEl>
                                        <p:attrNameLst>
                                          <p:attrName>ppt_y</p:attrName>
                                        </p:attrNameLst>
                                      </p:cBhvr>
                                      <p:tavLst>
                                        <p:tav tm="0">
                                          <p:val>
                                            <p:strVal val="#ppt_y"/>
                                          </p:val>
                                        </p:tav>
                                        <p:tav tm="100000">
                                          <p:val>
                                            <p:strVal val="#ppt_y"/>
                                          </p:val>
                                        </p:tav>
                                      </p:tavLst>
                                    </p:anim>
                                    <p:anim calcmode="lin" valueType="num">
                                      <p:cBhvr>
                                        <p:cTn id="20" dur="3000" fill="hold"/>
                                        <p:tgtEl>
                                          <p:spTgt spid="2"/>
                                        </p:tgtEl>
                                        <p:attrNameLst>
                                          <p:attrName>ppt_w</p:attrName>
                                        </p:attrNameLst>
                                      </p:cBhvr>
                                      <p:tavLst>
                                        <p:tav tm="0">
                                          <p:val>
                                            <p:fltVal val="0"/>
                                          </p:val>
                                        </p:tav>
                                        <p:tav tm="100000">
                                          <p:val>
                                            <p:strVal val="#ppt_w"/>
                                          </p:val>
                                        </p:tav>
                                      </p:tavLst>
                                    </p:anim>
                                    <p:anim calcmode="lin" valueType="num">
                                      <p:cBhvr>
                                        <p:cTn id="21" dur="3000" fill="hold"/>
                                        <p:tgtEl>
                                          <p:spTgt spid="2"/>
                                        </p:tgtEl>
                                        <p:attrNameLst>
                                          <p:attrName>ppt_h</p:attrName>
                                        </p:attrNameLst>
                                      </p:cBhvr>
                                      <p:tavLst>
                                        <p:tav tm="0">
                                          <p:val>
                                            <p:strVal val="#ppt_h"/>
                                          </p:val>
                                        </p:tav>
                                        <p:tav tm="100000">
                                          <p:val>
                                            <p:strVal val="#ppt_h"/>
                                          </p:val>
                                        </p:tav>
                                      </p:tavLst>
                                    </p:anim>
                                  </p:childTnLst>
                                </p:cTn>
                              </p:par>
                              <p:par>
                                <p:cTn id="22" presetID="3" presetClass="entr" presetSubtype="1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linds(horizontal)">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tapetus_pl (1).jpg"/>
          <p:cNvPicPr>
            <a:picLocks noChangeAspect="1"/>
          </p:cNvPicPr>
          <p:nvPr/>
        </p:nvPicPr>
        <p:blipFill>
          <a:blip r:embed="rId2"/>
          <a:stretch>
            <a:fillRect/>
          </a:stretch>
        </p:blipFill>
        <p:spPr>
          <a:xfrm>
            <a:off x="0" y="0"/>
            <a:ext cx="9144000" cy="5143500"/>
          </a:xfrm>
          <a:prstGeom prst="rect">
            <a:avLst/>
          </a:prstGeom>
        </p:spPr>
      </p:pic>
      <p:pic>
        <p:nvPicPr>
          <p:cNvPr id="3" name="2 Imagen" descr="tapetus_pl (1).jpg"/>
          <p:cNvPicPr>
            <a:picLocks noChangeAspect="1"/>
          </p:cNvPicPr>
          <p:nvPr/>
        </p:nvPicPr>
        <p:blipFill>
          <a:blip r:embed="rId2"/>
          <a:stretch>
            <a:fillRect/>
          </a:stretch>
        </p:blipFill>
        <p:spPr>
          <a:xfrm>
            <a:off x="0" y="0"/>
            <a:ext cx="9144000" cy="5143500"/>
          </a:xfrm>
          <a:prstGeom prst="rect">
            <a:avLst/>
          </a:prstGeom>
        </p:spPr>
      </p:pic>
      <p:sp>
        <p:nvSpPr>
          <p:cNvPr id="4" name="3 Rectángulo"/>
          <p:cNvSpPr/>
          <p:nvPr/>
        </p:nvSpPr>
        <p:spPr>
          <a:xfrm>
            <a:off x="-142908" y="-142894"/>
            <a:ext cx="9572692" cy="542928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8" fill="hold" nodeType="withEffect">
                                  <p:stCondLst>
                                    <p:cond delay="0"/>
                                  </p:stCondLst>
                                  <p:childTnLst>
                                    <p:anim calcmode="lin" valueType="num">
                                      <p:cBhvr>
                                        <p:cTn id="8" dur="3000"/>
                                        <p:tgtEl>
                                          <p:spTgt spid="3"/>
                                        </p:tgtEl>
                                        <p:attrNameLst>
                                          <p:attrName>ppt_x</p:attrName>
                                        </p:attrNameLst>
                                      </p:cBhvr>
                                      <p:tavLst>
                                        <p:tav tm="0">
                                          <p:val>
                                            <p:strVal val="ppt_x"/>
                                          </p:val>
                                        </p:tav>
                                        <p:tav tm="100000">
                                          <p:val>
                                            <p:strVal val="ppt_x-ppt_w/2"/>
                                          </p:val>
                                        </p:tav>
                                      </p:tavLst>
                                    </p:anim>
                                    <p:anim calcmode="lin" valueType="num">
                                      <p:cBhvr>
                                        <p:cTn id="9" dur="3000"/>
                                        <p:tgtEl>
                                          <p:spTgt spid="3"/>
                                        </p:tgtEl>
                                        <p:attrNameLst>
                                          <p:attrName>ppt_y</p:attrName>
                                        </p:attrNameLst>
                                      </p:cBhvr>
                                      <p:tavLst>
                                        <p:tav tm="0">
                                          <p:val>
                                            <p:strVal val="ppt_y"/>
                                          </p:val>
                                        </p:tav>
                                        <p:tav tm="100000">
                                          <p:val>
                                            <p:strVal val="ppt_y"/>
                                          </p:val>
                                        </p:tav>
                                      </p:tavLst>
                                    </p:anim>
                                    <p:anim calcmode="lin" valueType="num">
                                      <p:cBhvr>
                                        <p:cTn id="10" dur="3000"/>
                                        <p:tgtEl>
                                          <p:spTgt spid="3"/>
                                        </p:tgtEl>
                                        <p:attrNameLst>
                                          <p:attrName>ppt_w</p:attrName>
                                        </p:attrNameLst>
                                      </p:cBhvr>
                                      <p:tavLst>
                                        <p:tav tm="0">
                                          <p:val>
                                            <p:strVal val="ppt_w"/>
                                          </p:val>
                                        </p:tav>
                                        <p:tav tm="100000">
                                          <p:val>
                                            <p:fltVal val="0"/>
                                          </p:val>
                                        </p:tav>
                                      </p:tavLst>
                                    </p:anim>
                                    <p:anim calcmode="lin" valueType="num">
                                      <p:cBhvr>
                                        <p:cTn id="11" dur="3000"/>
                                        <p:tgtEl>
                                          <p:spTgt spid="3"/>
                                        </p:tgtEl>
                                        <p:attrNameLst>
                                          <p:attrName>ppt_h</p:attrName>
                                        </p:attrNameLst>
                                      </p:cBhvr>
                                      <p:tavLst>
                                        <p:tav tm="0">
                                          <p:val>
                                            <p:strVal val="ppt_h"/>
                                          </p:val>
                                        </p:tav>
                                        <p:tav tm="100000">
                                          <p:val>
                                            <p:strVal val="ppt_h"/>
                                          </p:val>
                                        </p:tav>
                                      </p:tavLst>
                                    </p:anim>
                                    <p:set>
                                      <p:cBhvr>
                                        <p:cTn id="12" dur="1" fill="hold">
                                          <p:stCondLst>
                                            <p:cond delay="2999"/>
                                          </p:stCondLst>
                                        </p:cTn>
                                        <p:tgtEl>
                                          <p:spTgt spid="3"/>
                                        </p:tgtEl>
                                        <p:attrNameLst>
                                          <p:attrName>style.visibility</p:attrName>
                                        </p:attrNameLst>
                                      </p:cBhvr>
                                      <p:to>
                                        <p:strVal val="hidden"/>
                                      </p:to>
                                    </p:set>
                                  </p:childTnLst>
                                </p:cTn>
                              </p:par>
                              <p:par>
                                <p:cTn id="13" presetID="16" presetClass="exit" presetSubtype="26" fill="hold" nodeType="withEffect">
                                  <p:stCondLst>
                                    <p:cond delay="0"/>
                                  </p:stCondLst>
                                  <p:childTnLst>
                                    <p:animEffect transition="out" filter="barn(inHorizontal)">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ppt_w/2"/>
                                          </p:val>
                                        </p:tav>
                                        <p:tav tm="100000">
                                          <p:val>
                                            <p:strVal val="#ppt_x"/>
                                          </p:val>
                                        </p:tav>
                                      </p:tavLst>
                                    </p:anim>
                                    <p:anim calcmode="lin" valueType="num">
                                      <p:cBhvr>
                                        <p:cTn id="19" dur="3000" fill="hold"/>
                                        <p:tgtEl>
                                          <p:spTgt spid="2"/>
                                        </p:tgtEl>
                                        <p:attrNameLst>
                                          <p:attrName>ppt_y</p:attrName>
                                        </p:attrNameLst>
                                      </p:cBhvr>
                                      <p:tavLst>
                                        <p:tav tm="0">
                                          <p:val>
                                            <p:strVal val="#ppt_y"/>
                                          </p:val>
                                        </p:tav>
                                        <p:tav tm="100000">
                                          <p:val>
                                            <p:strVal val="#ppt_y"/>
                                          </p:val>
                                        </p:tav>
                                      </p:tavLst>
                                    </p:anim>
                                    <p:anim calcmode="lin" valueType="num">
                                      <p:cBhvr>
                                        <p:cTn id="20" dur="3000" fill="hold"/>
                                        <p:tgtEl>
                                          <p:spTgt spid="2"/>
                                        </p:tgtEl>
                                        <p:attrNameLst>
                                          <p:attrName>ppt_w</p:attrName>
                                        </p:attrNameLst>
                                      </p:cBhvr>
                                      <p:tavLst>
                                        <p:tav tm="0">
                                          <p:val>
                                            <p:fltVal val="0"/>
                                          </p:val>
                                        </p:tav>
                                        <p:tav tm="100000">
                                          <p:val>
                                            <p:strVal val="#ppt_w"/>
                                          </p:val>
                                        </p:tav>
                                      </p:tavLst>
                                    </p:anim>
                                    <p:anim calcmode="lin" valueType="num">
                                      <p:cBhvr>
                                        <p:cTn id="21" dur="3000" fill="hold"/>
                                        <p:tgtEl>
                                          <p:spTgt spid="2"/>
                                        </p:tgtEl>
                                        <p:attrNameLst>
                                          <p:attrName>ppt_h</p:attrName>
                                        </p:attrNameLst>
                                      </p:cBhvr>
                                      <p:tavLst>
                                        <p:tav tm="0">
                                          <p:val>
                                            <p:strVal val="#ppt_h"/>
                                          </p:val>
                                        </p:tav>
                                        <p:tav tm="100000">
                                          <p:val>
                                            <p:strVal val="#ppt_h"/>
                                          </p:val>
                                        </p:tav>
                                      </p:tavLst>
                                    </p:anim>
                                  </p:childTnLst>
                                </p:cTn>
                              </p:par>
                              <p:par>
                                <p:cTn id="22" presetID="6" presetClass="entr" presetSubtype="3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ircle(out)">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8" name="7 Imagen" descr="Imagen1.jpg"/>
          <p:cNvPicPr>
            <a:picLocks noChangeAspect="1"/>
          </p:cNvPicPr>
          <p:nvPr/>
        </p:nvPicPr>
        <p:blipFill>
          <a:blip r:embed="rId2"/>
          <a:srcRect l="1487" t="4166" r="601" b="2777"/>
          <a:stretch>
            <a:fillRect/>
          </a:stretch>
        </p:blipFill>
        <p:spPr>
          <a:xfrm>
            <a:off x="0" y="0"/>
            <a:ext cx="9144000" cy="5143500"/>
          </a:xfrm>
          <a:prstGeom prst="rect">
            <a:avLst/>
          </a:prstGeom>
        </p:spPr>
      </p:pic>
      <p:sp>
        <p:nvSpPr>
          <p:cNvPr id="3" name="2 CuadroTexto"/>
          <p:cNvSpPr txBox="1"/>
          <p:nvPr/>
        </p:nvSpPr>
        <p:spPr>
          <a:xfrm>
            <a:off x="5214942" y="428610"/>
            <a:ext cx="3286148" cy="369332"/>
          </a:xfrm>
          <a:prstGeom prst="rect">
            <a:avLst/>
          </a:prstGeom>
          <a:noFill/>
        </p:spPr>
        <p:txBody>
          <a:bodyPr wrap="square" rtlCol="0">
            <a:spAutoFit/>
          </a:bodyPr>
          <a:lstStyle/>
          <a:p>
            <a:pPr algn="ctr"/>
            <a:endParaRPr lang="es-PE" dirty="0">
              <a:solidFill>
                <a:schemeClr val="bg1"/>
              </a:solidFill>
              <a:effectLst>
                <a:outerShdw blurRad="38100" dist="38100" dir="2700000" algn="tl">
                  <a:srgbClr val="000000">
                    <a:alpha val="43137"/>
                  </a:srgbClr>
                </a:outerShdw>
              </a:effectLst>
            </a:endParaRPr>
          </a:p>
        </p:txBody>
      </p:sp>
      <p:sp>
        <p:nvSpPr>
          <p:cNvPr id="4" name="3 CuadroTexto"/>
          <p:cNvSpPr txBox="1"/>
          <p:nvPr/>
        </p:nvSpPr>
        <p:spPr>
          <a:xfrm>
            <a:off x="5000628" y="1000114"/>
            <a:ext cx="3643338" cy="2031325"/>
          </a:xfrm>
          <a:prstGeom prst="rect">
            <a:avLst/>
          </a:prstGeom>
          <a:noFill/>
        </p:spPr>
        <p:txBody>
          <a:bodyPr wrap="square" rtlCol="0">
            <a:spAutoFit/>
          </a:bodyPr>
          <a:lstStyle/>
          <a:p>
            <a:pPr algn="ctr"/>
            <a:r>
              <a:rPr lang="es-PE" dirty="0" smtClean="0">
                <a:solidFill>
                  <a:schemeClr val="bg1"/>
                </a:solidFill>
                <a:effectLst>
                  <a:outerShdw blurRad="38100" dist="38100" dir="2700000" algn="tl">
                    <a:srgbClr val="000000">
                      <a:alpha val="43137"/>
                    </a:srgbClr>
                  </a:outerShdw>
                </a:effectLst>
              </a:rPr>
              <a:t>Tanto es así, que dejamos de lado el hecho de vivir el presente, el momento que estamos viviendo. </a:t>
            </a:r>
          </a:p>
          <a:p>
            <a:pPr algn="ctr"/>
            <a:r>
              <a:rPr lang="es-PE" b="1" dirty="0" smtClean="0">
                <a:solidFill>
                  <a:schemeClr val="bg1"/>
                </a:solidFill>
                <a:effectLst>
                  <a:outerShdw blurRad="38100" dist="38100" dir="2700000" algn="tl">
                    <a:srgbClr val="000000">
                      <a:alpha val="43137"/>
                    </a:srgbClr>
                  </a:outerShdw>
                </a:effectLst>
              </a:rPr>
              <a:t>Nos centramos en el futuro, pasando por alto la importancia del vivir el presente</a:t>
            </a:r>
            <a:endParaRPr lang="es-PE" dirty="0" smtClean="0">
              <a:solidFill>
                <a:schemeClr val="bg1"/>
              </a:solidFill>
              <a:effectLst>
                <a:outerShdw blurRad="38100" dist="38100" dir="2700000" algn="tl">
                  <a:srgbClr val="000000">
                    <a:alpha val="43137"/>
                  </a:srgbClr>
                </a:outerShdw>
              </a:effectLst>
            </a:endParaRPr>
          </a:p>
          <a:p>
            <a:endParaRPr lang="es-PE" dirty="0"/>
          </a:p>
        </p:txBody>
      </p:sp>
      <p:pic>
        <p:nvPicPr>
          <p:cNvPr id="5" name="4 Imagen" descr="Fleur_bleu_abstraite.png"/>
          <p:cNvPicPr>
            <a:picLocks noChangeAspect="1"/>
          </p:cNvPicPr>
          <p:nvPr/>
        </p:nvPicPr>
        <p:blipFill>
          <a:blip r:embed="rId3" cstate="print">
            <a:lum contrast="10000"/>
          </a:blip>
          <a:stretch>
            <a:fillRect/>
          </a:stretch>
        </p:blipFill>
        <p:spPr>
          <a:xfrm>
            <a:off x="0" y="285734"/>
            <a:ext cx="3500430" cy="3500430"/>
          </a:xfrm>
          <a:prstGeom prst="rect">
            <a:avLst/>
          </a:prstGeom>
        </p:spPr>
      </p:pic>
      <p:sp>
        <p:nvSpPr>
          <p:cNvPr id="6" name="5 Rectángulo"/>
          <p:cNvSpPr/>
          <p:nvPr/>
        </p:nvSpPr>
        <p:spPr>
          <a:xfrm>
            <a:off x="-142908" y="-142894"/>
            <a:ext cx="9572692" cy="542928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8" presetClass="emph" presetSubtype="0" repeatCount="indefinite" autoRev="1" fill="hold" nodeType="withEffect">
                                  <p:stCondLst>
                                    <p:cond delay="0"/>
                                  </p:stCondLst>
                                  <p:childTnLst>
                                    <p:animRot by="21600000">
                                      <p:cBhvr>
                                        <p:cTn id="8" dur="5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8D177C">
                <a:shade val="67500"/>
                <a:satMod val="115000"/>
              </a:srgbClr>
            </a:gs>
            <a:gs pos="100000">
              <a:srgbClr val="8D177C">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tapetus_pl.jpg"/>
          <p:cNvPicPr>
            <a:picLocks noChangeAspect="1"/>
          </p:cNvPicPr>
          <p:nvPr/>
        </p:nvPicPr>
        <p:blipFill>
          <a:blip r:embed="rId2"/>
          <a:stretch>
            <a:fillRect/>
          </a:stretch>
        </p:blipFill>
        <p:spPr>
          <a:xfrm>
            <a:off x="0" y="0"/>
            <a:ext cx="9144000" cy="5143500"/>
          </a:xfrm>
          <a:prstGeom prst="rect">
            <a:avLst/>
          </a:prstGeom>
        </p:spPr>
      </p:pic>
      <p:pic>
        <p:nvPicPr>
          <p:cNvPr id="4" name="3 Imagen" descr="tapetus_pl.jpg"/>
          <p:cNvPicPr>
            <a:picLocks noChangeAspect="1"/>
          </p:cNvPicPr>
          <p:nvPr/>
        </p:nvPicPr>
        <p:blipFill>
          <a:blip r:embed="rId2"/>
          <a:stretch>
            <a:fillRect/>
          </a:stretch>
        </p:blipFill>
        <p:spPr>
          <a:xfrm>
            <a:off x="0" y="0"/>
            <a:ext cx="9144000" cy="5143500"/>
          </a:xfrm>
          <a:prstGeom prst="rect">
            <a:avLst/>
          </a:prstGeom>
        </p:spPr>
      </p:pic>
      <p:sp>
        <p:nvSpPr>
          <p:cNvPr id="5" name="4 Rectángulo"/>
          <p:cNvSpPr/>
          <p:nvPr/>
        </p:nvSpPr>
        <p:spPr>
          <a:xfrm>
            <a:off x="-142908" y="-142894"/>
            <a:ext cx="9572692" cy="542928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1" fill="hold"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
                                          </p:val>
                                        </p:tav>
                                      </p:tavLst>
                                    </p:anim>
                                    <p:anim calcmode="lin" valueType="num">
                                      <p:cBhvr>
                                        <p:cTn id="9" dur="3000"/>
                                        <p:tgtEl>
                                          <p:spTgt spid="4"/>
                                        </p:tgtEl>
                                        <p:attrNameLst>
                                          <p:attrName>ppt_y</p:attrName>
                                        </p:attrNameLst>
                                      </p:cBhvr>
                                      <p:tavLst>
                                        <p:tav tm="0">
                                          <p:val>
                                            <p:strVal val="ppt_y"/>
                                          </p:val>
                                        </p:tav>
                                        <p:tav tm="100000">
                                          <p:val>
                                            <p:strVal val="ppt_y-ppt_h/2"/>
                                          </p:val>
                                        </p:tav>
                                      </p:tavLst>
                                    </p:anim>
                                    <p:anim calcmode="lin" valueType="num">
                                      <p:cBhvr>
                                        <p:cTn id="10" dur="3000"/>
                                        <p:tgtEl>
                                          <p:spTgt spid="4"/>
                                        </p:tgtEl>
                                        <p:attrNameLst>
                                          <p:attrName>ppt_w</p:attrName>
                                        </p:attrNameLst>
                                      </p:cBhvr>
                                      <p:tavLst>
                                        <p:tav tm="0">
                                          <p:val>
                                            <p:strVal val="ppt_w"/>
                                          </p:val>
                                        </p:tav>
                                        <p:tav tm="100000">
                                          <p:val>
                                            <p:strVal val="ppt_w"/>
                                          </p:val>
                                        </p:tav>
                                      </p:tavLst>
                                    </p:anim>
                                    <p:anim calcmode="lin" valueType="num">
                                      <p:cBhvr>
                                        <p:cTn id="11" dur="3000"/>
                                        <p:tgtEl>
                                          <p:spTgt spid="4"/>
                                        </p:tgtEl>
                                        <p:attrNameLst>
                                          <p:attrName>ppt_h</p:attrName>
                                        </p:attrNameLst>
                                      </p:cBhvr>
                                      <p:tavLst>
                                        <p:tav tm="0">
                                          <p:val>
                                            <p:strVal val="ppt_h"/>
                                          </p:val>
                                        </p:tav>
                                        <p:tav tm="100000">
                                          <p:val>
                                            <p:fltVal val="0"/>
                                          </p:val>
                                        </p:tav>
                                      </p:tavLst>
                                    </p:anim>
                                    <p:set>
                                      <p:cBhvr>
                                        <p:cTn id="12" dur="1" fill="hold">
                                          <p:stCondLst>
                                            <p:cond delay="2999"/>
                                          </p:stCondLst>
                                        </p:cTn>
                                        <p:tgtEl>
                                          <p:spTgt spid="4"/>
                                        </p:tgtEl>
                                        <p:attrNameLst>
                                          <p:attrName>style.visibility</p:attrName>
                                        </p:attrNameLst>
                                      </p:cBhvr>
                                      <p:to>
                                        <p:strVal val="hidden"/>
                                      </p:to>
                                    </p:set>
                                  </p:childTnLst>
                                </p:cTn>
                              </p:par>
                              <p:par>
                                <p:cTn id="13" presetID="5" presetClass="exit" presetSubtype="5" fill="hold" nodeType="withEffect">
                                  <p:stCondLst>
                                    <p:cond delay="0"/>
                                  </p:stCondLst>
                                  <p:childTnLst>
                                    <p:animEffect transition="out" filter="checkerboard(down)">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17" presetClass="entr" presetSubtype="4"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
                                          </p:val>
                                        </p:tav>
                                        <p:tav tm="100000">
                                          <p:val>
                                            <p:strVal val="#ppt_x"/>
                                          </p:val>
                                        </p:tav>
                                      </p:tavLst>
                                    </p:anim>
                                    <p:anim calcmode="lin" valueType="num">
                                      <p:cBhvr>
                                        <p:cTn id="19" dur="3000" fill="hold"/>
                                        <p:tgtEl>
                                          <p:spTgt spid="2"/>
                                        </p:tgtEl>
                                        <p:attrNameLst>
                                          <p:attrName>ppt_y</p:attrName>
                                        </p:attrNameLst>
                                      </p:cBhvr>
                                      <p:tavLst>
                                        <p:tav tm="0">
                                          <p:val>
                                            <p:strVal val="#ppt_y+#ppt_h/2"/>
                                          </p:val>
                                        </p:tav>
                                        <p:tav tm="100000">
                                          <p:val>
                                            <p:strVal val="#ppt_y"/>
                                          </p:val>
                                        </p:tav>
                                      </p:tavLst>
                                    </p:anim>
                                    <p:anim calcmode="lin" valueType="num">
                                      <p:cBhvr>
                                        <p:cTn id="20" dur="3000" fill="hold"/>
                                        <p:tgtEl>
                                          <p:spTgt spid="2"/>
                                        </p:tgtEl>
                                        <p:attrNameLst>
                                          <p:attrName>ppt_w</p:attrName>
                                        </p:attrNameLst>
                                      </p:cBhvr>
                                      <p:tavLst>
                                        <p:tav tm="0">
                                          <p:val>
                                            <p:strVal val="#ppt_w"/>
                                          </p:val>
                                        </p:tav>
                                        <p:tav tm="100000">
                                          <p:val>
                                            <p:strVal val="#ppt_w"/>
                                          </p:val>
                                        </p:tav>
                                      </p:tavLst>
                                    </p:anim>
                                    <p:anim calcmode="lin" valueType="num">
                                      <p:cBhvr>
                                        <p:cTn id="21" dur="3000" fill="hold"/>
                                        <p:tgtEl>
                                          <p:spTgt spid="2"/>
                                        </p:tgtEl>
                                        <p:attrNameLst>
                                          <p:attrName>ppt_h</p:attrName>
                                        </p:attrNameLst>
                                      </p:cBhvr>
                                      <p:tavLst>
                                        <p:tav tm="0">
                                          <p:val>
                                            <p:fltVal val="0"/>
                                          </p:val>
                                        </p:tav>
                                        <p:tav tm="100000">
                                          <p:val>
                                            <p:strVal val="#ppt_h"/>
                                          </p:val>
                                        </p:tav>
                                      </p:tavLst>
                                    </p:anim>
                                  </p:childTnLst>
                                </p:cTn>
                              </p:par>
                              <p:par>
                                <p:cTn id="22" presetID="5"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down)">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9F095F">
                <a:shade val="67500"/>
                <a:satMod val="115000"/>
              </a:srgbClr>
            </a:gs>
            <a:gs pos="100000">
              <a:srgbClr val="9F095F">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stock-photo-16423519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tock-photo-16423519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142908" y="-142894"/>
            <a:ext cx="9572692" cy="542928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2" fill="hold"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ppt_w/2"/>
                                          </p:val>
                                        </p:tav>
                                      </p:tavLst>
                                    </p:anim>
                                    <p:anim calcmode="lin" valueType="num">
                                      <p:cBhvr>
                                        <p:cTn id="9" dur="3000"/>
                                        <p:tgtEl>
                                          <p:spTgt spid="4"/>
                                        </p:tgtEl>
                                        <p:attrNameLst>
                                          <p:attrName>ppt_y</p:attrName>
                                        </p:attrNameLst>
                                      </p:cBhvr>
                                      <p:tavLst>
                                        <p:tav tm="0">
                                          <p:val>
                                            <p:strVal val="ppt_y"/>
                                          </p:val>
                                        </p:tav>
                                        <p:tav tm="100000">
                                          <p:val>
                                            <p:strVal val="ppt_y"/>
                                          </p:val>
                                        </p:tav>
                                      </p:tavLst>
                                    </p:anim>
                                    <p:anim calcmode="lin" valueType="num">
                                      <p:cBhvr>
                                        <p:cTn id="10" dur="3000"/>
                                        <p:tgtEl>
                                          <p:spTgt spid="4"/>
                                        </p:tgtEl>
                                        <p:attrNameLst>
                                          <p:attrName>ppt_w</p:attrName>
                                        </p:attrNameLst>
                                      </p:cBhvr>
                                      <p:tavLst>
                                        <p:tav tm="0">
                                          <p:val>
                                            <p:strVal val="ppt_w"/>
                                          </p:val>
                                        </p:tav>
                                        <p:tav tm="100000">
                                          <p:val>
                                            <p:fltVal val="0"/>
                                          </p:val>
                                        </p:tav>
                                      </p:tavLst>
                                    </p:anim>
                                    <p:anim calcmode="lin" valueType="num">
                                      <p:cBhvr>
                                        <p:cTn id="11" dur="3000"/>
                                        <p:tgtEl>
                                          <p:spTgt spid="4"/>
                                        </p:tgtEl>
                                        <p:attrNameLst>
                                          <p:attrName>ppt_h</p:attrName>
                                        </p:attrNameLst>
                                      </p:cBhvr>
                                      <p:tavLst>
                                        <p:tav tm="0">
                                          <p:val>
                                            <p:strVal val="ppt_h"/>
                                          </p:val>
                                        </p:tav>
                                        <p:tav tm="100000">
                                          <p:val>
                                            <p:strVal val="ppt_h"/>
                                          </p:val>
                                        </p:tav>
                                      </p:tavLst>
                                    </p:anim>
                                    <p:set>
                                      <p:cBhvr>
                                        <p:cTn id="12" dur="1" fill="hold">
                                          <p:stCondLst>
                                            <p:cond delay="2999"/>
                                          </p:stCondLst>
                                        </p:cTn>
                                        <p:tgtEl>
                                          <p:spTgt spid="4"/>
                                        </p:tgtEl>
                                        <p:attrNameLst>
                                          <p:attrName>style.visibility</p:attrName>
                                        </p:attrNameLst>
                                      </p:cBhvr>
                                      <p:to>
                                        <p:strVal val="hidden"/>
                                      </p:to>
                                    </p:set>
                                  </p:childTnLst>
                                </p:cTn>
                              </p:par>
                              <p:par>
                                <p:cTn id="13" presetID="8" presetClass="exit" presetSubtype="16" fill="hold" nodeType="withEffect">
                                  <p:stCondLst>
                                    <p:cond delay="0"/>
                                  </p:stCondLst>
                                  <p:childTnLst>
                                    <p:animEffect transition="out" filter="diamond(in)">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17"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ppt_w/2"/>
                                          </p:val>
                                        </p:tav>
                                        <p:tav tm="100000">
                                          <p:val>
                                            <p:strVal val="#ppt_x"/>
                                          </p:val>
                                        </p:tav>
                                      </p:tavLst>
                                    </p:anim>
                                    <p:anim calcmode="lin" valueType="num">
                                      <p:cBhvr>
                                        <p:cTn id="19" dur="3000" fill="hold"/>
                                        <p:tgtEl>
                                          <p:spTgt spid="2"/>
                                        </p:tgtEl>
                                        <p:attrNameLst>
                                          <p:attrName>ppt_y</p:attrName>
                                        </p:attrNameLst>
                                      </p:cBhvr>
                                      <p:tavLst>
                                        <p:tav tm="0">
                                          <p:val>
                                            <p:strVal val="#ppt_y"/>
                                          </p:val>
                                        </p:tav>
                                        <p:tav tm="100000">
                                          <p:val>
                                            <p:strVal val="#ppt_y"/>
                                          </p:val>
                                        </p:tav>
                                      </p:tavLst>
                                    </p:anim>
                                    <p:anim calcmode="lin" valueType="num">
                                      <p:cBhvr>
                                        <p:cTn id="20" dur="3000" fill="hold"/>
                                        <p:tgtEl>
                                          <p:spTgt spid="2"/>
                                        </p:tgtEl>
                                        <p:attrNameLst>
                                          <p:attrName>ppt_w</p:attrName>
                                        </p:attrNameLst>
                                      </p:cBhvr>
                                      <p:tavLst>
                                        <p:tav tm="0">
                                          <p:val>
                                            <p:fltVal val="0"/>
                                          </p:val>
                                        </p:tav>
                                        <p:tav tm="100000">
                                          <p:val>
                                            <p:strVal val="#ppt_w"/>
                                          </p:val>
                                        </p:tav>
                                      </p:tavLst>
                                    </p:anim>
                                    <p:anim calcmode="lin" valueType="num">
                                      <p:cBhvr>
                                        <p:cTn id="21" dur="3000" fill="hold"/>
                                        <p:tgtEl>
                                          <p:spTgt spid="2"/>
                                        </p:tgtEl>
                                        <p:attrNameLst>
                                          <p:attrName>ppt_h</p:attrName>
                                        </p:attrNameLst>
                                      </p:cBhvr>
                                      <p:tavLst>
                                        <p:tav tm="0">
                                          <p:val>
                                            <p:strVal val="#ppt_h"/>
                                          </p:val>
                                        </p:tav>
                                        <p:tav tm="100000">
                                          <p:val>
                                            <p:strVal val="#ppt_h"/>
                                          </p:val>
                                        </p:tav>
                                      </p:tavLst>
                                    </p:anim>
                                  </p:childTnLst>
                                </p:cTn>
                              </p:par>
                              <p:par>
                                <p:cTn id="22" presetID="5" presetClass="entr" presetSubtype="1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across)">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50000">
              <a:srgbClr val="9CB86E"/>
            </a:gs>
            <a:gs pos="100000">
              <a:srgbClr val="156B13"/>
            </a:gs>
          </a:gsLst>
          <a:lin ang="10800000" scaled="0"/>
        </a:gradFill>
        <a:effectLst/>
      </p:bgPr>
    </p:bg>
    <p:spTree>
      <p:nvGrpSpPr>
        <p:cNvPr id="1" name=""/>
        <p:cNvGrpSpPr/>
        <p:nvPr/>
      </p:nvGrpSpPr>
      <p:grpSpPr>
        <a:xfrm>
          <a:off x="0" y="0"/>
          <a:ext cx="0" cy="0"/>
          <a:chOff x="0" y="0"/>
          <a:chExt cx="0" cy="0"/>
        </a:xfrm>
      </p:grpSpPr>
      <p:pic>
        <p:nvPicPr>
          <p:cNvPr id="2" name="1 Imagen" descr="stock-photo-17002559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7002559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142908" y="-142894"/>
            <a:ext cx="9572692" cy="542928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8" fill="hold" nodeType="withEffect">
                                  <p:stCondLst>
                                    <p:cond delay="0"/>
                                  </p:stCondLst>
                                  <p:childTnLst>
                                    <p:anim calcmode="lin" valueType="num">
                                      <p:cBhvr>
                                        <p:cTn id="8" dur="3000"/>
                                        <p:tgtEl>
                                          <p:spTgt spid="3"/>
                                        </p:tgtEl>
                                        <p:attrNameLst>
                                          <p:attrName>ppt_x</p:attrName>
                                        </p:attrNameLst>
                                      </p:cBhvr>
                                      <p:tavLst>
                                        <p:tav tm="0">
                                          <p:val>
                                            <p:strVal val="ppt_x"/>
                                          </p:val>
                                        </p:tav>
                                        <p:tav tm="100000">
                                          <p:val>
                                            <p:strVal val="ppt_x-ppt_w/2"/>
                                          </p:val>
                                        </p:tav>
                                      </p:tavLst>
                                    </p:anim>
                                    <p:anim calcmode="lin" valueType="num">
                                      <p:cBhvr>
                                        <p:cTn id="9" dur="3000"/>
                                        <p:tgtEl>
                                          <p:spTgt spid="3"/>
                                        </p:tgtEl>
                                        <p:attrNameLst>
                                          <p:attrName>ppt_y</p:attrName>
                                        </p:attrNameLst>
                                      </p:cBhvr>
                                      <p:tavLst>
                                        <p:tav tm="0">
                                          <p:val>
                                            <p:strVal val="ppt_y"/>
                                          </p:val>
                                        </p:tav>
                                        <p:tav tm="100000">
                                          <p:val>
                                            <p:strVal val="ppt_y"/>
                                          </p:val>
                                        </p:tav>
                                      </p:tavLst>
                                    </p:anim>
                                    <p:anim calcmode="lin" valueType="num">
                                      <p:cBhvr>
                                        <p:cTn id="10" dur="3000"/>
                                        <p:tgtEl>
                                          <p:spTgt spid="3"/>
                                        </p:tgtEl>
                                        <p:attrNameLst>
                                          <p:attrName>ppt_w</p:attrName>
                                        </p:attrNameLst>
                                      </p:cBhvr>
                                      <p:tavLst>
                                        <p:tav tm="0">
                                          <p:val>
                                            <p:strVal val="ppt_w"/>
                                          </p:val>
                                        </p:tav>
                                        <p:tav tm="100000">
                                          <p:val>
                                            <p:fltVal val="0"/>
                                          </p:val>
                                        </p:tav>
                                      </p:tavLst>
                                    </p:anim>
                                    <p:anim calcmode="lin" valueType="num">
                                      <p:cBhvr>
                                        <p:cTn id="11" dur="3000"/>
                                        <p:tgtEl>
                                          <p:spTgt spid="3"/>
                                        </p:tgtEl>
                                        <p:attrNameLst>
                                          <p:attrName>ppt_h</p:attrName>
                                        </p:attrNameLst>
                                      </p:cBhvr>
                                      <p:tavLst>
                                        <p:tav tm="0">
                                          <p:val>
                                            <p:strVal val="ppt_h"/>
                                          </p:val>
                                        </p:tav>
                                        <p:tav tm="100000">
                                          <p:val>
                                            <p:strVal val="ppt_h"/>
                                          </p:val>
                                        </p:tav>
                                      </p:tavLst>
                                    </p:anim>
                                    <p:set>
                                      <p:cBhvr>
                                        <p:cTn id="12" dur="1" fill="hold">
                                          <p:stCondLst>
                                            <p:cond delay="2999"/>
                                          </p:stCondLst>
                                        </p:cTn>
                                        <p:tgtEl>
                                          <p:spTgt spid="3"/>
                                        </p:tgtEl>
                                        <p:attrNameLst>
                                          <p:attrName>style.visibility</p:attrName>
                                        </p:attrNameLst>
                                      </p:cBhvr>
                                      <p:to>
                                        <p:strVal val="hidden"/>
                                      </p:to>
                                    </p:set>
                                  </p:childTnLst>
                                </p:cTn>
                              </p:par>
                              <p:par>
                                <p:cTn id="13" presetID="16" presetClass="exit" presetSubtype="42" fill="hold" nodeType="withEffect">
                                  <p:stCondLst>
                                    <p:cond delay="0"/>
                                  </p:stCondLst>
                                  <p:childTnLst>
                                    <p:animEffect transition="out" filter="barn(outHorizontal)">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ppt_w/2"/>
                                          </p:val>
                                        </p:tav>
                                        <p:tav tm="100000">
                                          <p:val>
                                            <p:strVal val="#ppt_x"/>
                                          </p:val>
                                        </p:tav>
                                      </p:tavLst>
                                    </p:anim>
                                    <p:anim calcmode="lin" valueType="num">
                                      <p:cBhvr>
                                        <p:cTn id="19" dur="3000" fill="hold"/>
                                        <p:tgtEl>
                                          <p:spTgt spid="2"/>
                                        </p:tgtEl>
                                        <p:attrNameLst>
                                          <p:attrName>ppt_y</p:attrName>
                                        </p:attrNameLst>
                                      </p:cBhvr>
                                      <p:tavLst>
                                        <p:tav tm="0">
                                          <p:val>
                                            <p:strVal val="#ppt_y"/>
                                          </p:val>
                                        </p:tav>
                                        <p:tav tm="100000">
                                          <p:val>
                                            <p:strVal val="#ppt_y"/>
                                          </p:val>
                                        </p:tav>
                                      </p:tavLst>
                                    </p:anim>
                                    <p:anim calcmode="lin" valueType="num">
                                      <p:cBhvr>
                                        <p:cTn id="20" dur="3000" fill="hold"/>
                                        <p:tgtEl>
                                          <p:spTgt spid="2"/>
                                        </p:tgtEl>
                                        <p:attrNameLst>
                                          <p:attrName>ppt_w</p:attrName>
                                        </p:attrNameLst>
                                      </p:cBhvr>
                                      <p:tavLst>
                                        <p:tav tm="0">
                                          <p:val>
                                            <p:fltVal val="0"/>
                                          </p:val>
                                        </p:tav>
                                        <p:tav tm="100000">
                                          <p:val>
                                            <p:strVal val="#ppt_w"/>
                                          </p:val>
                                        </p:tav>
                                      </p:tavLst>
                                    </p:anim>
                                    <p:anim calcmode="lin" valueType="num">
                                      <p:cBhvr>
                                        <p:cTn id="21" dur="3000" fill="hold"/>
                                        <p:tgtEl>
                                          <p:spTgt spid="2"/>
                                        </p:tgtEl>
                                        <p:attrNameLst>
                                          <p:attrName>ppt_h</p:attrName>
                                        </p:attrNameLst>
                                      </p:cBhvr>
                                      <p:tavLst>
                                        <p:tav tm="0">
                                          <p:val>
                                            <p:strVal val="#ppt_h"/>
                                          </p:val>
                                        </p:tav>
                                        <p:tav tm="100000">
                                          <p:val>
                                            <p:strVal val="#ppt_h"/>
                                          </p:val>
                                        </p:tav>
                                      </p:tavLst>
                                    </p:anim>
                                  </p:childTnLst>
                                </p:cTn>
                              </p:par>
                              <p:par>
                                <p:cTn id="22" presetID="16" presetClass="entr" presetSubtype="4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outHorizontal)">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8" name="7 Imagen" descr="Imagen1.jpg"/>
          <p:cNvPicPr>
            <a:picLocks noChangeAspect="1"/>
          </p:cNvPicPr>
          <p:nvPr/>
        </p:nvPicPr>
        <p:blipFill>
          <a:blip r:embed="rId2"/>
          <a:srcRect l="1487" t="4166" r="601" b="2777"/>
          <a:stretch>
            <a:fillRect/>
          </a:stretch>
        </p:blipFill>
        <p:spPr>
          <a:xfrm>
            <a:off x="0" y="0"/>
            <a:ext cx="9144000" cy="5143500"/>
          </a:xfrm>
          <a:prstGeom prst="rect">
            <a:avLst/>
          </a:prstGeom>
        </p:spPr>
      </p:pic>
      <p:sp>
        <p:nvSpPr>
          <p:cNvPr id="3" name="2 CuadroTexto"/>
          <p:cNvSpPr txBox="1"/>
          <p:nvPr/>
        </p:nvSpPr>
        <p:spPr>
          <a:xfrm>
            <a:off x="5214942" y="428610"/>
            <a:ext cx="3286148" cy="369332"/>
          </a:xfrm>
          <a:prstGeom prst="rect">
            <a:avLst/>
          </a:prstGeom>
          <a:noFill/>
        </p:spPr>
        <p:txBody>
          <a:bodyPr wrap="square" rtlCol="0">
            <a:spAutoFit/>
          </a:bodyPr>
          <a:lstStyle/>
          <a:p>
            <a:pPr algn="ctr"/>
            <a:endParaRPr lang="es-PE" dirty="0">
              <a:solidFill>
                <a:schemeClr val="bg1"/>
              </a:solidFill>
              <a:effectLst>
                <a:outerShdw blurRad="38100" dist="38100" dir="2700000" algn="tl">
                  <a:srgbClr val="000000">
                    <a:alpha val="43137"/>
                  </a:srgbClr>
                </a:outerShdw>
              </a:effectLst>
            </a:endParaRPr>
          </a:p>
        </p:txBody>
      </p:sp>
      <p:sp>
        <p:nvSpPr>
          <p:cNvPr id="4" name="3 CuadroTexto"/>
          <p:cNvSpPr txBox="1"/>
          <p:nvPr/>
        </p:nvSpPr>
        <p:spPr>
          <a:xfrm>
            <a:off x="5000628" y="1000114"/>
            <a:ext cx="3643338" cy="2585323"/>
          </a:xfrm>
          <a:prstGeom prst="rect">
            <a:avLst/>
          </a:prstGeom>
          <a:noFill/>
        </p:spPr>
        <p:txBody>
          <a:bodyPr wrap="square" rtlCol="0">
            <a:spAutoFit/>
          </a:bodyPr>
          <a:lstStyle/>
          <a:p>
            <a:pPr algn="ctr"/>
            <a:r>
              <a:rPr lang="es-PE" dirty="0" smtClean="0">
                <a:solidFill>
                  <a:schemeClr val="bg1"/>
                </a:solidFill>
                <a:effectLst>
                  <a:outerShdw blurRad="38100" dist="38100" dir="2700000" algn="tl">
                    <a:srgbClr val="000000">
                      <a:alpha val="43137"/>
                    </a:srgbClr>
                  </a:outerShdw>
                </a:effectLst>
              </a:rPr>
              <a:t>En algunos momentos nos olvidamos de reír, de dar gracias, de apreciar la naturaleza que nos rodea, de abrazar, de besar, de dar muestras de cariño, de sentir el aire puro, de caminar libremente, de disfrutar del sabor de un buen café…</a:t>
            </a:r>
          </a:p>
          <a:p>
            <a:pPr algn="ctr"/>
            <a:endParaRPr lang="es-PE" dirty="0" smtClean="0">
              <a:solidFill>
                <a:schemeClr val="bg1"/>
              </a:solidFill>
              <a:effectLst>
                <a:outerShdw blurRad="38100" dist="38100" dir="2700000" algn="tl">
                  <a:srgbClr val="000000">
                    <a:alpha val="43137"/>
                  </a:srgbClr>
                </a:outerShdw>
              </a:effectLst>
            </a:endParaRPr>
          </a:p>
          <a:p>
            <a:endParaRPr lang="es-PE" dirty="0"/>
          </a:p>
        </p:txBody>
      </p:sp>
      <p:pic>
        <p:nvPicPr>
          <p:cNvPr id="5" name="4 Imagen" descr="Fleur_bleu_abstraite.png"/>
          <p:cNvPicPr>
            <a:picLocks noChangeAspect="1"/>
          </p:cNvPicPr>
          <p:nvPr/>
        </p:nvPicPr>
        <p:blipFill>
          <a:blip r:embed="rId3" cstate="print">
            <a:lum contrast="10000"/>
          </a:blip>
          <a:stretch>
            <a:fillRect/>
          </a:stretch>
        </p:blipFill>
        <p:spPr>
          <a:xfrm>
            <a:off x="0" y="285734"/>
            <a:ext cx="3500430" cy="3500430"/>
          </a:xfrm>
          <a:prstGeom prst="rect">
            <a:avLst/>
          </a:prstGeom>
        </p:spPr>
      </p:pic>
      <p:sp>
        <p:nvSpPr>
          <p:cNvPr id="6" name="5 Rectángulo"/>
          <p:cNvSpPr/>
          <p:nvPr/>
        </p:nvSpPr>
        <p:spPr>
          <a:xfrm>
            <a:off x="-142908" y="-142894"/>
            <a:ext cx="9572692" cy="542928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8" presetClass="emph" presetSubtype="0" repeatCount="indefinite" autoRev="1" fill="hold" nodeType="withEffect">
                                  <p:stCondLst>
                                    <p:cond delay="0"/>
                                  </p:stCondLst>
                                  <p:childTnLst>
                                    <p:animRot by="21600000">
                                      <p:cBhvr>
                                        <p:cTn id="8" dur="5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B00082"/>
            </a:gs>
            <a:gs pos="50000">
              <a:srgbClr val="FCC8E6">
                <a:shade val="67500"/>
                <a:satMod val="115000"/>
              </a:srgbClr>
            </a:gs>
            <a:gs pos="100000">
              <a:srgbClr val="FCC8E6">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3642143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tock-photo-13642143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142908" y="-142894"/>
            <a:ext cx="9572692" cy="542928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1" fill="hold"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
                                          </p:val>
                                        </p:tav>
                                      </p:tavLst>
                                    </p:anim>
                                    <p:anim calcmode="lin" valueType="num">
                                      <p:cBhvr>
                                        <p:cTn id="9" dur="3000"/>
                                        <p:tgtEl>
                                          <p:spTgt spid="4"/>
                                        </p:tgtEl>
                                        <p:attrNameLst>
                                          <p:attrName>ppt_y</p:attrName>
                                        </p:attrNameLst>
                                      </p:cBhvr>
                                      <p:tavLst>
                                        <p:tav tm="0">
                                          <p:val>
                                            <p:strVal val="ppt_y"/>
                                          </p:val>
                                        </p:tav>
                                        <p:tav tm="100000">
                                          <p:val>
                                            <p:strVal val="ppt_y-ppt_h/2"/>
                                          </p:val>
                                        </p:tav>
                                      </p:tavLst>
                                    </p:anim>
                                    <p:anim calcmode="lin" valueType="num">
                                      <p:cBhvr>
                                        <p:cTn id="10" dur="3000"/>
                                        <p:tgtEl>
                                          <p:spTgt spid="4"/>
                                        </p:tgtEl>
                                        <p:attrNameLst>
                                          <p:attrName>ppt_w</p:attrName>
                                        </p:attrNameLst>
                                      </p:cBhvr>
                                      <p:tavLst>
                                        <p:tav tm="0">
                                          <p:val>
                                            <p:strVal val="ppt_w"/>
                                          </p:val>
                                        </p:tav>
                                        <p:tav tm="100000">
                                          <p:val>
                                            <p:strVal val="ppt_w"/>
                                          </p:val>
                                        </p:tav>
                                      </p:tavLst>
                                    </p:anim>
                                    <p:anim calcmode="lin" valueType="num">
                                      <p:cBhvr>
                                        <p:cTn id="11" dur="3000"/>
                                        <p:tgtEl>
                                          <p:spTgt spid="4"/>
                                        </p:tgtEl>
                                        <p:attrNameLst>
                                          <p:attrName>ppt_h</p:attrName>
                                        </p:attrNameLst>
                                      </p:cBhvr>
                                      <p:tavLst>
                                        <p:tav tm="0">
                                          <p:val>
                                            <p:strVal val="ppt_h"/>
                                          </p:val>
                                        </p:tav>
                                        <p:tav tm="100000">
                                          <p:val>
                                            <p:fltVal val="0"/>
                                          </p:val>
                                        </p:tav>
                                      </p:tavLst>
                                    </p:anim>
                                    <p:set>
                                      <p:cBhvr>
                                        <p:cTn id="12" dur="1" fill="hold">
                                          <p:stCondLst>
                                            <p:cond delay="2999"/>
                                          </p:stCondLst>
                                        </p:cTn>
                                        <p:tgtEl>
                                          <p:spTgt spid="4"/>
                                        </p:tgtEl>
                                        <p:attrNameLst>
                                          <p:attrName>style.visibility</p:attrName>
                                        </p:attrNameLst>
                                      </p:cBhvr>
                                      <p:to>
                                        <p:strVal val="hidden"/>
                                      </p:to>
                                    </p:set>
                                  </p:childTnLst>
                                </p:cTn>
                              </p:par>
                              <p:par>
                                <p:cTn id="13" presetID="5" presetClass="exit" presetSubtype="10" fill="hold" nodeType="withEffect">
                                  <p:stCondLst>
                                    <p:cond delay="0"/>
                                  </p:stCondLst>
                                  <p:childTnLst>
                                    <p:animEffect transition="out" filter="checkerboard(across)">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17" presetClass="entr" presetSubtype="4"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
                                          </p:val>
                                        </p:tav>
                                        <p:tav tm="100000">
                                          <p:val>
                                            <p:strVal val="#ppt_x"/>
                                          </p:val>
                                        </p:tav>
                                      </p:tavLst>
                                    </p:anim>
                                    <p:anim calcmode="lin" valueType="num">
                                      <p:cBhvr>
                                        <p:cTn id="19" dur="3000" fill="hold"/>
                                        <p:tgtEl>
                                          <p:spTgt spid="2"/>
                                        </p:tgtEl>
                                        <p:attrNameLst>
                                          <p:attrName>ppt_y</p:attrName>
                                        </p:attrNameLst>
                                      </p:cBhvr>
                                      <p:tavLst>
                                        <p:tav tm="0">
                                          <p:val>
                                            <p:strVal val="#ppt_y+#ppt_h/2"/>
                                          </p:val>
                                        </p:tav>
                                        <p:tav tm="100000">
                                          <p:val>
                                            <p:strVal val="#ppt_y"/>
                                          </p:val>
                                        </p:tav>
                                      </p:tavLst>
                                    </p:anim>
                                    <p:anim calcmode="lin" valueType="num">
                                      <p:cBhvr>
                                        <p:cTn id="20" dur="3000" fill="hold"/>
                                        <p:tgtEl>
                                          <p:spTgt spid="2"/>
                                        </p:tgtEl>
                                        <p:attrNameLst>
                                          <p:attrName>ppt_w</p:attrName>
                                        </p:attrNameLst>
                                      </p:cBhvr>
                                      <p:tavLst>
                                        <p:tav tm="0">
                                          <p:val>
                                            <p:strVal val="#ppt_w"/>
                                          </p:val>
                                        </p:tav>
                                        <p:tav tm="100000">
                                          <p:val>
                                            <p:strVal val="#ppt_w"/>
                                          </p:val>
                                        </p:tav>
                                      </p:tavLst>
                                    </p:anim>
                                    <p:anim calcmode="lin" valueType="num">
                                      <p:cBhvr>
                                        <p:cTn id="21" dur="3000" fill="hold"/>
                                        <p:tgtEl>
                                          <p:spTgt spid="2"/>
                                        </p:tgtEl>
                                        <p:attrNameLst>
                                          <p:attrName>ppt_h</p:attrName>
                                        </p:attrNameLst>
                                      </p:cBhvr>
                                      <p:tavLst>
                                        <p:tav tm="0">
                                          <p:val>
                                            <p:fltVal val="0"/>
                                          </p:val>
                                        </p:tav>
                                        <p:tav tm="100000">
                                          <p:val>
                                            <p:strVal val="#ppt_h"/>
                                          </p:val>
                                        </p:tav>
                                      </p:tavLst>
                                    </p:anim>
                                  </p:childTnLst>
                                </p:cTn>
                              </p:par>
                              <p:par>
                                <p:cTn id="22" presetID="16" presetClass="entr" presetSubtype="37"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outVertical)">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FF0000"/>
            </a:gs>
            <a:gs pos="50000">
              <a:srgbClr val="FFE285">
                <a:shade val="67500"/>
                <a:satMod val="115000"/>
              </a:srgbClr>
            </a:gs>
            <a:gs pos="100000">
              <a:srgbClr val="FFE285">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9401464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9401464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142908" y="-142894"/>
            <a:ext cx="9572692" cy="542928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3000" fill="hold"/>
                                        <p:tgtEl>
                                          <p:spTgt spid="2"/>
                                        </p:tgtEl>
                                        <p:attrNameLst>
                                          <p:attrName>ppt_w</p:attrName>
                                        </p:attrNameLst>
                                      </p:cBhvr>
                                      <p:tavLst>
                                        <p:tav tm="0">
                                          <p:val>
                                            <p:strVal val="4/3*#ppt_w"/>
                                          </p:val>
                                        </p:tav>
                                        <p:tav tm="100000">
                                          <p:val>
                                            <p:strVal val="#ppt_w"/>
                                          </p:val>
                                        </p:tav>
                                      </p:tavLst>
                                    </p:anim>
                                    <p:anim calcmode="lin" valueType="num">
                                      <p:cBhvr>
                                        <p:cTn id="10" dur="3000" fill="hold"/>
                                        <p:tgtEl>
                                          <p:spTgt spid="2"/>
                                        </p:tgtEl>
                                        <p:attrNameLst>
                                          <p:attrName>ppt_h</p:attrName>
                                        </p:attrNameLst>
                                      </p:cBhvr>
                                      <p:tavLst>
                                        <p:tav tm="0">
                                          <p:val>
                                            <p:strVal val="4/3*#ppt_h"/>
                                          </p:val>
                                        </p:tav>
                                        <p:tav tm="100000">
                                          <p:val>
                                            <p:strVal val="#ppt_h"/>
                                          </p:val>
                                        </p:tav>
                                      </p:tavLst>
                                    </p:anim>
                                  </p:childTnLst>
                                </p:cTn>
                              </p:par>
                              <p:par>
                                <p:cTn id="11" presetID="23" presetClass="entr" presetSubtype="28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p:val>
                                            <p:strVal val="4/3*#ppt_w"/>
                                          </p:val>
                                        </p:tav>
                                        <p:tav tm="100000">
                                          <p:val>
                                            <p:strVal val="#ppt_w"/>
                                          </p:val>
                                        </p:tav>
                                      </p:tavLst>
                                    </p:anim>
                                    <p:anim calcmode="lin" valueType="num">
                                      <p:cBhvr>
                                        <p:cTn id="14" dur="3000" fill="hold"/>
                                        <p:tgtEl>
                                          <p:spTgt spid="3"/>
                                        </p:tgtEl>
                                        <p:attrNameLst>
                                          <p:attrName>ppt_h</p:attrName>
                                        </p:attrNameLst>
                                      </p:cBhvr>
                                      <p:tavLst>
                                        <p:tav tm="0">
                                          <p:val>
                                            <p:strVal val="4/3*#ppt_h"/>
                                          </p:val>
                                        </p:tav>
                                        <p:tav tm="100000">
                                          <p:val>
                                            <p:strVal val="#ppt_h"/>
                                          </p:val>
                                        </p:tav>
                                      </p:tavLst>
                                    </p:anim>
                                  </p:childTnLst>
                                </p:cTn>
                              </p:par>
                              <p:par>
                                <p:cTn id="15" presetID="5" presetClass="entr" presetSubtype="5"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checkerboard(down)">
                                      <p:cBhvr>
                                        <p:cTn id="17" dur="3000"/>
                                        <p:tgtEl>
                                          <p:spTgt spid="2"/>
                                        </p:tgtEl>
                                      </p:cBhvr>
                                    </p:animEffect>
                                  </p:childTnLst>
                                </p:cTn>
                              </p:par>
                              <p:par>
                                <p:cTn id="18" presetID="5" presetClass="entr" presetSubtype="10"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checkerboard(across)">
                                      <p:cBhvr>
                                        <p:cTn id="20"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8" name="7 Imagen" descr="Imagen1.jpg"/>
          <p:cNvPicPr>
            <a:picLocks noChangeAspect="1"/>
          </p:cNvPicPr>
          <p:nvPr/>
        </p:nvPicPr>
        <p:blipFill>
          <a:blip r:embed="rId2"/>
          <a:srcRect l="1487" t="4166" r="601" b="2777"/>
          <a:stretch>
            <a:fillRect/>
          </a:stretch>
        </p:blipFill>
        <p:spPr>
          <a:xfrm>
            <a:off x="0" y="0"/>
            <a:ext cx="9144000" cy="5143500"/>
          </a:xfrm>
          <a:prstGeom prst="rect">
            <a:avLst/>
          </a:prstGeom>
        </p:spPr>
      </p:pic>
      <p:sp>
        <p:nvSpPr>
          <p:cNvPr id="3" name="2 CuadroTexto"/>
          <p:cNvSpPr txBox="1"/>
          <p:nvPr/>
        </p:nvSpPr>
        <p:spPr>
          <a:xfrm>
            <a:off x="5214942" y="428610"/>
            <a:ext cx="3286148" cy="369332"/>
          </a:xfrm>
          <a:prstGeom prst="rect">
            <a:avLst/>
          </a:prstGeom>
          <a:noFill/>
        </p:spPr>
        <p:txBody>
          <a:bodyPr wrap="square" rtlCol="0">
            <a:spAutoFit/>
          </a:bodyPr>
          <a:lstStyle/>
          <a:p>
            <a:pPr algn="ctr"/>
            <a:endParaRPr lang="es-PE" dirty="0">
              <a:solidFill>
                <a:schemeClr val="bg1"/>
              </a:solidFill>
              <a:effectLst>
                <a:outerShdw blurRad="38100" dist="38100" dir="2700000" algn="tl">
                  <a:srgbClr val="000000">
                    <a:alpha val="43137"/>
                  </a:srgbClr>
                </a:outerShdw>
              </a:effectLst>
            </a:endParaRPr>
          </a:p>
        </p:txBody>
      </p:sp>
      <p:sp>
        <p:nvSpPr>
          <p:cNvPr id="4" name="3 CuadroTexto"/>
          <p:cNvSpPr txBox="1"/>
          <p:nvPr/>
        </p:nvSpPr>
        <p:spPr>
          <a:xfrm>
            <a:off x="5000628" y="1285866"/>
            <a:ext cx="3643338" cy="1754326"/>
          </a:xfrm>
          <a:prstGeom prst="rect">
            <a:avLst/>
          </a:prstGeom>
          <a:noFill/>
        </p:spPr>
        <p:txBody>
          <a:bodyPr wrap="square" rtlCol="0">
            <a:spAutoFit/>
          </a:bodyPr>
          <a:lstStyle/>
          <a:p>
            <a:pPr algn="ctr"/>
            <a:r>
              <a:rPr lang="es-PE" dirty="0" smtClean="0">
                <a:solidFill>
                  <a:schemeClr val="bg1"/>
                </a:solidFill>
              </a:rPr>
              <a:t>Así, sin darnos cuenta, </a:t>
            </a:r>
            <a:r>
              <a:rPr lang="es-PE" b="1" dirty="0" smtClean="0">
                <a:solidFill>
                  <a:schemeClr val="bg1"/>
                </a:solidFill>
              </a:rPr>
              <a:t>nos podemos volver personas mecánicas, insatisfechas, frustradas al tener la sensación constante de que nunca es suficiente</a:t>
            </a:r>
            <a:endParaRPr lang="es-PE" dirty="0" smtClean="0">
              <a:solidFill>
                <a:schemeClr val="bg1"/>
              </a:solidFill>
              <a:effectLst>
                <a:outerShdw blurRad="38100" dist="38100" dir="2700000" algn="tl">
                  <a:srgbClr val="000000">
                    <a:alpha val="43137"/>
                  </a:srgbClr>
                </a:outerShdw>
              </a:effectLst>
            </a:endParaRPr>
          </a:p>
          <a:p>
            <a:pPr algn="ctr"/>
            <a:endParaRPr lang="es-PE" dirty="0"/>
          </a:p>
        </p:txBody>
      </p:sp>
      <p:pic>
        <p:nvPicPr>
          <p:cNvPr id="5" name="4 Imagen" descr="Fleur_bleu_abstraite.png"/>
          <p:cNvPicPr>
            <a:picLocks noChangeAspect="1"/>
          </p:cNvPicPr>
          <p:nvPr/>
        </p:nvPicPr>
        <p:blipFill>
          <a:blip r:embed="rId3" cstate="print">
            <a:lum contrast="10000"/>
          </a:blip>
          <a:stretch>
            <a:fillRect/>
          </a:stretch>
        </p:blipFill>
        <p:spPr>
          <a:xfrm>
            <a:off x="0" y="285734"/>
            <a:ext cx="3500430" cy="3500430"/>
          </a:xfrm>
          <a:prstGeom prst="rect">
            <a:avLst/>
          </a:prstGeom>
        </p:spPr>
      </p:pic>
      <p:sp>
        <p:nvSpPr>
          <p:cNvPr id="6" name="5 Rectángulo"/>
          <p:cNvSpPr/>
          <p:nvPr/>
        </p:nvSpPr>
        <p:spPr>
          <a:xfrm>
            <a:off x="-142908" y="-142894"/>
            <a:ext cx="9572692" cy="542928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8" presetClass="emph" presetSubtype="0" repeatCount="indefinite" autoRev="1" fill="hold" nodeType="withEffect">
                                  <p:stCondLst>
                                    <p:cond delay="0"/>
                                  </p:stCondLst>
                                  <p:childTnLst>
                                    <p:animRot by="21600000">
                                      <p:cBhvr>
                                        <p:cTn id="8" dur="5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321547"/>
            </a:gs>
            <a:gs pos="50000">
              <a:srgbClr val="B482DA">
                <a:shade val="67500"/>
                <a:satMod val="115000"/>
              </a:srgbClr>
            </a:gs>
            <a:gs pos="100000">
              <a:srgbClr val="B482DA">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6639136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tock-photo-16639136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142908" y="-142894"/>
            <a:ext cx="9572692" cy="542928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ppt_w/2"/>
                                          </p:val>
                                        </p:tav>
                                      </p:tavLst>
                                    </p:anim>
                                    <p:anim calcmode="lin" valueType="num">
                                      <p:cBhvr>
                                        <p:cTn id="9" dur="3000"/>
                                        <p:tgtEl>
                                          <p:spTgt spid="4"/>
                                        </p:tgtEl>
                                        <p:attrNameLst>
                                          <p:attrName>ppt_y</p:attrName>
                                        </p:attrNameLst>
                                      </p:cBhvr>
                                      <p:tavLst>
                                        <p:tav tm="0">
                                          <p:val>
                                            <p:strVal val="ppt_y"/>
                                          </p:val>
                                        </p:tav>
                                        <p:tav tm="100000">
                                          <p:val>
                                            <p:strVal val="ppt_y"/>
                                          </p:val>
                                        </p:tav>
                                      </p:tavLst>
                                    </p:anim>
                                    <p:anim calcmode="lin" valueType="num">
                                      <p:cBhvr>
                                        <p:cTn id="10" dur="3000"/>
                                        <p:tgtEl>
                                          <p:spTgt spid="4"/>
                                        </p:tgtEl>
                                        <p:attrNameLst>
                                          <p:attrName>ppt_w</p:attrName>
                                        </p:attrNameLst>
                                      </p:cBhvr>
                                      <p:tavLst>
                                        <p:tav tm="0">
                                          <p:val>
                                            <p:strVal val="ppt_w"/>
                                          </p:val>
                                        </p:tav>
                                        <p:tav tm="100000">
                                          <p:val>
                                            <p:fltVal val="0"/>
                                          </p:val>
                                        </p:tav>
                                      </p:tavLst>
                                    </p:anim>
                                    <p:anim calcmode="lin" valueType="num">
                                      <p:cBhvr>
                                        <p:cTn id="11" dur="3000"/>
                                        <p:tgtEl>
                                          <p:spTgt spid="4"/>
                                        </p:tgtEl>
                                        <p:attrNameLst>
                                          <p:attrName>ppt_h</p:attrName>
                                        </p:attrNameLst>
                                      </p:cBhvr>
                                      <p:tavLst>
                                        <p:tav tm="0">
                                          <p:val>
                                            <p:strVal val="ppt_h"/>
                                          </p:val>
                                        </p:tav>
                                        <p:tav tm="100000">
                                          <p:val>
                                            <p:strVal val="ppt_h"/>
                                          </p:val>
                                        </p:tav>
                                      </p:tavLst>
                                    </p:anim>
                                    <p:set>
                                      <p:cBhvr>
                                        <p:cTn id="12" dur="1" fill="hold">
                                          <p:stCondLst>
                                            <p:cond delay="2999"/>
                                          </p:stCondLst>
                                        </p:cTn>
                                        <p:tgtEl>
                                          <p:spTgt spid="4"/>
                                        </p:tgtEl>
                                        <p:attrNameLst>
                                          <p:attrName>style.visibility</p:attrName>
                                        </p:attrNameLst>
                                      </p:cBhvr>
                                      <p:to>
                                        <p:strVal val="hidden"/>
                                      </p:to>
                                    </p:set>
                                  </p:childTnLst>
                                </p:cTn>
                              </p:par>
                              <p:par>
                                <p:cTn id="13" presetID="3" presetClass="exit" presetSubtype="5" fill="hold" nodeType="withEffect">
                                  <p:stCondLst>
                                    <p:cond delay="0"/>
                                  </p:stCondLst>
                                  <p:childTnLst>
                                    <p:animEffect transition="out" filter="blinds(vertical)">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ppt_w/2"/>
                                          </p:val>
                                        </p:tav>
                                        <p:tav tm="100000">
                                          <p:val>
                                            <p:strVal val="#ppt_x"/>
                                          </p:val>
                                        </p:tav>
                                      </p:tavLst>
                                    </p:anim>
                                    <p:anim calcmode="lin" valueType="num">
                                      <p:cBhvr>
                                        <p:cTn id="19" dur="3000" fill="hold"/>
                                        <p:tgtEl>
                                          <p:spTgt spid="2"/>
                                        </p:tgtEl>
                                        <p:attrNameLst>
                                          <p:attrName>ppt_y</p:attrName>
                                        </p:attrNameLst>
                                      </p:cBhvr>
                                      <p:tavLst>
                                        <p:tav tm="0">
                                          <p:val>
                                            <p:strVal val="#ppt_y"/>
                                          </p:val>
                                        </p:tav>
                                        <p:tav tm="100000">
                                          <p:val>
                                            <p:strVal val="#ppt_y"/>
                                          </p:val>
                                        </p:tav>
                                      </p:tavLst>
                                    </p:anim>
                                    <p:anim calcmode="lin" valueType="num">
                                      <p:cBhvr>
                                        <p:cTn id="20" dur="3000" fill="hold"/>
                                        <p:tgtEl>
                                          <p:spTgt spid="2"/>
                                        </p:tgtEl>
                                        <p:attrNameLst>
                                          <p:attrName>ppt_w</p:attrName>
                                        </p:attrNameLst>
                                      </p:cBhvr>
                                      <p:tavLst>
                                        <p:tav tm="0">
                                          <p:val>
                                            <p:fltVal val="0"/>
                                          </p:val>
                                        </p:tav>
                                        <p:tav tm="100000">
                                          <p:val>
                                            <p:strVal val="#ppt_w"/>
                                          </p:val>
                                        </p:tav>
                                      </p:tavLst>
                                    </p:anim>
                                    <p:anim calcmode="lin" valueType="num">
                                      <p:cBhvr>
                                        <p:cTn id="21" dur="3000" fill="hold"/>
                                        <p:tgtEl>
                                          <p:spTgt spid="2"/>
                                        </p:tgtEl>
                                        <p:attrNameLst>
                                          <p:attrName>ppt_h</p:attrName>
                                        </p:attrNameLst>
                                      </p:cBhvr>
                                      <p:tavLst>
                                        <p:tav tm="0">
                                          <p:val>
                                            <p:strVal val="#ppt_h"/>
                                          </p:val>
                                        </p:tav>
                                        <p:tav tm="100000">
                                          <p:val>
                                            <p:strVal val="#ppt_h"/>
                                          </p:val>
                                        </p:tav>
                                      </p:tavLst>
                                    </p:anim>
                                  </p:childTnLst>
                                </p:cTn>
                              </p:par>
                              <p:par>
                                <p:cTn id="22" presetID="5"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down)">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0042F"/>
            </a:gs>
            <a:gs pos="50000">
              <a:srgbClr val="FFE285">
                <a:shade val="67500"/>
                <a:satMod val="115000"/>
              </a:srgbClr>
            </a:gs>
            <a:gs pos="100000">
              <a:srgbClr val="FFE285">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20644744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tock-photo-20644744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142908" y="-142894"/>
            <a:ext cx="9572692" cy="542928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1" fill="hold"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
                                          </p:val>
                                        </p:tav>
                                      </p:tavLst>
                                    </p:anim>
                                    <p:anim calcmode="lin" valueType="num">
                                      <p:cBhvr>
                                        <p:cTn id="9" dur="3000"/>
                                        <p:tgtEl>
                                          <p:spTgt spid="4"/>
                                        </p:tgtEl>
                                        <p:attrNameLst>
                                          <p:attrName>ppt_y</p:attrName>
                                        </p:attrNameLst>
                                      </p:cBhvr>
                                      <p:tavLst>
                                        <p:tav tm="0">
                                          <p:val>
                                            <p:strVal val="ppt_y"/>
                                          </p:val>
                                        </p:tav>
                                        <p:tav tm="100000">
                                          <p:val>
                                            <p:strVal val="ppt_y-ppt_h/2"/>
                                          </p:val>
                                        </p:tav>
                                      </p:tavLst>
                                    </p:anim>
                                    <p:anim calcmode="lin" valueType="num">
                                      <p:cBhvr>
                                        <p:cTn id="10" dur="3000"/>
                                        <p:tgtEl>
                                          <p:spTgt spid="4"/>
                                        </p:tgtEl>
                                        <p:attrNameLst>
                                          <p:attrName>ppt_w</p:attrName>
                                        </p:attrNameLst>
                                      </p:cBhvr>
                                      <p:tavLst>
                                        <p:tav tm="0">
                                          <p:val>
                                            <p:strVal val="ppt_w"/>
                                          </p:val>
                                        </p:tav>
                                        <p:tav tm="100000">
                                          <p:val>
                                            <p:strVal val="ppt_w"/>
                                          </p:val>
                                        </p:tav>
                                      </p:tavLst>
                                    </p:anim>
                                    <p:anim calcmode="lin" valueType="num">
                                      <p:cBhvr>
                                        <p:cTn id="11" dur="3000"/>
                                        <p:tgtEl>
                                          <p:spTgt spid="4"/>
                                        </p:tgtEl>
                                        <p:attrNameLst>
                                          <p:attrName>ppt_h</p:attrName>
                                        </p:attrNameLst>
                                      </p:cBhvr>
                                      <p:tavLst>
                                        <p:tav tm="0">
                                          <p:val>
                                            <p:strVal val="ppt_h"/>
                                          </p:val>
                                        </p:tav>
                                        <p:tav tm="100000">
                                          <p:val>
                                            <p:fltVal val="0"/>
                                          </p:val>
                                        </p:tav>
                                      </p:tavLst>
                                    </p:anim>
                                    <p:set>
                                      <p:cBhvr>
                                        <p:cTn id="12" dur="1" fill="hold">
                                          <p:stCondLst>
                                            <p:cond delay="2999"/>
                                          </p:stCondLst>
                                        </p:cTn>
                                        <p:tgtEl>
                                          <p:spTgt spid="4"/>
                                        </p:tgtEl>
                                        <p:attrNameLst>
                                          <p:attrName>style.visibility</p:attrName>
                                        </p:attrNameLst>
                                      </p:cBhvr>
                                      <p:to>
                                        <p:strVal val="hidden"/>
                                      </p:to>
                                    </p:set>
                                  </p:childTnLst>
                                </p:cTn>
                              </p:par>
                              <p:par>
                                <p:cTn id="13" presetID="16" presetClass="exit" presetSubtype="37" fill="hold" nodeType="withEffect">
                                  <p:stCondLst>
                                    <p:cond delay="0"/>
                                  </p:stCondLst>
                                  <p:childTnLst>
                                    <p:animEffect transition="out" filter="barn(outVertical)">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17" presetClass="entr" presetSubtype="4"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
                                          </p:val>
                                        </p:tav>
                                        <p:tav tm="100000">
                                          <p:val>
                                            <p:strVal val="#ppt_x"/>
                                          </p:val>
                                        </p:tav>
                                      </p:tavLst>
                                    </p:anim>
                                    <p:anim calcmode="lin" valueType="num">
                                      <p:cBhvr>
                                        <p:cTn id="19" dur="3000" fill="hold"/>
                                        <p:tgtEl>
                                          <p:spTgt spid="2"/>
                                        </p:tgtEl>
                                        <p:attrNameLst>
                                          <p:attrName>ppt_y</p:attrName>
                                        </p:attrNameLst>
                                      </p:cBhvr>
                                      <p:tavLst>
                                        <p:tav tm="0">
                                          <p:val>
                                            <p:strVal val="#ppt_y+#ppt_h/2"/>
                                          </p:val>
                                        </p:tav>
                                        <p:tav tm="100000">
                                          <p:val>
                                            <p:strVal val="#ppt_y"/>
                                          </p:val>
                                        </p:tav>
                                      </p:tavLst>
                                    </p:anim>
                                    <p:anim calcmode="lin" valueType="num">
                                      <p:cBhvr>
                                        <p:cTn id="20" dur="3000" fill="hold"/>
                                        <p:tgtEl>
                                          <p:spTgt spid="2"/>
                                        </p:tgtEl>
                                        <p:attrNameLst>
                                          <p:attrName>ppt_w</p:attrName>
                                        </p:attrNameLst>
                                      </p:cBhvr>
                                      <p:tavLst>
                                        <p:tav tm="0">
                                          <p:val>
                                            <p:strVal val="#ppt_w"/>
                                          </p:val>
                                        </p:tav>
                                        <p:tav tm="100000">
                                          <p:val>
                                            <p:strVal val="#ppt_w"/>
                                          </p:val>
                                        </p:tav>
                                      </p:tavLst>
                                    </p:anim>
                                    <p:anim calcmode="lin" valueType="num">
                                      <p:cBhvr>
                                        <p:cTn id="21" dur="3000" fill="hold"/>
                                        <p:tgtEl>
                                          <p:spTgt spid="2"/>
                                        </p:tgtEl>
                                        <p:attrNameLst>
                                          <p:attrName>ppt_h</p:attrName>
                                        </p:attrNameLst>
                                      </p:cBhvr>
                                      <p:tavLst>
                                        <p:tav tm="0">
                                          <p:val>
                                            <p:fltVal val="0"/>
                                          </p:val>
                                        </p:tav>
                                        <p:tav tm="100000">
                                          <p:val>
                                            <p:strVal val="#ppt_h"/>
                                          </p:val>
                                        </p:tav>
                                      </p:tavLst>
                                    </p:anim>
                                  </p:childTnLst>
                                </p:cTn>
                              </p:par>
                              <p:par>
                                <p:cTn id="22" presetID="16" presetClass="entr" presetSubtype="37"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outVertical)">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8" name="7 Imagen" descr="Imagen1.jpg"/>
          <p:cNvPicPr>
            <a:picLocks noChangeAspect="1"/>
          </p:cNvPicPr>
          <p:nvPr/>
        </p:nvPicPr>
        <p:blipFill>
          <a:blip r:embed="rId2"/>
          <a:srcRect l="1487" t="4166" r="601" b="2777"/>
          <a:stretch>
            <a:fillRect/>
          </a:stretch>
        </p:blipFill>
        <p:spPr>
          <a:xfrm>
            <a:off x="0" y="0"/>
            <a:ext cx="9144000" cy="5143500"/>
          </a:xfrm>
          <a:prstGeom prst="rect">
            <a:avLst/>
          </a:prstGeom>
        </p:spPr>
      </p:pic>
      <p:sp>
        <p:nvSpPr>
          <p:cNvPr id="3" name="2 CuadroTexto"/>
          <p:cNvSpPr txBox="1"/>
          <p:nvPr/>
        </p:nvSpPr>
        <p:spPr>
          <a:xfrm>
            <a:off x="5214942" y="428610"/>
            <a:ext cx="3286148" cy="369332"/>
          </a:xfrm>
          <a:prstGeom prst="rect">
            <a:avLst/>
          </a:prstGeom>
          <a:noFill/>
        </p:spPr>
        <p:txBody>
          <a:bodyPr wrap="square" rtlCol="0">
            <a:spAutoFit/>
          </a:bodyPr>
          <a:lstStyle/>
          <a:p>
            <a:pPr algn="ctr"/>
            <a:endParaRPr lang="es-PE" dirty="0">
              <a:solidFill>
                <a:schemeClr val="bg1"/>
              </a:solidFill>
              <a:effectLst>
                <a:outerShdw blurRad="38100" dist="38100" dir="2700000" algn="tl">
                  <a:srgbClr val="000000">
                    <a:alpha val="43137"/>
                  </a:srgbClr>
                </a:outerShdw>
              </a:effectLst>
            </a:endParaRPr>
          </a:p>
        </p:txBody>
      </p:sp>
      <p:sp>
        <p:nvSpPr>
          <p:cNvPr id="4" name="3 CuadroTexto"/>
          <p:cNvSpPr txBox="1"/>
          <p:nvPr/>
        </p:nvSpPr>
        <p:spPr>
          <a:xfrm>
            <a:off x="5000628" y="1000114"/>
            <a:ext cx="3643338" cy="2862322"/>
          </a:xfrm>
          <a:prstGeom prst="rect">
            <a:avLst/>
          </a:prstGeom>
          <a:noFill/>
        </p:spPr>
        <p:txBody>
          <a:bodyPr wrap="square" rtlCol="0">
            <a:spAutoFit/>
          </a:bodyPr>
          <a:lstStyle/>
          <a:p>
            <a:pPr algn="ctr"/>
            <a:r>
              <a:rPr lang="es-PE" dirty="0" smtClean="0">
                <a:solidFill>
                  <a:schemeClr val="bg1"/>
                </a:solidFill>
                <a:effectLst>
                  <a:outerShdw blurRad="38100" dist="38100" dir="2700000" algn="tl">
                    <a:srgbClr val="000000">
                      <a:alpha val="43137"/>
                    </a:srgbClr>
                  </a:outerShdw>
                </a:effectLst>
              </a:rPr>
              <a:t>Pues cuando dedicamos más tiempo a «hacer», nuestra lista de cosas por terminar puede ser infinita.</a:t>
            </a:r>
          </a:p>
          <a:p>
            <a:pPr algn="ctr"/>
            <a:r>
              <a:rPr lang="es-PE" dirty="0" smtClean="0">
                <a:solidFill>
                  <a:schemeClr val="bg1"/>
                </a:solidFill>
                <a:effectLst>
                  <a:outerShdw blurRad="38100" dist="38100" dir="2700000" algn="tl">
                    <a:srgbClr val="000000">
                      <a:alpha val="43137"/>
                    </a:srgbClr>
                  </a:outerShdw>
                </a:effectLst>
              </a:rPr>
              <a:t>Pensemos, </a:t>
            </a:r>
            <a:r>
              <a:rPr lang="es-PE" b="1" dirty="0" smtClean="0">
                <a:solidFill>
                  <a:schemeClr val="bg1"/>
                </a:solidFill>
                <a:effectLst>
                  <a:outerShdw blurRad="38100" dist="38100" dir="2700000" algn="tl">
                    <a:srgbClr val="000000">
                      <a:alpha val="43137"/>
                    </a:srgbClr>
                  </a:outerShdw>
                </a:effectLst>
              </a:rPr>
              <a:t>¿realmente es posible acabar con todas las tareas que nos proponemos? </a:t>
            </a:r>
            <a:r>
              <a:rPr lang="es-PE" dirty="0" smtClean="0">
                <a:solidFill>
                  <a:schemeClr val="bg1"/>
                </a:solidFill>
                <a:effectLst>
                  <a:outerShdw blurRad="38100" dist="38100" dir="2700000" algn="tl">
                    <a:srgbClr val="000000">
                      <a:alpha val="43137"/>
                    </a:srgbClr>
                  </a:outerShdw>
                </a:effectLst>
              </a:rPr>
              <a:t>Probablemente siempre nos pueda quedar algo por hacer.</a:t>
            </a:r>
          </a:p>
          <a:p>
            <a:pPr algn="ctr"/>
            <a:endParaRPr lang="es-PE" dirty="0" smtClean="0">
              <a:solidFill>
                <a:schemeClr val="bg1"/>
              </a:solidFill>
              <a:effectLst>
                <a:outerShdw blurRad="38100" dist="38100" dir="2700000" algn="tl">
                  <a:srgbClr val="000000">
                    <a:alpha val="43137"/>
                  </a:srgbClr>
                </a:outerShdw>
              </a:effectLst>
            </a:endParaRPr>
          </a:p>
          <a:p>
            <a:pPr algn="ctr"/>
            <a:endParaRPr lang="es-PE" dirty="0"/>
          </a:p>
        </p:txBody>
      </p:sp>
      <p:pic>
        <p:nvPicPr>
          <p:cNvPr id="5" name="4 Imagen" descr="Fleur_bleu_abstraite.png"/>
          <p:cNvPicPr>
            <a:picLocks noChangeAspect="1"/>
          </p:cNvPicPr>
          <p:nvPr/>
        </p:nvPicPr>
        <p:blipFill>
          <a:blip r:embed="rId3" cstate="print">
            <a:lum contrast="10000"/>
          </a:blip>
          <a:stretch>
            <a:fillRect/>
          </a:stretch>
        </p:blipFill>
        <p:spPr>
          <a:xfrm>
            <a:off x="0" y="285734"/>
            <a:ext cx="3500430" cy="3500430"/>
          </a:xfrm>
          <a:prstGeom prst="rect">
            <a:avLst/>
          </a:prstGeom>
        </p:spPr>
      </p:pic>
      <p:sp>
        <p:nvSpPr>
          <p:cNvPr id="6" name="5 Rectángulo"/>
          <p:cNvSpPr/>
          <p:nvPr/>
        </p:nvSpPr>
        <p:spPr>
          <a:xfrm>
            <a:off x="-142908" y="-142894"/>
            <a:ext cx="9572692" cy="542928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8" presetClass="emph" presetSubtype="0" repeatCount="indefinite" autoRev="1" fill="hold" nodeType="withEffect">
                                  <p:stCondLst>
                                    <p:cond delay="0"/>
                                  </p:stCondLst>
                                  <p:childTnLst>
                                    <p:animRot by="21600000">
                                      <p:cBhvr>
                                        <p:cTn id="8" dur="5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CC0097">
                <a:shade val="67500"/>
                <a:satMod val="115000"/>
              </a:srgbClr>
            </a:gs>
            <a:gs pos="100000">
              <a:srgbClr val="CC0097">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8177134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tock-photo-18177134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142908" y="-142894"/>
            <a:ext cx="9572692" cy="542928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ppt_w/2"/>
                                          </p:val>
                                        </p:tav>
                                      </p:tavLst>
                                    </p:anim>
                                    <p:anim calcmode="lin" valueType="num">
                                      <p:cBhvr>
                                        <p:cTn id="9" dur="3000"/>
                                        <p:tgtEl>
                                          <p:spTgt spid="4"/>
                                        </p:tgtEl>
                                        <p:attrNameLst>
                                          <p:attrName>ppt_y</p:attrName>
                                        </p:attrNameLst>
                                      </p:cBhvr>
                                      <p:tavLst>
                                        <p:tav tm="0">
                                          <p:val>
                                            <p:strVal val="ppt_y"/>
                                          </p:val>
                                        </p:tav>
                                        <p:tav tm="100000">
                                          <p:val>
                                            <p:strVal val="ppt_y"/>
                                          </p:val>
                                        </p:tav>
                                      </p:tavLst>
                                    </p:anim>
                                    <p:anim calcmode="lin" valueType="num">
                                      <p:cBhvr>
                                        <p:cTn id="10" dur="3000"/>
                                        <p:tgtEl>
                                          <p:spTgt spid="4"/>
                                        </p:tgtEl>
                                        <p:attrNameLst>
                                          <p:attrName>ppt_w</p:attrName>
                                        </p:attrNameLst>
                                      </p:cBhvr>
                                      <p:tavLst>
                                        <p:tav tm="0">
                                          <p:val>
                                            <p:strVal val="ppt_w"/>
                                          </p:val>
                                        </p:tav>
                                        <p:tav tm="100000">
                                          <p:val>
                                            <p:fltVal val="0"/>
                                          </p:val>
                                        </p:tav>
                                      </p:tavLst>
                                    </p:anim>
                                    <p:anim calcmode="lin" valueType="num">
                                      <p:cBhvr>
                                        <p:cTn id="11" dur="3000"/>
                                        <p:tgtEl>
                                          <p:spTgt spid="4"/>
                                        </p:tgtEl>
                                        <p:attrNameLst>
                                          <p:attrName>ppt_h</p:attrName>
                                        </p:attrNameLst>
                                      </p:cBhvr>
                                      <p:tavLst>
                                        <p:tav tm="0">
                                          <p:val>
                                            <p:strVal val="ppt_h"/>
                                          </p:val>
                                        </p:tav>
                                        <p:tav tm="100000">
                                          <p:val>
                                            <p:strVal val="ppt_h"/>
                                          </p:val>
                                        </p:tav>
                                      </p:tavLst>
                                    </p:anim>
                                    <p:set>
                                      <p:cBhvr>
                                        <p:cTn id="12" dur="1" fill="hold">
                                          <p:stCondLst>
                                            <p:cond delay="2999"/>
                                          </p:stCondLst>
                                        </p:cTn>
                                        <p:tgtEl>
                                          <p:spTgt spid="4"/>
                                        </p:tgtEl>
                                        <p:attrNameLst>
                                          <p:attrName>style.visibility</p:attrName>
                                        </p:attrNameLst>
                                      </p:cBhvr>
                                      <p:to>
                                        <p:strVal val="hidden"/>
                                      </p:to>
                                    </p:set>
                                  </p:childTnLst>
                                </p:cTn>
                              </p:par>
                              <p:par>
                                <p:cTn id="13" presetID="5" presetClass="exit" presetSubtype="10" fill="hold" nodeType="withEffect">
                                  <p:stCondLst>
                                    <p:cond delay="0"/>
                                  </p:stCondLst>
                                  <p:childTnLst>
                                    <p:animEffect transition="out" filter="checkerboard(across)">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ppt_w/2"/>
                                          </p:val>
                                        </p:tav>
                                        <p:tav tm="100000">
                                          <p:val>
                                            <p:strVal val="#ppt_x"/>
                                          </p:val>
                                        </p:tav>
                                      </p:tavLst>
                                    </p:anim>
                                    <p:anim calcmode="lin" valueType="num">
                                      <p:cBhvr>
                                        <p:cTn id="19" dur="3000" fill="hold"/>
                                        <p:tgtEl>
                                          <p:spTgt spid="2"/>
                                        </p:tgtEl>
                                        <p:attrNameLst>
                                          <p:attrName>ppt_y</p:attrName>
                                        </p:attrNameLst>
                                      </p:cBhvr>
                                      <p:tavLst>
                                        <p:tav tm="0">
                                          <p:val>
                                            <p:strVal val="#ppt_y"/>
                                          </p:val>
                                        </p:tav>
                                        <p:tav tm="100000">
                                          <p:val>
                                            <p:strVal val="#ppt_y"/>
                                          </p:val>
                                        </p:tav>
                                      </p:tavLst>
                                    </p:anim>
                                    <p:anim calcmode="lin" valueType="num">
                                      <p:cBhvr>
                                        <p:cTn id="20" dur="3000" fill="hold"/>
                                        <p:tgtEl>
                                          <p:spTgt spid="2"/>
                                        </p:tgtEl>
                                        <p:attrNameLst>
                                          <p:attrName>ppt_w</p:attrName>
                                        </p:attrNameLst>
                                      </p:cBhvr>
                                      <p:tavLst>
                                        <p:tav tm="0">
                                          <p:val>
                                            <p:fltVal val="0"/>
                                          </p:val>
                                        </p:tav>
                                        <p:tav tm="100000">
                                          <p:val>
                                            <p:strVal val="#ppt_w"/>
                                          </p:val>
                                        </p:tav>
                                      </p:tavLst>
                                    </p:anim>
                                    <p:anim calcmode="lin" valueType="num">
                                      <p:cBhvr>
                                        <p:cTn id="21" dur="3000" fill="hold"/>
                                        <p:tgtEl>
                                          <p:spTgt spid="2"/>
                                        </p:tgtEl>
                                        <p:attrNameLst>
                                          <p:attrName>ppt_h</p:attrName>
                                        </p:attrNameLst>
                                      </p:cBhvr>
                                      <p:tavLst>
                                        <p:tav tm="0">
                                          <p:val>
                                            <p:strVal val="#ppt_h"/>
                                          </p:val>
                                        </p:tav>
                                        <p:tav tm="100000">
                                          <p:val>
                                            <p:strVal val="#ppt_h"/>
                                          </p:val>
                                        </p:tav>
                                      </p:tavLst>
                                    </p:anim>
                                  </p:childTnLst>
                                </p:cTn>
                              </p:par>
                              <p:par>
                                <p:cTn id="22" presetID="4" presetClass="entr" presetSubtype="3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ox(out)">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21547"/>
            </a:gs>
            <a:gs pos="50000">
              <a:srgbClr val="F5C7FD">
                <a:shade val="67500"/>
                <a:satMod val="115000"/>
              </a:srgbClr>
            </a:gs>
            <a:gs pos="100000">
              <a:srgbClr val="F5C7FD">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stock-photo-21477035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tock-photo-21477035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142908" y="-142894"/>
            <a:ext cx="9572692" cy="542928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2" fill="hold"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ppt_w/2"/>
                                          </p:val>
                                        </p:tav>
                                      </p:tavLst>
                                    </p:anim>
                                    <p:anim calcmode="lin" valueType="num">
                                      <p:cBhvr>
                                        <p:cTn id="9" dur="3000"/>
                                        <p:tgtEl>
                                          <p:spTgt spid="4"/>
                                        </p:tgtEl>
                                        <p:attrNameLst>
                                          <p:attrName>ppt_y</p:attrName>
                                        </p:attrNameLst>
                                      </p:cBhvr>
                                      <p:tavLst>
                                        <p:tav tm="0">
                                          <p:val>
                                            <p:strVal val="ppt_y"/>
                                          </p:val>
                                        </p:tav>
                                        <p:tav tm="100000">
                                          <p:val>
                                            <p:strVal val="ppt_y"/>
                                          </p:val>
                                        </p:tav>
                                      </p:tavLst>
                                    </p:anim>
                                    <p:anim calcmode="lin" valueType="num">
                                      <p:cBhvr>
                                        <p:cTn id="10" dur="3000"/>
                                        <p:tgtEl>
                                          <p:spTgt spid="4"/>
                                        </p:tgtEl>
                                        <p:attrNameLst>
                                          <p:attrName>ppt_w</p:attrName>
                                        </p:attrNameLst>
                                      </p:cBhvr>
                                      <p:tavLst>
                                        <p:tav tm="0">
                                          <p:val>
                                            <p:strVal val="ppt_w"/>
                                          </p:val>
                                        </p:tav>
                                        <p:tav tm="100000">
                                          <p:val>
                                            <p:fltVal val="0"/>
                                          </p:val>
                                        </p:tav>
                                      </p:tavLst>
                                    </p:anim>
                                    <p:anim calcmode="lin" valueType="num">
                                      <p:cBhvr>
                                        <p:cTn id="11" dur="3000"/>
                                        <p:tgtEl>
                                          <p:spTgt spid="4"/>
                                        </p:tgtEl>
                                        <p:attrNameLst>
                                          <p:attrName>ppt_h</p:attrName>
                                        </p:attrNameLst>
                                      </p:cBhvr>
                                      <p:tavLst>
                                        <p:tav tm="0">
                                          <p:val>
                                            <p:strVal val="ppt_h"/>
                                          </p:val>
                                        </p:tav>
                                        <p:tav tm="100000">
                                          <p:val>
                                            <p:strVal val="ppt_h"/>
                                          </p:val>
                                        </p:tav>
                                      </p:tavLst>
                                    </p:anim>
                                    <p:set>
                                      <p:cBhvr>
                                        <p:cTn id="12" dur="1" fill="hold">
                                          <p:stCondLst>
                                            <p:cond delay="2999"/>
                                          </p:stCondLst>
                                        </p:cTn>
                                        <p:tgtEl>
                                          <p:spTgt spid="4"/>
                                        </p:tgtEl>
                                        <p:attrNameLst>
                                          <p:attrName>style.visibility</p:attrName>
                                        </p:attrNameLst>
                                      </p:cBhvr>
                                      <p:to>
                                        <p:strVal val="hidden"/>
                                      </p:to>
                                    </p:set>
                                  </p:childTnLst>
                                </p:cTn>
                              </p:par>
                              <p:par>
                                <p:cTn id="13" presetID="16" presetClass="exit" presetSubtype="42" fill="hold" nodeType="withEffect">
                                  <p:stCondLst>
                                    <p:cond delay="0"/>
                                  </p:stCondLst>
                                  <p:childTnLst>
                                    <p:animEffect transition="out" filter="barn(outHorizontal)">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17"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ppt_w/2"/>
                                          </p:val>
                                        </p:tav>
                                        <p:tav tm="100000">
                                          <p:val>
                                            <p:strVal val="#ppt_x"/>
                                          </p:val>
                                        </p:tav>
                                      </p:tavLst>
                                    </p:anim>
                                    <p:anim calcmode="lin" valueType="num">
                                      <p:cBhvr>
                                        <p:cTn id="19" dur="3000" fill="hold"/>
                                        <p:tgtEl>
                                          <p:spTgt spid="2"/>
                                        </p:tgtEl>
                                        <p:attrNameLst>
                                          <p:attrName>ppt_y</p:attrName>
                                        </p:attrNameLst>
                                      </p:cBhvr>
                                      <p:tavLst>
                                        <p:tav tm="0">
                                          <p:val>
                                            <p:strVal val="#ppt_y"/>
                                          </p:val>
                                        </p:tav>
                                        <p:tav tm="100000">
                                          <p:val>
                                            <p:strVal val="#ppt_y"/>
                                          </p:val>
                                        </p:tav>
                                      </p:tavLst>
                                    </p:anim>
                                    <p:anim calcmode="lin" valueType="num">
                                      <p:cBhvr>
                                        <p:cTn id="20" dur="3000" fill="hold"/>
                                        <p:tgtEl>
                                          <p:spTgt spid="2"/>
                                        </p:tgtEl>
                                        <p:attrNameLst>
                                          <p:attrName>ppt_w</p:attrName>
                                        </p:attrNameLst>
                                      </p:cBhvr>
                                      <p:tavLst>
                                        <p:tav tm="0">
                                          <p:val>
                                            <p:fltVal val="0"/>
                                          </p:val>
                                        </p:tav>
                                        <p:tav tm="100000">
                                          <p:val>
                                            <p:strVal val="#ppt_w"/>
                                          </p:val>
                                        </p:tav>
                                      </p:tavLst>
                                    </p:anim>
                                    <p:anim calcmode="lin" valueType="num">
                                      <p:cBhvr>
                                        <p:cTn id="21" dur="3000" fill="hold"/>
                                        <p:tgtEl>
                                          <p:spTgt spid="2"/>
                                        </p:tgtEl>
                                        <p:attrNameLst>
                                          <p:attrName>ppt_h</p:attrName>
                                        </p:attrNameLst>
                                      </p:cBhvr>
                                      <p:tavLst>
                                        <p:tav tm="0">
                                          <p:val>
                                            <p:strVal val="#ppt_h"/>
                                          </p:val>
                                        </p:tav>
                                        <p:tav tm="100000">
                                          <p:val>
                                            <p:strVal val="#ppt_h"/>
                                          </p:val>
                                        </p:tav>
                                      </p:tavLst>
                                    </p:anim>
                                  </p:childTnLst>
                                </p:cTn>
                              </p:par>
                              <p:par>
                                <p:cTn id="22" presetID="16" presetClass="entr" presetSubtype="4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outHorizontal)">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8" name="7 Imagen" descr="Imagen1.jpg"/>
          <p:cNvPicPr>
            <a:picLocks noChangeAspect="1"/>
          </p:cNvPicPr>
          <p:nvPr/>
        </p:nvPicPr>
        <p:blipFill>
          <a:blip r:embed="rId2"/>
          <a:srcRect l="1487" t="4166" r="601" b="2777"/>
          <a:stretch>
            <a:fillRect/>
          </a:stretch>
        </p:blipFill>
        <p:spPr>
          <a:xfrm>
            <a:off x="0" y="0"/>
            <a:ext cx="9144000" cy="5143500"/>
          </a:xfrm>
          <a:prstGeom prst="rect">
            <a:avLst/>
          </a:prstGeom>
        </p:spPr>
      </p:pic>
      <p:sp>
        <p:nvSpPr>
          <p:cNvPr id="3" name="2 CuadroTexto"/>
          <p:cNvSpPr txBox="1"/>
          <p:nvPr/>
        </p:nvSpPr>
        <p:spPr>
          <a:xfrm>
            <a:off x="5214942" y="428610"/>
            <a:ext cx="3286148" cy="369332"/>
          </a:xfrm>
          <a:prstGeom prst="rect">
            <a:avLst/>
          </a:prstGeom>
          <a:noFill/>
        </p:spPr>
        <p:txBody>
          <a:bodyPr wrap="square" rtlCol="0">
            <a:spAutoFit/>
          </a:bodyPr>
          <a:lstStyle/>
          <a:p>
            <a:pPr algn="ctr"/>
            <a:endParaRPr lang="es-PE" dirty="0">
              <a:solidFill>
                <a:schemeClr val="bg1"/>
              </a:solidFill>
              <a:effectLst>
                <a:outerShdw blurRad="38100" dist="38100" dir="2700000" algn="tl">
                  <a:srgbClr val="000000">
                    <a:alpha val="43137"/>
                  </a:srgbClr>
                </a:outerShdw>
              </a:effectLst>
            </a:endParaRPr>
          </a:p>
        </p:txBody>
      </p:sp>
      <p:sp>
        <p:nvSpPr>
          <p:cNvPr id="4" name="3 CuadroTexto"/>
          <p:cNvSpPr txBox="1"/>
          <p:nvPr/>
        </p:nvSpPr>
        <p:spPr>
          <a:xfrm>
            <a:off x="5000628" y="1000114"/>
            <a:ext cx="3643338" cy="2031325"/>
          </a:xfrm>
          <a:prstGeom prst="rect">
            <a:avLst/>
          </a:prstGeom>
          <a:noFill/>
        </p:spPr>
        <p:txBody>
          <a:bodyPr wrap="square" rtlCol="0">
            <a:spAutoFit/>
          </a:bodyPr>
          <a:lstStyle/>
          <a:p>
            <a:pPr algn="ctr"/>
            <a:r>
              <a:rPr lang="es-PE" b="1" dirty="0" smtClean="0">
                <a:solidFill>
                  <a:schemeClr val="bg1"/>
                </a:solidFill>
                <a:effectLst>
                  <a:outerShdw blurRad="38100" dist="38100" dir="2700000" algn="tl">
                    <a:srgbClr val="000000">
                      <a:alpha val="43137"/>
                    </a:srgbClr>
                  </a:outerShdw>
                </a:effectLst>
              </a:rPr>
              <a:t>Centrar nuestra atención en lo que queda por hacer puede conducirnos a una elevada sensación de frustración</a:t>
            </a:r>
            <a:r>
              <a:rPr lang="es-PE" dirty="0" smtClean="0">
                <a:solidFill>
                  <a:schemeClr val="bg1"/>
                </a:solidFill>
                <a:effectLst>
                  <a:outerShdw blurRad="38100" dist="38100" dir="2700000" algn="tl">
                    <a:srgbClr val="000000">
                      <a:alpha val="43137"/>
                    </a:srgbClr>
                  </a:outerShdw>
                </a:effectLst>
              </a:rPr>
              <a:t> al no alcanzar los objetivos propuestos.</a:t>
            </a:r>
          </a:p>
          <a:p>
            <a:pPr algn="ctr"/>
            <a:endParaRPr lang="es-PE" dirty="0" smtClean="0">
              <a:solidFill>
                <a:schemeClr val="bg1"/>
              </a:solidFill>
              <a:effectLst>
                <a:outerShdw blurRad="38100" dist="38100" dir="2700000" algn="tl">
                  <a:srgbClr val="000000">
                    <a:alpha val="43137"/>
                  </a:srgbClr>
                </a:outerShdw>
              </a:effectLst>
            </a:endParaRPr>
          </a:p>
          <a:p>
            <a:pPr algn="ctr"/>
            <a:endParaRPr lang="es-PE" dirty="0"/>
          </a:p>
        </p:txBody>
      </p:sp>
      <p:pic>
        <p:nvPicPr>
          <p:cNvPr id="5" name="4 Imagen" descr="Fleur_bleu_abstraite.png"/>
          <p:cNvPicPr>
            <a:picLocks noChangeAspect="1"/>
          </p:cNvPicPr>
          <p:nvPr/>
        </p:nvPicPr>
        <p:blipFill>
          <a:blip r:embed="rId3" cstate="print">
            <a:lum contrast="10000"/>
          </a:blip>
          <a:stretch>
            <a:fillRect/>
          </a:stretch>
        </p:blipFill>
        <p:spPr>
          <a:xfrm>
            <a:off x="0" y="285734"/>
            <a:ext cx="3500430" cy="3500430"/>
          </a:xfrm>
          <a:prstGeom prst="rect">
            <a:avLst/>
          </a:prstGeom>
        </p:spPr>
      </p:pic>
      <p:sp>
        <p:nvSpPr>
          <p:cNvPr id="6" name="5 Rectángulo"/>
          <p:cNvSpPr/>
          <p:nvPr/>
        </p:nvSpPr>
        <p:spPr>
          <a:xfrm>
            <a:off x="-142908" y="-142894"/>
            <a:ext cx="9572692" cy="542928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8" presetClass="emph" presetSubtype="0" repeatCount="indefinite" autoRev="1" fill="hold" nodeType="withEffect">
                                  <p:stCondLst>
                                    <p:cond delay="0"/>
                                  </p:stCondLst>
                                  <p:childTnLst>
                                    <p:animRot by="21600000">
                                      <p:cBhvr>
                                        <p:cTn id="8" dur="5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rgbClr val="C00000"/>
            </a:gs>
            <a:gs pos="50000">
              <a:srgbClr val="9CB86E"/>
            </a:gs>
            <a:gs pos="100000">
              <a:srgbClr val="156B13"/>
            </a:gs>
          </a:gsLst>
          <a:lin ang="10800000" scaled="0"/>
        </a:gradFill>
        <a:effectLst/>
      </p:bgPr>
    </p:bg>
    <p:spTree>
      <p:nvGrpSpPr>
        <p:cNvPr id="1" name=""/>
        <p:cNvGrpSpPr/>
        <p:nvPr/>
      </p:nvGrpSpPr>
      <p:grpSpPr>
        <a:xfrm>
          <a:off x="0" y="0"/>
          <a:ext cx="0" cy="0"/>
          <a:chOff x="0" y="0"/>
          <a:chExt cx="0" cy="0"/>
        </a:xfrm>
      </p:grpSpPr>
      <p:pic>
        <p:nvPicPr>
          <p:cNvPr id="2" name="1 Imagen" descr="stock-photo-1902094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902094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142908" y="-142894"/>
            <a:ext cx="9572692" cy="542928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2" fill="hold" nodeType="withEffect">
                                  <p:stCondLst>
                                    <p:cond delay="0"/>
                                  </p:stCondLst>
                                  <p:childTnLst>
                                    <p:anim calcmode="lin" valueType="num">
                                      <p:cBhvr>
                                        <p:cTn id="8" dur="3000"/>
                                        <p:tgtEl>
                                          <p:spTgt spid="3"/>
                                        </p:tgtEl>
                                        <p:attrNameLst>
                                          <p:attrName>ppt_x</p:attrName>
                                        </p:attrNameLst>
                                      </p:cBhvr>
                                      <p:tavLst>
                                        <p:tav tm="0">
                                          <p:val>
                                            <p:strVal val="ppt_x"/>
                                          </p:val>
                                        </p:tav>
                                        <p:tav tm="100000">
                                          <p:val>
                                            <p:strVal val="ppt_x+ppt_w/2"/>
                                          </p:val>
                                        </p:tav>
                                      </p:tavLst>
                                    </p:anim>
                                    <p:anim calcmode="lin" valueType="num">
                                      <p:cBhvr>
                                        <p:cTn id="9" dur="3000"/>
                                        <p:tgtEl>
                                          <p:spTgt spid="3"/>
                                        </p:tgtEl>
                                        <p:attrNameLst>
                                          <p:attrName>ppt_y</p:attrName>
                                        </p:attrNameLst>
                                      </p:cBhvr>
                                      <p:tavLst>
                                        <p:tav tm="0">
                                          <p:val>
                                            <p:strVal val="ppt_y"/>
                                          </p:val>
                                        </p:tav>
                                        <p:tav tm="100000">
                                          <p:val>
                                            <p:strVal val="ppt_y"/>
                                          </p:val>
                                        </p:tav>
                                      </p:tavLst>
                                    </p:anim>
                                    <p:anim calcmode="lin" valueType="num">
                                      <p:cBhvr>
                                        <p:cTn id="10" dur="3000"/>
                                        <p:tgtEl>
                                          <p:spTgt spid="3"/>
                                        </p:tgtEl>
                                        <p:attrNameLst>
                                          <p:attrName>ppt_w</p:attrName>
                                        </p:attrNameLst>
                                      </p:cBhvr>
                                      <p:tavLst>
                                        <p:tav tm="0">
                                          <p:val>
                                            <p:strVal val="ppt_w"/>
                                          </p:val>
                                        </p:tav>
                                        <p:tav tm="100000">
                                          <p:val>
                                            <p:fltVal val="0"/>
                                          </p:val>
                                        </p:tav>
                                      </p:tavLst>
                                    </p:anim>
                                    <p:anim calcmode="lin" valueType="num">
                                      <p:cBhvr>
                                        <p:cTn id="11" dur="3000"/>
                                        <p:tgtEl>
                                          <p:spTgt spid="3"/>
                                        </p:tgtEl>
                                        <p:attrNameLst>
                                          <p:attrName>ppt_h</p:attrName>
                                        </p:attrNameLst>
                                      </p:cBhvr>
                                      <p:tavLst>
                                        <p:tav tm="0">
                                          <p:val>
                                            <p:strVal val="ppt_h"/>
                                          </p:val>
                                        </p:tav>
                                        <p:tav tm="100000">
                                          <p:val>
                                            <p:strVal val="ppt_h"/>
                                          </p:val>
                                        </p:tav>
                                      </p:tavLst>
                                    </p:anim>
                                    <p:set>
                                      <p:cBhvr>
                                        <p:cTn id="12" dur="1" fill="hold">
                                          <p:stCondLst>
                                            <p:cond delay="2999"/>
                                          </p:stCondLst>
                                        </p:cTn>
                                        <p:tgtEl>
                                          <p:spTgt spid="3"/>
                                        </p:tgtEl>
                                        <p:attrNameLst>
                                          <p:attrName>style.visibility</p:attrName>
                                        </p:attrNameLst>
                                      </p:cBhvr>
                                      <p:to>
                                        <p:strVal val="hidden"/>
                                      </p:to>
                                    </p:set>
                                  </p:childTnLst>
                                </p:cTn>
                              </p:par>
                              <p:par>
                                <p:cTn id="13" presetID="3" presetClass="exit" presetSubtype="5" fill="hold" nodeType="withEffect">
                                  <p:stCondLst>
                                    <p:cond delay="0"/>
                                  </p:stCondLst>
                                  <p:childTnLst>
                                    <p:animEffect transition="out" filter="blinds(vertical)">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17"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ppt_w/2"/>
                                          </p:val>
                                        </p:tav>
                                        <p:tav tm="100000">
                                          <p:val>
                                            <p:strVal val="#ppt_x"/>
                                          </p:val>
                                        </p:tav>
                                      </p:tavLst>
                                    </p:anim>
                                    <p:anim calcmode="lin" valueType="num">
                                      <p:cBhvr>
                                        <p:cTn id="19" dur="3000" fill="hold"/>
                                        <p:tgtEl>
                                          <p:spTgt spid="2"/>
                                        </p:tgtEl>
                                        <p:attrNameLst>
                                          <p:attrName>ppt_y</p:attrName>
                                        </p:attrNameLst>
                                      </p:cBhvr>
                                      <p:tavLst>
                                        <p:tav tm="0">
                                          <p:val>
                                            <p:strVal val="#ppt_y"/>
                                          </p:val>
                                        </p:tav>
                                        <p:tav tm="100000">
                                          <p:val>
                                            <p:strVal val="#ppt_y"/>
                                          </p:val>
                                        </p:tav>
                                      </p:tavLst>
                                    </p:anim>
                                    <p:anim calcmode="lin" valueType="num">
                                      <p:cBhvr>
                                        <p:cTn id="20" dur="3000" fill="hold"/>
                                        <p:tgtEl>
                                          <p:spTgt spid="2"/>
                                        </p:tgtEl>
                                        <p:attrNameLst>
                                          <p:attrName>ppt_w</p:attrName>
                                        </p:attrNameLst>
                                      </p:cBhvr>
                                      <p:tavLst>
                                        <p:tav tm="0">
                                          <p:val>
                                            <p:fltVal val="0"/>
                                          </p:val>
                                        </p:tav>
                                        <p:tav tm="100000">
                                          <p:val>
                                            <p:strVal val="#ppt_w"/>
                                          </p:val>
                                        </p:tav>
                                      </p:tavLst>
                                    </p:anim>
                                    <p:anim calcmode="lin" valueType="num">
                                      <p:cBhvr>
                                        <p:cTn id="21" dur="3000" fill="hold"/>
                                        <p:tgtEl>
                                          <p:spTgt spid="2"/>
                                        </p:tgtEl>
                                        <p:attrNameLst>
                                          <p:attrName>ppt_h</p:attrName>
                                        </p:attrNameLst>
                                      </p:cBhvr>
                                      <p:tavLst>
                                        <p:tav tm="0">
                                          <p:val>
                                            <p:strVal val="#ppt_h"/>
                                          </p:val>
                                        </p:tav>
                                        <p:tav tm="100000">
                                          <p:val>
                                            <p:strVal val="#ppt_h"/>
                                          </p:val>
                                        </p:tav>
                                      </p:tavLst>
                                    </p:anim>
                                  </p:childTnLst>
                                </p:cTn>
                              </p:par>
                              <p:par>
                                <p:cTn id="22" presetID="3" presetClass="entr" presetSubtype="1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linds(horizontal)">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45000">
              <a:srgbClr val="FF7A00"/>
            </a:gs>
            <a:gs pos="70000">
              <a:srgbClr val="FF0300"/>
            </a:gs>
            <a:gs pos="100000">
              <a:srgbClr val="4D0808"/>
            </a:gs>
          </a:gsLst>
          <a:lin ang="10800000" scaled="0"/>
        </a:gradFill>
        <a:effectLst/>
      </p:bgPr>
    </p:bg>
    <p:spTree>
      <p:nvGrpSpPr>
        <p:cNvPr id="1" name=""/>
        <p:cNvGrpSpPr/>
        <p:nvPr/>
      </p:nvGrpSpPr>
      <p:grpSpPr>
        <a:xfrm>
          <a:off x="0" y="0"/>
          <a:ext cx="0" cy="0"/>
          <a:chOff x="0" y="0"/>
          <a:chExt cx="0" cy="0"/>
        </a:xfrm>
      </p:grpSpPr>
      <p:pic>
        <p:nvPicPr>
          <p:cNvPr id="2" name="1 Imagen" descr="stock-photo-255299667.jpg"/>
          <p:cNvPicPr>
            <a:picLocks noGrp="1" noChangeAspect="1"/>
          </p:cNvPicPr>
          <p:nvPr isPhoto="1"/>
        </p:nvPicPr>
        <p:blipFill>
          <a:blip r:embed="rId2">
            <a:lum/>
          </a:blip>
          <a:stretch>
            <a:fillRect/>
          </a:stretch>
        </p:blipFill>
        <p:spPr>
          <a:xfrm>
            <a:off x="0" y="0"/>
            <a:ext cx="9144000" cy="5357832"/>
          </a:xfrm>
          <a:prstGeom prst="rect">
            <a:avLst/>
          </a:prstGeom>
          <a:noFill/>
          <a:ln>
            <a:noFill/>
          </a:ln>
        </p:spPr>
      </p:pic>
      <p:pic>
        <p:nvPicPr>
          <p:cNvPr id="3" name="2 Imagen" descr="stock-photo-255299667.jpg"/>
          <p:cNvPicPr>
            <a:picLocks noGrp="1" noChangeAspect="1"/>
          </p:cNvPicPr>
          <p:nvPr isPhoto="1"/>
        </p:nvPicPr>
        <p:blipFill>
          <a:blip r:embed="rId2">
            <a:lum/>
          </a:blip>
          <a:stretch>
            <a:fillRect/>
          </a:stretch>
        </p:blipFill>
        <p:spPr>
          <a:xfrm>
            <a:off x="0" y="0"/>
            <a:ext cx="9144000" cy="5357832"/>
          </a:xfrm>
          <a:prstGeom prst="rect">
            <a:avLst/>
          </a:prstGeom>
          <a:noFill/>
          <a:ln>
            <a:noFill/>
          </a:ln>
        </p:spPr>
      </p:pic>
      <p:sp>
        <p:nvSpPr>
          <p:cNvPr id="4" name="3 Rectángulo"/>
          <p:cNvSpPr/>
          <p:nvPr/>
        </p:nvSpPr>
        <p:spPr>
          <a:xfrm>
            <a:off x="-142908" y="-142894"/>
            <a:ext cx="9572692" cy="542928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8" fill="hold" nodeType="withEffect">
                                  <p:stCondLst>
                                    <p:cond delay="0"/>
                                  </p:stCondLst>
                                  <p:childTnLst>
                                    <p:anim calcmode="lin" valueType="num">
                                      <p:cBhvr>
                                        <p:cTn id="8" dur="3000"/>
                                        <p:tgtEl>
                                          <p:spTgt spid="3"/>
                                        </p:tgtEl>
                                        <p:attrNameLst>
                                          <p:attrName>ppt_x</p:attrName>
                                        </p:attrNameLst>
                                      </p:cBhvr>
                                      <p:tavLst>
                                        <p:tav tm="0">
                                          <p:val>
                                            <p:strVal val="ppt_x"/>
                                          </p:val>
                                        </p:tav>
                                        <p:tav tm="100000">
                                          <p:val>
                                            <p:strVal val="ppt_x-ppt_w/2"/>
                                          </p:val>
                                        </p:tav>
                                      </p:tavLst>
                                    </p:anim>
                                    <p:anim calcmode="lin" valueType="num">
                                      <p:cBhvr>
                                        <p:cTn id="9" dur="3000"/>
                                        <p:tgtEl>
                                          <p:spTgt spid="3"/>
                                        </p:tgtEl>
                                        <p:attrNameLst>
                                          <p:attrName>ppt_y</p:attrName>
                                        </p:attrNameLst>
                                      </p:cBhvr>
                                      <p:tavLst>
                                        <p:tav tm="0">
                                          <p:val>
                                            <p:strVal val="ppt_y"/>
                                          </p:val>
                                        </p:tav>
                                        <p:tav tm="100000">
                                          <p:val>
                                            <p:strVal val="ppt_y"/>
                                          </p:val>
                                        </p:tav>
                                      </p:tavLst>
                                    </p:anim>
                                    <p:anim calcmode="lin" valueType="num">
                                      <p:cBhvr>
                                        <p:cTn id="10" dur="3000"/>
                                        <p:tgtEl>
                                          <p:spTgt spid="3"/>
                                        </p:tgtEl>
                                        <p:attrNameLst>
                                          <p:attrName>ppt_w</p:attrName>
                                        </p:attrNameLst>
                                      </p:cBhvr>
                                      <p:tavLst>
                                        <p:tav tm="0">
                                          <p:val>
                                            <p:strVal val="ppt_w"/>
                                          </p:val>
                                        </p:tav>
                                        <p:tav tm="100000">
                                          <p:val>
                                            <p:fltVal val="0"/>
                                          </p:val>
                                        </p:tav>
                                      </p:tavLst>
                                    </p:anim>
                                    <p:anim calcmode="lin" valueType="num">
                                      <p:cBhvr>
                                        <p:cTn id="11" dur="3000"/>
                                        <p:tgtEl>
                                          <p:spTgt spid="3"/>
                                        </p:tgtEl>
                                        <p:attrNameLst>
                                          <p:attrName>ppt_h</p:attrName>
                                        </p:attrNameLst>
                                      </p:cBhvr>
                                      <p:tavLst>
                                        <p:tav tm="0">
                                          <p:val>
                                            <p:strVal val="ppt_h"/>
                                          </p:val>
                                        </p:tav>
                                        <p:tav tm="100000">
                                          <p:val>
                                            <p:strVal val="ppt_h"/>
                                          </p:val>
                                        </p:tav>
                                      </p:tavLst>
                                    </p:anim>
                                    <p:set>
                                      <p:cBhvr>
                                        <p:cTn id="12" dur="1" fill="hold">
                                          <p:stCondLst>
                                            <p:cond delay="2999"/>
                                          </p:stCondLst>
                                        </p:cTn>
                                        <p:tgtEl>
                                          <p:spTgt spid="3"/>
                                        </p:tgtEl>
                                        <p:attrNameLst>
                                          <p:attrName>style.visibility</p:attrName>
                                        </p:attrNameLst>
                                      </p:cBhvr>
                                      <p:to>
                                        <p:strVal val="hidden"/>
                                      </p:to>
                                    </p:set>
                                  </p:childTnLst>
                                </p:cTn>
                              </p:par>
                              <p:par>
                                <p:cTn id="13" presetID="6" presetClass="exit" presetSubtype="16" fill="hold" nodeType="withEffect">
                                  <p:stCondLst>
                                    <p:cond delay="0"/>
                                  </p:stCondLst>
                                  <p:childTnLst>
                                    <p:animEffect transition="out" filter="circle(in)">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ppt_w/2"/>
                                          </p:val>
                                        </p:tav>
                                        <p:tav tm="100000">
                                          <p:val>
                                            <p:strVal val="#ppt_x"/>
                                          </p:val>
                                        </p:tav>
                                      </p:tavLst>
                                    </p:anim>
                                    <p:anim calcmode="lin" valueType="num">
                                      <p:cBhvr>
                                        <p:cTn id="19" dur="3000" fill="hold"/>
                                        <p:tgtEl>
                                          <p:spTgt spid="2"/>
                                        </p:tgtEl>
                                        <p:attrNameLst>
                                          <p:attrName>ppt_y</p:attrName>
                                        </p:attrNameLst>
                                      </p:cBhvr>
                                      <p:tavLst>
                                        <p:tav tm="0">
                                          <p:val>
                                            <p:strVal val="#ppt_y"/>
                                          </p:val>
                                        </p:tav>
                                        <p:tav tm="100000">
                                          <p:val>
                                            <p:strVal val="#ppt_y"/>
                                          </p:val>
                                        </p:tav>
                                      </p:tavLst>
                                    </p:anim>
                                    <p:anim calcmode="lin" valueType="num">
                                      <p:cBhvr>
                                        <p:cTn id="20" dur="3000" fill="hold"/>
                                        <p:tgtEl>
                                          <p:spTgt spid="2"/>
                                        </p:tgtEl>
                                        <p:attrNameLst>
                                          <p:attrName>ppt_w</p:attrName>
                                        </p:attrNameLst>
                                      </p:cBhvr>
                                      <p:tavLst>
                                        <p:tav tm="0">
                                          <p:val>
                                            <p:fltVal val="0"/>
                                          </p:val>
                                        </p:tav>
                                        <p:tav tm="100000">
                                          <p:val>
                                            <p:strVal val="#ppt_w"/>
                                          </p:val>
                                        </p:tav>
                                      </p:tavLst>
                                    </p:anim>
                                    <p:anim calcmode="lin" valueType="num">
                                      <p:cBhvr>
                                        <p:cTn id="21" dur="3000" fill="hold"/>
                                        <p:tgtEl>
                                          <p:spTgt spid="2"/>
                                        </p:tgtEl>
                                        <p:attrNameLst>
                                          <p:attrName>ppt_h</p:attrName>
                                        </p:attrNameLst>
                                      </p:cBhvr>
                                      <p:tavLst>
                                        <p:tav tm="0">
                                          <p:val>
                                            <p:strVal val="#ppt_h"/>
                                          </p:val>
                                        </p:tav>
                                        <p:tav tm="100000">
                                          <p:val>
                                            <p:strVal val="#ppt_h"/>
                                          </p:val>
                                        </p:tav>
                                      </p:tavLst>
                                    </p:anim>
                                  </p:childTnLst>
                                </p:cTn>
                              </p:par>
                              <p:par>
                                <p:cTn id="22" presetID="16" presetClass="entr" presetSubtype="4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outHorizontal)">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8" name="7 Imagen" descr="Imagen1.jpg"/>
          <p:cNvPicPr>
            <a:picLocks noChangeAspect="1"/>
          </p:cNvPicPr>
          <p:nvPr/>
        </p:nvPicPr>
        <p:blipFill>
          <a:blip r:embed="rId2"/>
          <a:srcRect l="1487" t="4166" r="601" b="2777"/>
          <a:stretch>
            <a:fillRect/>
          </a:stretch>
        </p:blipFill>
        <p:spPr>
          <a:xfrm>
            <a:off x="0" y="0"/>
            <a:ext cx="9144000" cy="5143500"/>
          </a:xfrm>
          <a:prstGeom prst="rect">
            <a:avLst/>
          </a:prstGeom>
        </p:spPr>
      </p:pic>
      <p:sp>
        <p:nvSpPr>
          <p:cNvPr id="3" name="2 CuadroTexto"/>
          <p:cNvSpPr txBox="1"/>
          <p:nvPr/>
        </p:nvSpPr>
        <p:spPr>
          <a:xfrm>
            <a:off x="5214942" y="428610"/>
            <a:ext cx="3286148" cy="3416320"/>
          </a:xfrm>
          <a:prstGeom prst="rect">
            <a:avLst/>
          </a:prstGeom>
          <a:noFill/>
        </p:spPr>
        <p:txBody>
          <a:bodyPr wrap="square" rtlCol="0">
            <a:spAutoFit/>
          </a:bodyPr>
          <a:lstStyle/>
          <a:p>
            <a:pPr algn="ctr"/>
            <a:r>
              <a:rPr lang="es-PE" dirty="0" smtClean="0">
                <a:solidFill>
                  <a:schemeClr val="bg1"/>
                </a:solidFill>
                <a:effectLst>
                  <a:outerShdw blurRad="38100" dist="38100" dir="2700000" algn="tl">
                    <a:srgbClr val="000000">
                      <a:alpha val="43137"/>
                    </a:srgbClr>
                  </a:outerShdw>
                </a:effectLst>
              </a:rPr>
              <a:t>Y, a su vez, una elevada insatisfacción, ya que «nunca consigo hacer todo lo que quiero hacer y, por ende, no me siento satisfecha conmigo misma«. Lo que ocurre en estos casos es que </a:t>
            </a:r>
          </a:p>
          <a:p>
            <a:pPr algn="ctr"/>
            <a:r>
              <a:rPr lang="es-PE" b="1" dirty="0" smtClean="0">
                <a:solidFill>
                  <a:schemeClr val="bg1"/>
                </a:solidFill>
                <a:effectLst>
                  <a:outerShdw blurRad="38100" dist="38100" dir="2700000" algn="tl">
                    <a:srgbClr val="000000">
                      <a:alpha val="43137"/>
                    </a:srgbClr>
                  </a:outerShdw>
                </a:effectLst>
              </a:rPr>
              <a:t>el </a:t>
            </a:r>
            <a:r>
              <a:rPr lang="es-PE" b="1" dirty="0" err="1" smtClean="0">
                <a:solidFill>
                  <a:schemeClr val="bg1"/>
                </a:solidFill>
                <a:effectLst>
                  <a:outerShdw blurRad="38100" dist="38100" dir="2700000" algn="tl">
                    <a:srgbClr val="000000">
                      <a:alpha val="43137"/>
                    </a:srgbClr>
                  </a:outerShdw>
                </a:effectLst>
              </a:rPr>
              <a:t>autoconcepto</a:t>
            </a:r>
            <a:r>
              <a:rPr lang="es-PE" b="1" dirty="0" smtClean="0">
                <a:solidFill>
                  <a:schemeClr val="bg1"/>
                </a:solidFill>
                <a:effectLst>
                  <a:outerShdw blurRad="38100" dist="38100" dir="2700000" algn="tl">
                    <a:srgbClr val="000000">
                      <a:alpha val="43137"/>
                    </a:srgbClr>
                  </a:outerShdw>
                </a:effectLst>
              </a:rPr>
              <a:t>  y la autoestima dependen de los logros obtenidos y no tanto de nosotros mismos.</a:t>
            </a:r>
            <a:endParaRPr lang="es-PE" dirty="0" smtClean="0">
              <a:solidFill>
                <a:schemeClr val="bg1"/>
              </a:solidFill>
              <a:effectLst>
                <a:outerShdw blurRad="38100" dist="38100" dir="2700000" algn="tl">
                  <a:srgbClr val="000000">
                    <a:alpha val="43137"/>
                  </a:srgbClr>
                </a:outerShdw>
              </a:effectLst>
            </a:endParaRPr>
          </a:p>
          <a:p>
            <a:pPr algn="ctr"/>
            <a:endParaRPr lang="es-PE" dirty="0" smtClean="0">
              <a:solidFill>
                <a:schemeClr val="bg1"/>
              </a:solidFill>
              <a:effectLst>
                <a:outerShdw blurRad="38100" dist="38100" dir="2700000" algn="tl">
                  <a:srgbClr val="000000">
                    <a:alpha val="43137"/>
                  </a:srgbClr>
                </a:outerShdw>
              </a:effectLst>
            </a:endParaRPr>
          </a:p>
          <a:p>
            <a:pPr algn="ctr"/>
            <a:endParaRPr lang="es-PE" dirty="0">
              <a:solidFill>
                <a:schemeClr val="bg1"/>
              </a:solidFill>
              <a:effectLst>
                <a:outerShdw blurRad="38100" dist="38100" dir="2700000" algn="tl">
                  <a:srgbClr val="000000">
                    <a:alpha val="43137"/>
                  </a:srgbClr>
                </a:outerShdw>
              </a:effectLst>
            </a:endParaRPr>
          </a:p>
        </p:txBody>
      </p:sp>
      <p:sp>
        <p:nvSpPr>
          <p:cNvPr id="4" name="3 CuadroTexto"/>
          <p:cNvSpPr txBox="1"/>
          <p:nvPr/>
        </p:nvSpPr>
        <p:spPr>
          <a:xfrm>
            <a:off x="5000628" y="1000114"/>
            <a:ext cx="3643338" cy="369332"/>
          </a:xfrm>
          <a:prstGeom prst="rect">
            <a:avLst/>
          </a:prstGeom>
          <a:noFill/>
        </p:spPr>
        <p:txBody>
          <a:bodyPr wrap="square" rtlCol="0">
            <a:spAutoFit/>
          </a:bodyPr>
          <a:lstStyle/>
          <a:p>
            <a:pPr algn="ctr"/>
            <a:endParaRPr lang="es-PE" dirty="0"/>
          </a:p>
        </p:txBody>
      </p:sp>
      <p:pic>
        <p:nvPicPr>
          <p:cNvPr id="5" name="4 Imagen" descr="Fleur_bleu_abstraite.png"/>
          <p:cNvPicPr>
            <a:picLocks noChangeAspect="1"/>
          </p:cNvPicPr>
          <p:nvPr/>
        </p:nvPicPr>
        <p:blipFill>
          <a:blip r:embed="rId3" cstate="print">
            <a:lum contrast="10000"/>
          </a:blip>
          <a:stretch>
            <a:fillRect/>
          </a:stretch>
        </p:blipFill>
        <p:spPr>
          <a:xfrm>
            <a:off x="0" y="285734"/>
            <a:ext cx="3500430" cy="3500430"/>
          </a:xfrm>
          <a:prstGeom prst="rect">
            <a:avLst/>
          </a:prstGeom>
        </p:spPr>
      </p:pic>
      <p:sp>
        <p:nvSpPr>
          <p:cNvPr id="6" name="5 Rectángulo"/>
          <p:cNvSpPr/>
          <p:nvPr/>
        </p:nvSpPr>
        <p:spPr>
          <a:xfrm>
            <a:off x="-142908" y="-142894"/>
            <a:ext cx="9572692" cy="542928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8" presetClass="emph" presetSubtype="0" repeatCount="indefinite" autoRev="1" fill="hold" nodeType="withEffect">
                                  <p:stCondLst>
                                    <p:cond delay="0"/>
                                  </p:stCondLst>
                                  <p:childTnLst>
                                    <p:animRot by="21600000">
                                      <p:cBhvr>
                                        <p:cTn id="8" dur="5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21547"/>
            </a:gs>
            <a:gs pos="50000">
              <a:srgbClr val="F5C7FD">
                <a:shade val="67500"/>
                <a:satMod val="115000"/>
              </a:srgbClr>
            </a:gs>
            <a:gs pos="100000">
              <a:srgbClr val="F5C7FD">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248436_kwiat-hibiskus.jpg"/>
          <p:cNvPicPr>
            <a:picLocks noChangeAspect="1"/>
          </p:cNvPicPr>
          <p:nvPr/>
        </p:nvPicPr>
        <p:blipFill>
          <a:blip r:embed="rId2"/>
          <a:stretch>
            <a:fillRect/>
          </a:stretch>
        </p:blipFill>
        <p:spPr>
          <a:xfrm>
            <a:off x="0" y="0"/>
            <a:ext cx="9141768" cy="5143500"/>
          </a:xfrm>
          <a:prstGeom prst="rect">
            <a:avLst/>
          </a:prstGeom>
        </p:spPr>
      </p:pic>
      <p:pic>
        <p:nvPicPr>
          <p:cNvPr id="4" name="3 Imagen" descr="248436_kwiat-hibiskus.jpg"/>
          <p:cNvPicPr>
            <a:picLocks noChangeAspect="1"/>
          </p:cNvPicPr>
          <p:nvPr/>
        </p:nvPicPr>
        <p:blipFill>
          <a:blip r:embed="rId2"/>
          <a:stretch>
            <a:fillRect/>
          </a:stretch>
        </p:blipFill>
        <p:spPr>
          <a:xfrm>
            <a:off x="2232" y="0"/>
            <a:ext cx="9141768" cy="5143500"/>
          </a:xfrm>
          <a:prstGeom prst="rect">
            <a:avLst/>
          </a:prstGeom>
        </p:spPr>
      </p:pic>
      <p:sp>
        <p:nvSpPr>
          <p:cNvPr id="5" name="4 Rectángulo"/>
          <p:cNvSpPr/>
          <p:nvPr/>
        </p:nvSpPr>
        <p:spPr>
          <a:xfrm>
            <a:off x="-142908" y="-142894"/>
            <a:ext cx="9572692" cy="542928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1" fill="hold"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
                                          </p:val>
                                        </p:tav>
                                      </p:tavLst>
                                    </p:anim>
                                    <p:anim calcmode="lin" valueType="num">
                                      <p:cBhvr>
                                        <p:cTn id="9" dur="3000"/>
                                        <p:tgtEl>
                                          <p:spTgt spid="4"/>
                                        </p:tgtEl>
                                        <p:attrNameLst>
                                          <p:attrName>ppt_y</p:attrName>
                                        </p:attrNameLst>
                                      </p:cBhvr>
                                      <p:tavLst>
                                        <p:tav tm="0">
                                          <p:val>
                                            <p:strVal val="ppt_y"/>
                                          </p:val>
                                        </p:tav>
                                        <p:tav tm="100000">
                                          <p:val>
                                            <p:strVal val="ppt_y-ppt_h/2"/>
                                          </p:val>
                                        </p:tav>
                                      </p:tavLst>
                                    </p:anim>
                                    <p:anim calcmode="lin" valueType="num">
                                      <p:cBhvr>
                                        <p:cTn id="10" dur="3000"/>
                                        <p:tgtEl>
                                          <p:spTgt spid="4"/>
                                        </p:tgtEl>
                                        <p:attrNameLst>
                                          <p:attrName>ppt_w</p:attrName>
                                        </p:attrNameLst>
                                      </p:cBhvr>
                                      <p:tavLst>
                                        <p:tav tm="0">
                                          <p:val>
                                            <p:strVal val="ppt_w"/>
                                          </p:val>
                                        </p:tav>
                                        <p:tav tm="100000">
                                          <p:val>
                                            <p:strVal val="ppt_w"/>
                                          </p:val>
                                        </p:tav>
                                      </p:tavLst>
                                    </p:anim>
                                    <p:anim calcmode="lin" valueType="num">
                                      <p:cBhvr>
                                        <p:cTn id="11" dur="3000"/>
                                        <p:tgtEl>
                                          <p:spTgt spid="4"/>
                                        </p:tgtEl>
                                        <p:attrNameLst>
                                          <p:attrName>ppt_h</p:attrName>
                                        </p:attrNameLst>
                                      </p:cBhvr>
                                      <p:tavLst>
                                        <p:tav tm="0">
                                          <p:val>
                                            <p:strVal val="ppt_h"/>
                                          </p:val>
                                        </p:tav>
                                        <p:tav tm="100000">
                                          <p:val>
                                            <p:fltVal val="0"/>
                                          </p:val>
                                        </p:tav>
                                      </p:tavLst>
                                    </p:anim>
                                    <p:set>
                                      <p:cBhvr>
                                        <p:cTn id="12" dur="1" fill="hold">
                                          <p:stCondLst>
                                            <p:cond delay="2999"/>
                                          </p:stCondLst>
                                        </p:cTn>
                                        <p:tgtEl>
                                          <p:spTgt spid="4"/>
                                        </p:tgtEl>
                                        <p:attrNameLst>
                                          <p:attrName>style.visibility</p:attrName>
                                        </p:attrNameLst>
                                      </p:cBhvr>
                                      <p:to>
                                        <p:strVal val="hidden"/>
                                      </p:to>
                                    </p:set>
                                  </p:childTnLst>
                                </p:cTn>
                              </p:par>
                              <p:par>
                                <p:cTn id="13" presetID="5" presetClass="exit" presetSubtype="5" fill="hold" nodeType="withEffect">
                                  <p:stCondLst>
                                    <p:cond delay="0"/>
                                  </p:stCondLst>
                                  <p:childTnLst>
                                    <p:animEffect transition="out" filter="checkerboard(down)">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17" presetClass="entr" presetSubtype="4"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
                                          </p:val>
                                        </p:tav>
                                        <p:tav tm="100000">
                                          <p:val>
                                            <p:strVal val="#ppt_x"/>
                                          </p:val>
                                        </p:tav>
                                      </p:tavLst>
                                    </p:anim>
                                    <p:anim calcmode="lin" valueType="num">
                                      <p:cBhvr>
                                        <p:cTn id="19" dur="3000" fill="hold"/>
                                        <p:tgtEl>
                                          <p:spTgt spid="2"/>
                                        </p:tgtEl>
                                        <p:attrNameLst>
                                          <p:attrName>ppt_y</p:attrName>
                                        </p:attrNameLst>
                                      </p:cBhvr>
                                      <p:tavLst>
                                        <p:tav tm="0">
                                          <p:val>
                                            <p:strVal val="#ppt_y+#ppt_h/2"/>
                                          </p:val>
                                        </p:tav>
                                        <p:tav tm="100000">
                                          <p:val>
                                            <p:strVal val="#ppt_y"/>
                                          </p:val>
                                        </p:tav>
                                      </p:tavLst>
                                    </p:anim>
                                    <p:anim calcmode="lin" valueType="num">
                                      <p:cBhvr>
                                        <p:cTn id="20" dur="3000" fill="hold"/>
                                        <p:tgtEl>
                                          <p:spTgt spid="2"/>
                                        </p:tgtEl>
                                        <p:attrNameLst>
                                          <p:attrName>ppt_w</p:attrName>
                                        </p:attrNameLst>
                                      </p:cBhvr>
                                      <p:tavLst>
                                        <p:tav tm="0">
                                          <p:val>
                                            <p:strVal val="#ppt_w"/>
                                          </p:val>
                                        </p:tav>
                                        <p:tav tm="100000">
                                          <p:val>
                                            <p:strVal val="#ppt_w"/>
                                          </p:val>
                                        </p:tav>
                                      </p:tavLst>
                                    </p:anim>
                                    <p:anim calcmode="lin" valueType="num">
                                      <p:cBhvr>
                                        <p:cTn id="21" dur="3000" fill="hold"/>
                                        <p:tgtEl>
                                          <p:spTgt spid="2"/>
                                        </p:tgtEl>
                                        <p:attrNameLst>
                                          <p:attrName>ppt_h</p:attrName>
                                        </p:attrNameLst>
                                      </p:cBhvr>
                                      <p:tavLst>
                                        <p:tav tm="0">
                                          <p:val>
                                            <p:fltVal val="0"/>
                                          </p:val>
                                        </p:tav>
                                        <p:tav tm="100000">
                                          <p:val>
                                            <p:strVal val="#ppt_h"/>
                                          </p:val>
                                        </p:tav>
                                      </p:tavLst>
                                    </p:anim>
                                  </p:childTnLst>
                                </p:cTn>
                              </p:par>
                              <p:par>
                                <p:cTn id="22" presetID="5"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down)">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10000"/>
              </a:schemeClr>
            </a:gs>
            <a:gs pos="50000">
              <a:srgbClr val="FFE285">
                <a:shade val="67500"/>
                <a:satMod val="115000"/>
              </a:srgbClr>
            </a:gs>
            <a:gs pos="100000">
              <a:srgbClr val="FFE285">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30071096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tock-photo-30071096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142908" y="-142894"/>
            <a:ext cx="9572692" cy="542928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4" fill="hold"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
                                          </p:val>
                                        </p:tav>
                                      </p:tavLst>
                                    </p:anim>
                                    <p:anim calcmode="lin" valueType="num">
                                      <p:cBhvr>
                                        <p:cTn id="9" dur="3000"/>
                                        <p:tgtEl>
                                          <p:spTgt spid="4"/>
                                        </p:tgtEl>
                                        <p:attrNameLst>
                                          <p:attrName>ppt_y</p:attrName>
                                        </p:attrNameLst>
                                      </p:cBhvr>
                                      <p:tavLst>
                                        <p:tav tm="0">
                                          <p:val>
                                            <p:strVal val="ppt_y"/>
                                          </p:val>
                                        </p:tav>
                                        <p:tav tm="100000">
                                          <p:val>
                                            <p:strVal val="ppt_y+ppt_h/2"/>
                                          </p:val>
                                        </p:tav>
                                      </p:tavLst>
                                    </p:anim>
                                    <p:anim calcmode="lin" valueType="num">
                                      <p:cBhvr>
                                        <p:cTn id="10" dur="3000"/>
                                        <p:tgtEl>
                                          <p:spTgt spid="4"/>
                                        </p:tgtEl>
                                        <p:attrNameLst>
                                          <p:attrName>ppt_w</p:attrName>
                                        </p:attrNameLst>
                                      </p:cBhvr>
                                      <p:tavLst>
                                        <p:tav tm="0">
                                          <p:val>
                                            <p:strVal val="ppt_w"/>
                                          </p:val>
                                        </p:tav>
                                        <p:tav tm="100000">
                                          <p:val>
                                            <p:strVal val="ppt_w"/>
                                          </p:val>
                                        </p:tav>
                                      </p:tavLst>
                                    </p:anim>
                                    <p:anim calcmode="lin" valueType="num">
                                      <p:cBhvr>
                                        <p:cTn id="11" dur="3000"/>
                                        <p:tgtEl>
                                          <p:spTgt spid="4"/>
                                        </p:tgtEl>
                                        <p:attrNameLst>
                                          <p:attrName>ppt_h</p:attrName>
                                        </p:attrNameLst>
                                      </p:cBhvr>
                                      <p:tavLst>
                                        <p:tav tm="0">
                                          <p:val>
                                            <p:strVal val="ppt_h"/>
                                          </p:val>
                                        </p:tav>
                                        <p:tav tm="100000">
                                          <p:val>
                                            <p:fltVal val="0"/>
                                          </p:val>
                                        </p:tav>
                                      </p:tavLst>
                                    </p:anim>
                                    <p:set>
                                      <p:cBhvr>
                                        <p:cTn id="12" dur="1" fill="hold">
                                          <p:stCondLst>
                                            <p:cond delay="2999"/>
                                          </p:stCondLst>
                                        </p:cTn>
                                        <p:tgtEl>
                                          <p:spTgt spid="4"/>
                                        </p:tgtEl>
                                        <p:attrNameLst>
                                          <p:attrName>style.visibility</p:attrName>
                                        </p:attrNameLst>
                                      </p:cBhvr>
                                      <p:to>
                                        <p:strVal val="hidden"/>
                                      </p:to>
                                    </p:set>
                                  </p:childTnLst>
                                </p:cTn>
                              </p:par>
                              <p:par>
                                <p:cTn id="13" presetID="3" presetClass="exit" presetSubtype="10" fill="hold" nodeType="withEffect">
                                  <p:stCondLst>
                                    <p:cond delay="0"/>
                                  </p:stCondLst>
                                  <p:childTnLst>
                                    <p:animEffect transition="out" filter="blinds(horizontal)">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17" presetClass="entr" presetSubtype="1"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
                                          </p:val>
                                        </p:tav>
                                        <p:tav tm="100000">
                                          <p:val>
                                            <p:strVal val="#ppt_x"/>
                                          </p:val>
                                        </p:tav>
                                      </p:tavLst>
                                    </p:anim>
                                    <p:anim calcmode="lin" valueType="num">
                                      <p:cBhvr>
                                        <p:cTn id="19" dur="3000" fill="hold"/>
                                        <p:tgtEl>
                                          <p:spTgt spid="2"/>
                                        </p:tgtEl>
                                        <p:attrNameLst>
                                          <p:attrName>ppt_y</p:attrName>
                                        </p:attrNameLst>
                                      </p:cBhvr>
                                      <p:tavLst>
                                        <p:tav tm="0">
                                          <p:val>
                                            <p:strVal val="#ppt_y-#ppt_h/2"/>
                                          </p:val>
                                        </p:tav>
                                        <p:tav tm="100000">
                                          <p:val>
                                            <p:strVal val="#ppt_y"/>
                                          </p:val>
                                        </p:tav>
                                      </p:tavLst>
                                    </p:anim>
                                    <p:anim calcmode="lin" valueType="num">
                                      <p:cBhvr>
                                        <p:cTn id="20" dur="3000" fill="hold"/>
                                        <p:tgtEl>
                                          <p:spTgt spid="2"/>
                                        </p:tgtEl>
                                        <p:attrNameLst>
                                          <p:attrName>ppt_w</p:attrName>
                                        </p:attrNameLst>
                                      </p:cBhvr>
                                      <p:tavLst>
                                        <p:tav tm="0">
                                          <p:val>
                                            <p:strVal val="#ppt_w"/>
                                          </p:val>
                                        </p:tav>
                                        <p:tav tm="100000">
                                          <p:val>
                                            <p:strVal val="#ppt_w"/>
                                          </p:val>
                                        </p:tav>
                                      </p:tavLst>
                                    </p:anim>
                                    <p:anim calcmode="lin" valueType="num">
                                      <p:cBhvr>
                                        <p:cTn id="21" dur="3000" fill="hold"/>
                                        <p:tgtEl>
                                          <p:spTgt spid="2"/>
                                        </p:tgtEl>
                                        <p:attrNameLst>
                                          <p:attrName>ppt_h</p:attrName>
                                        </p:attrNameLst>
                                      </p:cBhvr>
                                      <p:tavLst>
                                        <p:tav tm="0">
                                          <p:val>
                                            <p:fltVal val="0"/>
                                          </p:val>
                                        </p:tav>
                                        <p:tav tm="100000">
                                          <p:val>
                                            <p:strVal val="#ppt_h"/>
                                          </p:val>
                                        </p:tav>
                                      </p:tavLst>
                                    </p:anim>
                                  </p:childTnLst>
                                </p:cTn>
                              </p:par>
                              <p:par>
                                <p:cTn id="22" presetID="4" presetClass="entr" presetSubtype="3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ox(out)">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8" name="7 Imagen" descr="Imagen1.jpg"/>
          <p:cNvPicPr>
            <a:picLocks noChangeAspect="1"/>
          </p:cNvPicPr>
          <p:nvPr/>
        </p:nvPicPr>
        <p:blipFill>
          <a:blip r:embed="rId2"/>
          <a:srcRect l="1487" t="4166" r="601" b="2777"/>
          <a:stretch>
            <a:fillRect/>
          </a:stretch>
        </p:blipFill>
        <p:spPr>
          <a:xfrm>
            <a:off x="0" y="0"/>
            <a:ext cx="9144000" cy="5143500"/>
          </a:xfrm>
          <a:prstGeom prst="rect">
            <a:avLst/>
          </a:prstGeom>
        </p:spPr>
      </p:pic>
      <p:sp>
        <p:nvSpPr>
          <p:cNvPr id="3" name="2 CuadroTexto"/>
          <p:cNvSpPr txBox="1"/>
          <p:nvPr/>
        </p:nvSpPr>
        <p:spPr>
          <a:xfrm>
            <a:off x="4929190" y="142858"/>
            <a:ext cx="3929090" cy="3416320"/>
          </a:xfrm>
          <a:prstGeom prst="rect">
            <a:avLst/>
          </a:prstGeom>
          <a:noFill/>
        </p:spPr>
        <p:txBody>
          <a:bodyPr wrap="square" rtlCol="0">
            <a:spAutoFit/>
          </a:bodyPr>
          <a:lstStyle/>
          <a:p>
            <a:pPr algn="ctr"/>
            <a:r>
              <a:rPr lang="es-PE" b="1" dirty="0" smtClean="0">
                <a:solidFill>
                  <a:schemeClr val="bg1"/>
                </a:solidFill>
                <a:effectLst>
                  <a:outerShdw blurRad="38100" dist="38100" dir="2700000" algn="tl">
                    <a:srgbClr val="000000">
                      <a:alpha val="43137"/>
                    </a:srgbClr>
                  </a:outerShdw>
                </a:effectLst>
              </a:rPr>
              <a:t>“Primero me moría por terminar el bachillerato para empezar la universidad. Y luego me moría por terminar la universidad y empezar a trabajar. Y luego me moría por casarme y tener niños. Y luego me moría para que mis niños crecieran y fueran a la escuela para no volver a trabajar. Y luego me moría por retirarme. </a:t>
            </a:r>
          </a:p>
          <a:p>
            <a:pPr algn="ctr"/>
            <a:r>
              <a:rPr lang="es-PE" b="1" dirty="0" smtClean="0">
                <a:solidFill>
                  <a:schemeClr val="bg1"/>
                </a:solidFill>
                <a:effectLst>
                  <a:outerShdw blurRad="38100" dist="38100" dir="2700000" algn="tl">
                    <a:srgbClr val="000000">
                      <a:alpha val="43137"/>
                    </a:srgbClr>
                  </a:outerShdw>
                </a:effectLst>
              </a:rPr>
              <a:t>Y ahora, me estoy muriendo… y de repente me doy cuenta de que me olvidé de vivir”.</a:t>
            </a:r>
          </a:p>
        </p:txBody>
      </p:sp>
      <p:sp>
        <p:nvSpPr>
          <p:cNvPr id="4" name="3 CuadroTexto"/>
          <p:cNvSpPr txBox="1"/>
          <p:nvPr/>
        </p:nvSpPr>
        <p:spPr>
          <a:xfrm>
            <a:off x="5000628" y="1000114"/>
            <a:ext cx="3643338" cy="369332"/>
          </a:xfrm>
          <a:prstGeom prst="rect">
            <a:avLst/>
          </a:prstGeom>
          <a:noFill/>
        </p:spPr>
        <p:txBody>
          <a:bodyPr wrap="square" rtlCol="0">
            <a:spAutoFit/>
          </a:bodyPr>
          <a:lstStyle/>
          <a:p>
            <a:pPr algn="ctr"/>
            <a:endParaRPr lang="es-PE" dirty="0"/>
          </a:p>
        </p:txBody>
      </p:sp>
      <p:pic>
        <p:nvPicPr>
          <p:cNvPr id="5" name="4 Imagen" descr="Fleur_bleu_abstraite.png"/>
          <p:cNvPicPr>
            <a:picLocks noChangeAspect="1"/>
          </p:cNvPicPr>
          <p:nvPr/>
        </p:nvPicPr>
        <p:blipFill>
          <a:blip r:embed="rId3" cstate="print">
            <a:lum contrast="10000"/>
          </a:blip>
          <a:stretch>
            <a:fillRect/>
          </a:stretch>
        </p:blipFill>
        <p:spPr>
          <a:xfrm>
            <a:off x="0" y="285734"/>
            <a:ext cx="3500430" cy="3500430"/>
          </a:xfrm>
          <a:prstGeom prst="rect">
            <a:avLst/>
          </a:prstGeom>
        </p:spPr>
      </p:pic>
      <p:sp>
        <p:nvSpPr>
          <p:cNvPr id="6" name="5 Rectángulo"/>
          <p:cNvSpPr/>
          <p:nvPr/>
        </p:nvSpPr>
        <p:spPr>
          <a:xfrm>
            <a:off x="-142908" y="-142894"/>
            <a:ext cx="9572692" cy="542928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8" presetClass="emph" presetSubtype="0" repeatCount="indefinite" autoRev="1" fill="hold" nodeType="withEffect">
                                  <p:stCondLst>
                                    <p:cond delay="0"/>
                                  </p:stCondLst>
                                  <p:childTnLst>
                                    <p:animRot by="21600000">
                                      <p:cBhvr>
                                        <p:cTn id="8" dur="5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2237107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2237107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ooltext348361798232841.png"/>
          <p:cNvPicPr>
            <a:picLocks noChangeAspect="1"/>
          </p:cNvPicPr>
          <p:nvPr/>
        </p:nvPicPr>
        <p:blipFill>
          <a:blip r:embed="rId3">
            <a:duotone>
              <a:prstClr val="black"/>
              <a:srgbClr val="FF0000">
                <a:tint val="45000"/>
                <a:satMod val="400000"/>
              </a:srgbClr>
            </a:duotone>
            <a:lum contrast="40000"/>
          </a:blip>
          <a:stretch>
            <a:fillRect/>
          </a:stretch>
        </p:blipFill>
        <p:spPr>
          <a:xfrm rot="20621847">
            <a:off x="277817" y="3521563"/>
            <a:ext cx="1778747" cy="707456"/>
          </a:xfrm>
          <a:prstGeom prst="rect">
            <a:avLst/>
          </a:prstGeom>
        </p:spPr>
      </p:pic>
      <p:sp>
        <p:nvSpPr>
          <p:cNvPr id="5" name="4 Rectángulo"/>
          <p:cNvSpPr/>
          <p:nvPr/>
        </p:nvSpPr>
        <p:spPr>
          <a:xfrm>
            <a:off x="-142908" y="-142894"/>
            <a:ext cx="9572692" cy="542928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nodeType="withEffect">
                                  <p:stCondLst>
                                    <p:cond delay="0"/>
                                  </p:stCondLst>
                                  <p:childTnLst>
                                    <p:anim calcmode="lin" valueType="num">
                                      <p:cBhvr>
                                        <p:cTn id="8" dur="3000"/>
                                        <p:tgtEl>
                                          <p:spTgt spid="3"/>
                                        </p:tgtEl>
                                        <p:attrNameLst>
                                          <p:attrName>ppt_x</p:attrName>
                                        </p:attrNameLst>
                                      </p:cBhvr>
                                      <p:tavLst>
                                        <p:tav tm="0">
                                          <p:val>
                                            <p:strVal val="ppt_x"/>
                                          </p:val>
                                        </p:tav>
                                        <p:tav tm="100000">
                                          <p:val>
                                            <p:strVal val="ppt_x-ppt_w/2"/>
                                          </p:val>
                                        </p:tav>
                                      </p:tavLst>
                                    </p:anim>
                                    <p:anim calcmode="lin" valueType="num">
                                      <p:cBhvr>
                                        <p:cTn id="9" dur="3000"/>
                                        <p:tgtEl>
                                          <p:spTgt spid="3"/>
                                        </p:tgtEl>
                                        <p:attrNameLst>
                                          <p:attrName>ppt_y</p:attrName>
                                        </p:attrNameLst>
                                      </p:cBhvr>
                                      <p:tavLst>
                                        <p:tav tm="0">
                                          <p:val>
                                            <p:strVal val="ppt_y"/>
                                          </p:val>
                                        </p:tav>
                                        <p:tav tm="100000">
                                          <p:val>
                                            <p:strVal val="ppt_y"/>
                                          </p:val>
                                        </p:tav>
                                      </p:tavLst>
                                    </p:anim>
                                    <p:anim calcmode="lin" valueType="num">
                                      <p:cBhvr>
                                        <p:cTn id="10" dur="3000"/>
                                        <p:tgtEl>
                                          <p:spTgt spid="3"/>
                                        </p:tgtEl>
                                        <p:attrNameLst>
                                          <p:attrName>ppt_w</p:attrName>
                                        </p:attrNameLst>
                                      </p:cBhvr>
                                      <p:tavLst>
                                        <p:tav tm="0">
                                          <p:val>
                                            <p:strVal val="ppt_w"/>
                                          </p:val>
                                        </p:tav>
                                        <p:tav tm="100000">
                                          <p:val>
                                            <p:fltVal val="0"/>
                                          </p:val>
                                        </p:tav>
                                      </p:tavLst>
                                    </p:anim>
                                    <p:anim calcmode="lin" valueType="num">
                                      <p:cBhvr>
                                        <p:cTn id="11" dur="3000"/>
                                        <p:tgtEl>
                                          <p:spTgt spid="3"/>
                                        </p:tgtEl>
                                        <p:attrNameLst>
                                          <p:attrName>ppt_h</p:attrName>
                                        </p:attrNameLst>
                                      </p:cBhvr>
                                      <p:tavLst>
                                        <p:tav tm="0">
                                          <p:val>
                                            <p:strVal val="ppt_h"/>
                                          </p:val>
                                        </p:tav>
                                        <p:tav tm="100000">
                                          <p:val>
                                            <p:strVal val="ppt_h"/>
                                          </p:val>
                                        </p:tav>
                                      </p:tavLst>
                                    </p:anim>
                                    <p:set>
                                      <p:cBhvr>
                                        <p:cTn id="12" dur="1" fill="hold">
                                          <p:stCondLst>
                                            <p:cond delay="2999"/>
                                          </p:stCondLst>
                                        </p:cTn>
                                        <p:tgtEl>
                                          <p:spTgt spid="3"/>
                                        </p:tgtEl>
                                        <p:attrNameLst>
                                          <p:attrName>style.visibility</p:attrName>
                                        </p:attrNameLst>
                                      </p:cBhvr>
                                      <p:to>
                                        <p:strVal val="hidden"/>
                                      </p:to>
                                    </p:set>
                                  </p:childTnLst>
                                </p:cTn>
                              </p:par>
                              <p:par>
                                <p:cTn id="13" presetID="8" presetClass="exit" presetSubtype="16" fill="hold" nodeType="withEffect">
                                  <p:stCondLst>
                                    <p:cond delay="0"/>
                                  </p:stCondLst>
                                  <p:childTnLst>
                                    <p:animEffect transition="out" filter="diamond(in)">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ppt_w/2"/>
                                          </p:val>
                                        </p:tav>
                                        <p:tav tm="100000">
                                          <p:val>
                                            <p:strVal val="#ppt_x"/>
                                          </p:val>
                                        </p:tav>
                                      </p:tavLst>
                                    </p:anim>
                                    <p:anim calcmode="lin" valueType="num">
                                      <p:cBhvr>
                                        <p:cTn id="19" dur="3000" fill="hold"/>
                                        <p:tgtEl>
                                          <p:spTgt spid="2"/>
                                        </p:tgtEl>
                                        <p:attrNameLst>
                                          <p:attrName>ppt_y</p:attrName>
                                        </p:attrNameLst>
                                      </p:cBhvr>
                                      <p:tavLst>
                                        <p:tav tm="0">
                                          <p:val>
                                            <p:strVal val="#ppt_y"/>
                                          </p:val>
                                        </p:tav>
                                        <p:tav tm="100000">
                                          <p:val>
                                            <p:strVal val="#ppt_y"/>
                                          </p:val>
                                        </p:tav>
                                      </p:tavLst>
                                    </p:anim>
                                    <p:anim calcmode="lin" valueType="num">
                                      <p:cBhvr>
                                        <p:cTn id="20" dur="3000" fill="hold"/>
                                        <p:tgtEl>
                                          <p:spTgt spid="2"/>
                                        </p:tgtEl>
                                        <p:attrNameLst>
                                          <p:attrName>ppt_w</p:attrName>
                                        </p:attrNameLst>
                                      </p:cBhvr>
                                      <p:tavLst>
                                        <p:tav tm="0">
                                          <p:val>
                                            <p:fltVal val="0"/>
                                          </p:val>
                                        </p:tav>
                                        <p:tav tm="100000">
                                          <p:val>
                                            <p:strVal val="#ppt_w"/>
                                          </p:val>
                                        </p:tav>
                                      </p:tavLst>
                                    </p:anim>
                                    <p:anim calcmode="lin" valueType="num">
                                      <p:cBhvr>
                                        <p:cTn id="21" dur="3000" fill="hold"/>
                                        <p:tgtEl>
                                          <p:spTgt spid="2"/>
                                        </p:tgtEl>
                                        <p:attrNameLst>
                                          <p:attrName>ppt_h</p:attrName>
                                        </p:attrNameLst>
                                      </p:cBhvr>
                                      <p:tavLst>
                                        <p:tav tm="0">
                                          <p:val>
                                            <p:strVal val="#ppt_h"/>
                                          </p:val>
                                        </p:tav>
                                        <p:tav tm="100000">
                                          <p:val>
                                            <p:strVal val="#ppt_h"/>
                                          </p:val>
                                        </p:tav>
                                      </p:tavLst>
                                    </p:anim>
                                  </p:childTnLst>
                                </p:cTn>
                              </p:par>
                              <p:par>
                                <p:cTn id="22" presetID="16" presetClass="entr" presetSubtype="4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outHorizontal)">
                                      <p:cBhvr>
                                        <p:cTn id="24" dur="3000"/>
                                        <p:tgtEl>
                                          <p:spTgt spid="2"/>
                                        </p:tgtEl>
                                      </p:cBhvr>
                                    </p:animEffect>
                                  </p:childTnLst>
                                </p:cTn>
                              </p:par>
                            </p:childTnLst>
                          </p:cTn>
                        </p:par>
                        <p:par>
                          <p:cTn id="25" fill="hold">
                            <p:stCondLst>
                              <p:cond delay="3000"/>
                            </p:stCondLst>
                            <p:childTnLst>
                              <p:par>
                                <p:cTn id="26" presetID="23" presetClass="entr" presetSubtype="528"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2000" fill="hold"/>
                                        <p:tgtEl>
                                          <p:spTgt spid="4"/>
                                        </p:tgtEl>
                                        <p:attrNameLst>
                                          <p:attrName>ppt_w</p:attrName>
                                        </p:attrNameLst>
                                      </p:cBhvr>
                                      <p:tavLst>
                                        <p:tav tm="0">
                                          <p:val>
                                            <p:fltVal val="0"/>
                                          </p:val>
                                        </p:tav>
                                        <p:tav tm="100000">
                                          <p:val>
                                            <p:strVal val="#ppt_w"/>
                                          </p:val>
                                        </p:tav>
                                      </p:tavLst>
                                    </p:anim>
                                    <p:anim calcmode="lin" valueType="num">
                                      <p:cBhvr>
                                        <p:cTn id="29" dur="2000" fill="hold"/>
                                        <p:tgtEl>
                                          <p:spTgt spid="4"/>
                                        </p:tgtEl>
                                        <p:attrNameLst>
                                          <p:attrName>ppt_h</p:attrName>
                                        </p:attrNameLst>
                                      </p:cBhvr>
                                      <p:tavLst>
                                        <p:tav tm="0">
                                          <p:val>
                                            <p:fltVal val="0"/>
                                          </p:val>
                                        </p:tav>
                                        <p:tav tm="100000">
                                          <p:val>
                                            <p:strVal val="#ppt_h"/>
                                          </p:val>
                                        </p:tav>
                                      </p:tavLst>
                                    </p:anim>
                                    <p:anim calcmode="lin" valueType="num">
                                      <p:cBhvr>
                                        <p:cTn id="30" dur="2000" fill="hold"/>
                                        <p:tgtEl>
                                          <p:spTgt spid="4"/>
                                        </p:tgtEl>
                                        <p:attrNameLst>
                                          <p:attrName>ppt_x</p:attrName>
                                        </p:attrNameLst>
                                      </p:cBhvr>
                                      <p:tavLst>
                                        <p:tav tm="0">
                                          <p:val>
                                            <p:fltVal val="0.5"/>
                                          </p:val>
                                        </p:tav>
                                        <p:tav tm="100000">
                                          <p:val>
                                            <p:strVal val="#ppt_x"/>
                                          </p:val>
                                        </p:tav>
                                      </p:tavLst>
                                    </p:anim>
                                    <p:anim calcmode="lin" valueType="num">
                                      <p:cBhvr>
                                        <p:cTn id="31" dur="2000" fill="hold"/>
                                        <p:tgtEl>
                                          <p:spTgt spid="4"/>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DEDICAMOS MÁS TIEMPO A “HACER” QUE A “SE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DEDICAMOS MÁS TIEMPO A “HACER” QUE A “SER”</Template>
  <TotalTime>0</TotalTime>
  <Words>405</Words>
  <Application>Microsoft Office PowerPoint</Application>
  <PresentationFormat>Presentación en pantalla (16:9)</PresentationFormat>
  <Paragraphs>22</Paragraphs>
  <Slides>43</Slides>
  <Notes>0</Notes>
  <HiddenSlides>0</HiddenSlides>
  <MMClips>1</MMClips>
  <ScaleCrop>false</ScaleCrop>
  <HeadingPairs>
    <vt:vector size="4" baseType="variant">
      <vt:variant>
        <vt:lpstr>Tema</vt:lpstr>
      </vt:variant>
      <vt:variant>
        <vt:i4>2</vt:i4>
      </vt:variant>
      <vt:variant>
        <vt:lpstr>Títulos de diapositiva</vt:lpstr>
      </vt:variant>
      <vt:variant>
        <vt:i4>43</vt:i4>
      </vt:variant>
    </vt:vector>
  </HeadingPairs>
  <TitlesOfParts>
    <vt:vector size="45" baseType="lpstr">
      <vt:lpstr>DEDICAMOS MÁS TIEMPO A “HACER” QUE A “SER”</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2020-02-04T22:44:07Z</dcterms:created>
  <dcterms:modified xsi:type="dcterms:W3CDTF">2020-02-04T23:01:44Z</dcterms:modified>
</cp:coreProperties>
</file>