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0" r:id="rId3"/>
    <p:sldId id="267" r:id="rId4"/>
    <p:sldId id="273" r:id="rId5"/>
    <p:sldId id="279" r:id="rId6"/>
    <p:sldId id="288" r:id="rId7"/>
    <p:sldId id="278" r:id="rId8"/>
    <p:sldId id="296" r:id="rId9"/>
    <p:sldId id="277" r:id="rId10"/>
    <p:sldId id="266" r:id="rId11"/>
    <p:sldId id="314" r:id="rId12"/>
    <p:sldId id="275" r:id="rId13"/>
    <p:sldId id="271" r:id="rId14"/>
    <p:sldId id="276" r:id="rId15"/>
    <p:sldId id="286" r:id="rId16"/>
    <p:sldId id="270" r:id="rId17"/>
    <p:sldId id="289" r:id="rId18"/>
    <p:sldId id="313" r:id="rId19"/>
    <p:sldId id="305" r:id="rId20"/>
    <p:sldId id="261" r:id="rId21"/>
    <p:sldId id="304" r:id="rId22"/>
    <p:sldId id="264" r:id="rId23"/>
    <p:sldId id="303" r:id="rId24"/>
    <p:sldId id="274" r:id="rId25"/>
    <p:sldId id="262" r:id="rId26"/>
    <p:sldId id="260" r:id="rId27"/>
    <p:sldId id="301" r:id="rId28"/>
    <p:sldId id="310" r:id="rId29"/>
    <p:sldId id="302" r:id="rId30"/>
    <p:sldId id="265" r:id="rId31"/>
    <p:sldId id="297" r:id="rId32"/>
    <p:sldId id="283" r:id="rId33"/>
    <p:sldId id="285" r:id="rId34"/>
    <p:sldId id="284" r:id="rId35"/>
    <p:sldId id="311" r:id="rId36"/>
    <p:sldId id="294" r:id="rId37"/>
    <p:sldId id="312" r:id="rId38"/>
    <p:sldId id="282" r:id="rId39"/>
    <p:sldId id="315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rF5zBaNkU6FNIipGLizOg" hashData="z2LMDI+wD+UcichJHD20HQP3FP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70" autoAdjust="0"/>
    <p:restoredTop sz="94640" autoAdjust="0"/>
  </p:normalViewPr>
  <p:slideViewPr>
    <p:cSldViewPr>
      <p:cViewPr>
        <p:scale>
          <a:sx n="49" d="100"/>
          <a:sy n="49" d="100"/>
        </p:scale>
        <p:origin x="-58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A3C84-6D21-487E-BC1F-748D52DD2CB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1DFC7-1D68-407F-B977-99FB3C8E1962}" type="datetimeFigureOut">
              <a:rPr lang="es-ES" smtClean="0"/>
              <a:pPr/>
              <a:t>05/09/2013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D0BD3-B433-4C89-AAE5-7F6DBF8ED2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101438-B7B2-49FD-BCB4-5CB84353E5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9" name="8 Imagen" descr="4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57166"/>
            <a:ext cx="7215238" cy="6500834"/>
          </a:xfrm>
          <a:prstGeom prst="ellipse">
            <a:avLst/>
          </a:prstGeom>
          <a:effectLst/>
        </p:spPr>
      </p:pic>
      <p:pic>
        <p:nvPicPr>
          <p:cNvPr id="10" name="9 Imagen" descr="4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642918"/>
            <a:ext cx="6429420" cy="5826360"/>
          </a:xfrm>
          <a:prstGeom prst="ellipse">
            <a:avLst/>
          </a:prstGeom>
          <a:effectLst/>
        </p:spPr>
      </p:pic>
      <p:pic>
        <p:nvPicPr>
          <p:cNvPr id="11" name="10 Imagen" descr="4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928670"/>
            <a:ext cx="5643602" cy="5214974"/>
          </a:xfrm>
          <a:prstGeom prst="ellipse">
            <a:avLst/>
          </a:prstGeom>
          <a:effectLst/>
        </p:spPr>
      </p:pic>
      <p:pic>
        <p:nvPicPr>
          <p:cNvPr id="12" name="11 Imagen" descr="4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357298"/>
            <a:ext cx="4429156" cy="4286280"/>
          </a:xfrm>
          <a:prstGeom prst="ellipse">
            <a:avLst/>
          </a:prstGeom>
          <a:effectLst/>
        </p:spPr>
      </p:pic>
      <p:pic>
        <p:nvPicPr>
          <p:cNvPr id="13" name="12 Imagen" descr="4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1714488"/>
            <a:ext cx="3734348" cy="3571900"/>
          </a:xfrm>
          <a:prstGeom prst="ellipse">
            <a:avLst/>
          </a:prstGeom>
          <a:effectLst/>
        </p:spPr>
      </p:pic>
      <p:pic>
        <p:nvPicPr>
          <p:cNvPr id="14" name="13 Imagen" descr="3ead3b4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51389" cy="6858000"/>
          </a:xfrm>
          <a:prstGeom prst="rect">
            <a:avLst/>
          </a:prstGeom>
          <a:effectLst/>
        </p:spPr>
      </p:pic>
      <p:pic>
        <p:nvPicPr>
          <p:cNvPr id="15" name="14 Imagen" descr="cooltext1177108695.png"/>
          <p:cNvPicPr>
            <a:picLocks noChangeAspect="1"/>
          </p:cNvPicPr>
          <p:nvPr/>
        </p:nvPicPr>
        <p:blipFill>
          <a:blip r:embed="rId5">
            <a:lum bright="-10000" contrast="30000"/>
          </a:blip>
          <a:stretch>
            <a:fillRect/>
          </a:stretch>
        </p:blipFill>
        <p:spPr>
          <a:xfrm>
            <a:off x="5072066" y="757652"/>
            <a:ext cx="1390439" cy="9058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cooltext1177109271.png"/>
          <p:cNvPicPr>
            <a:picLocks noChangeAspect="1"/>
          </p:cNvPicPr>
          <p:nvPr/>
        </p:nvPicPr>
        <p:blipFill>
          <a:blip r:embed="rId6">
            <a:lum bright="-10000" contrast="30000"/>
          </a:blip>
          <a:stretch>
            <a:fillRect/>
          </a:stretch>
        </p:blipFill>
        <p:spPr>
          <a:xfrm>
            <a:off x="6858016" y="785794"/>
            <a:ext cx="1608142" cy="99203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cooltext1177109497.png"/>
          <p:cNvPicPr>
            <a:picLocks noChangeAspect="1"/>
          </p:cNvPicPr>
          <p:nvPr/>
        </p:nvPicPr>
        <p:blipFill>
          <a:blip r:embed="rId7">
            <a:lum bright="-10000" contrast="30000"/>
          </a:blip>
          <a:stretch>
            <a:fillRect/>
          </a:stretch>
        </p:blipFill>
        <p:spPr>
          <a:xfrm>
            <a:off x="5643570" y="1928802"/>
            <a:ext cx="2233286" cy="8976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cooltext1177109648.png"/>
          <p:cNvPicPr>
            <a:picLocks noChangeAspect="1"/>
          </p:cNvPicPr>
          <p:nvPr/>
        </p:nvPicPr>
        <p:blipFill>
          <a:blip r:embed="rId8">
            <a:lum bright="-10000" contrast="30000"/>
          </a:blip>
          <a:stretch>
            <a:fillRect/>
          </a:stretch>
        </p:blipFill>
        <p:spPr>
          <a:xfrm>
            <a:off x="5610402" y="3357562"/>
            <a:ext cx="1004559" cy="85235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cooltext1177109827.png"/>
          <p:cNvPicPr>
            <a:picLocks noChangeAspect="1"/>
          </p:cNvPicPr>
          <p:nvPr/>
        </p:nvPicPr>
        <p:blipFill>
          <a:blip r:embed="rId9">
            <a:lum bright="-10000" contrast="30000"/>
          </a:blip>
          <a:stretch>
            <a:fillRect/>
          </a:stretch>
        </p:blipFill>
        <p:spPr>
          <a:xfrm>
            <a:off x="7072330" y="3284912"/>
            <a:ext cx="1212661" cy="9043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cooltext1177110010.png"/>
          <p:cNvPicPr>
            <a:picLocks noChangeAspect="1"/>
          </p:cNvPicPr>
          <p:nvPr/>
        </p:nvPicPr>
        <p:blipFill>
          <a:blip r:embed="rId10">
            <a:lum bright="-10000" contrast="30000"/>
          </a:blip>
          <a:stretch>
            <a:fillRect/>
          </a:stretch>
        </p:blipFill>
        <p:spPr>
          <a:xfrm>
            <a:off x="5857884" y="4572008"/>
            <a:ext cx="1928524" cy="8464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cooltext1177110277.png"/>
          <p:cNvPicPr>
            <a:picLocks noChangeAspect="1"/>
          </p:cNvPicPr>
          <p:nvPr/>
        </p:nvPicPr>
        <p:blipFill>
          <a:blip r:embed="rId11">
            <a:lum bright="-10000" contrast="30000"/>
          </a:blip>
          <a:stretch>
            <a:fillRect/>
          </a:stretch>
        </p:blipFill>
        <p:spPr>
          <a:xfrm>
            <a:off x="8215338" y="4572008"/>
            <a:ext cx="660318" cy="90158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8000">
    <p:split orient="vert"/>
    <p:sndAc>
      <p:stSnd loop="1">
        <p:snd r:embed="rId2" name="la vie en 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IELO- AZUL- MAR- 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429256" y="857232"/>
            <a:ext cx="2852063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Azul </a:t>
            </a: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como  el </a:t>
            </a:r>
            <a:endParaRPr lang="es-ES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mar </a:t>
            </a: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y  el  cielo </a:t>
            </a:r>
            <a:r>
              <a:rPr lang="es-ES" sz="2400" b="1" dirty="0" smtClean="0">
                <a:latin typeface="Harrington" pitchFamily="82" charset="0"/>
              </a:rPr>
              <a:t>...</a:t>
            </a:r>
            <a:br>
              <a:rPr lang="es-ES" sz="2400" b="1" dirty="0" smtClean="0">
                <a:latin typeface="Harrington" pitchFamily="82" charset="0"/>
              </a:rPr>
            </a:br>
            <a:endParaRPr lang="es-ES" sz="2400" dirty="0" smtClean="0">
              <a:latin typeface="Harrington" pitchFamily="82" charset="0"/>
            </a:endParaRPr>
          </a:p>
          <a:p>
            <a:endParaRPr lang="es-ES" sz="2400" dirty="0">
              <a:latin typeface="Harrington" pitchFamily="82" charset="0"/>
            </a:endParaRPr>
          </a:p>
        </p:txBody>
      </p:sp>
      <p:pic>
        <p:nvPicPr>
          <p:cNvPr id="8" name="7 Imagen" descr="0bf15252.png"/>
          <p:cNvPicPr>
            <a:picLocks noChangeAspect="1"/>
          </p:cNvPicPr>
          <p:nvPr/>
        </p:nvPicPr>
        <p:blipFill>
          <a:blip r:embed="rId3"/>
          <a:srcRect r="12646" b="4762"/>
          <a:stretch>
            <a:fillRect/>
          </a:stretch>
        </p:blipFill>
        <p:spPr>
          <a:xfrm flipH="1">
            <a:off x="0" y="-285776"/>
            <a:ext cx="5686863" cy="7143776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G_1872_zps9260ea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72132" y="785794"/>
            <a:ext cx="28009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Amarillo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como </a:t>
            </a: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sol  y  el  oro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...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32bomn1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285784" y="-285776"/>
            <a:ext cx="5786479" cy="7458445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0J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572000" y="4143380"/>
            <a:ext cx="417614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Verde como las </a:t>
            </a:r>
          </a:p>
          <a:p>
            <a:pPr algn="ctr"/>
            <a: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plantas en la naturaleza...</a:t>
            </a:r>
            <a:b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d383abe9.gif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6072198" y="1714488"/>
            <a:ext cx="2667718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Rojo como el </a:t>
            </a:r>
            <a:endParaRPr lang="es-E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fuego </a:t>
            </a: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el rubí…</a:t>
            </a:r>
            <a:b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2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473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14612" y="714356"/>
            <a:ext cx="43508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atin typeface="Harrington" pitchFamily="82" charset="0"/>
              </a:rPr>
              <a:t>Blanco  </a:t>
            </a:r>
            <a:r>
              <a:rPr lang="es-ES" sz="2800" b="1" dirty="0" smtClean="0">
                <a:latin typeface="Harrington" pitchFamily="82" charset="0"/>
              </a:rPr>
              <a:t>como </a:t>
            </a:r>
            <a:r>
              <a:rPr lang="es-ES" sz="2800" b="1" dirty="0" smtClean="0">
                <a:latin typeface="Harrington" pitchFamily="82" charset="0"/>
              </a:rPr>
              <a:t> las  nubes</a:t>
            </a:r>
            <a:r>
              <a:rPr lang="es-ES" sz="2800" b="1" dirty="0" smtClean="0">
                <a:latin typeface="Harrington" pitchFamily="82" charset="0"/>
              </a:rPr>
              <a:t>...</a:t>
            </a:r>
            <a:br>
              <a:rPr lang="es-ES" sz="2800" b="1" dirty="0" smtClean="0">
                <a:latin typeface="Harrington" pitchFamily="82" charset="0"/>
              </a:rPr>
            </a:br>
            <a:endParaRPr lang="es-ES" sz="2800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_5612061114503921991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28794" y="2143116"/>
            <a:ext cx="512351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Cenizo como un cielo lluvioso...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634_412220338848103_93838450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7586"/>
            <a:ext cx="9144000" cy="548282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857232"/>
            <a:ext cx="47532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Negro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como  la  oscuridad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...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_Forest_and_Landscape_Co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flipH="1">
            <a:off x="214282" y="3357562"/>
            <a:ext cx="371477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Marrón  como la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tierra...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6037ag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3429000"/>
            <a:ext cx="2513830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Transparente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como el agua...</a:t>
            </a:r>
            <a:b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  <a:p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4462_366581756692670_100000225457162_1754279_18016993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472" y="642918"/>
            <a:ext cx="27895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¿De que color 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tu vida?</a:t>
            </a:r>
            <a:b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44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442912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86314" y="1571612"/>
            <a:ext cx="37862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Tal vez no lo sepas, la vida tiene color Y es el color mas lindo del mundo ...</a:t>
            </a:r>
            <a:b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assejada-Barcelona-5-maig-2013-1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929190" y="428604"/>
            <a:ext cx="37147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color que no descolora 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el tiempo</a:t>
            </a:r>
          </a:p>
          <a:p>
            <a:pPr algn="ctr"/>
            <a:endParaRPr lang="es-ES" sz="2800" dirty="0">
              <a:latin typeface="Harrington" pitchFamily="82" charset="0"/>
            </a:endParaRPr>
          </a:p>
        </p:txBody>
      </p:sp>
      <p:pic>
        <p:nvPicPr>
          <p:cNvPr id="9" name="8 Imagen" descr="c1def85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660" y="-428652"/>
            <a:ext cx="5512920" cy="7715280"/>
          </a:xfrm>
          <a:prstGeom prst="rect">
            <a:avLst/>
          </a:prstGeom>
        </p:spPr>
      </p:pic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uque-couleur-de-la-france-pour-fem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28604"/>
            <a:ext cx="29289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color que luce en todos los tonos  y que todos notan cuando estas </a:t>
            </a:r>
            <a:r>
              <a:rPr lang="es-ES" sz="2800" b="1" dirty="0" err="1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felíz</a:t>
            </a:r>
            <a:endParaRPr lang="es-ES" sz="2800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69128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571744"/>
            <a:ext cx="32861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viste el color de tu vida?  </a:t>
            </a:r>
            <a:br>
              <a:rPr lang="es-ES" sz="3600" b="1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3600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eta-pintura-2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500826" y="4929198"/>
            <a:ext cx="22860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vida tiene un color que tu pintas...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ere_muses_come_from_by_omrikores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0"/>
            <a:ext cx="51435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643446"/>
            <a:ext cx="37147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Tiene el color que tu quieres , y solo depende de ti!</a:t>
            </a:r>
            <a:br>
              <a:rPr lang="es-ES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-Spi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4857760"/>
            <a:ext cx="72866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 eso, Pinta tu vida! De azul, de amarillo, de rojo de blanco, de marrón, de negro o transparente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d406e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357818" y="4929198"/>
            <a:ext cx="27863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No importa el color</a:t>
            </a:r>
            <a:endParaRPr lang="es-ES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nozca-usted-el-arte-de-disfrutar-la-vida-enjoying-li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643570" y="428604"/>
            <a:ext cx="25378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Usa  cuantos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colores desees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life-1920x1200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85852" y="3357562"/>
            <a:ext cx="34547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Deja tu vida colorida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ce-Bottles-Color-Imagine-Colorful-Creative-768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357166"/>
            <a:ext cx="3836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felicidad se notará , 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tu brillo aumentará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9223_tyulpany_krasnye_sirenevye_zheltye_buket_8020x5277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3141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28604"/>
            <a:ext cx="30043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cuando alguien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mire… 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ugies-de-Noel-colorees-allumees-fond-noir---Le-carnet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500042"/>
            <a:ext cx="469231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Verás  que tu vida es maravillosa!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</a:b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10501354" y="42860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  <p:pic>
        <p:nvPicPr>
          <p:cNvPr id="6" name="5 Imagen" descr="_b-0b2e84a4-bea5-102f-b175-0019b9d5c8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628" y="2285992"/>
            <a:ext cx="3429024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Pinta  tu  vida...</a:t>
            </a:r>
            <a:b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36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rk-abstract-wallpaper-1024x768-1008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72132" y="4357694"/>
            <a:ext cx="3421129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De todas los colores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ock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5903893"/>
            <a:ext cx="4575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Después  mira tu semblante </a:t>
            </a:r>
          </a:p>
          <a:p>
            <a:endParaRPr lang="es-ES" sz="2800" dirty="0"/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0-jennifer-love-hewitt-visage-WallFiz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643570" y="5072074"/>
            <a:ext cx="2539478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te verás más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radiante ...</a:t>
            </a:r>
          </a:p>
          <a:p>
            <a:pPr algn="ctr"/>
            <a:endParaRPr lang="es-ES" dirty="0"/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lon-de-baudruche-rayures-coloré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28604"/>
            <a:ext cx="3214710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El color  no añade calidad al diseño…</a:t>
            </a:r>
          </a:p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¡ lo refuerza !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Oo2bd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3143248"/>
            <a:ext cx="3143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El color es un medio para ejercer </a:t>
            </a:r>
          </a:p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influencia directa sobre el alma</a:t>
            </a:r>
          </a:p>
          <a:p>
            <a:endParaRPr lang="es-ES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7 Imagen" descr="f1601670.png"/>
          <p:cNvPicPr>
            <a:picLocks noChangeAspect="1"/>
          </p:cNvPicPr>
          <p:nvPr/>
        </p:nvPicPr>
        <p:blipFill>
          <a:blip r:embed="rId3"/>
          <a:srcRect r="10753"/>
          <a:stretch>
            <a:fillRect/>
          </a:stretch>
        </p:blipFill>
        <p:spPr>
          <a:xfrm>
            <a:off x="3214678" y="0"/>
            <a:ext cx="592932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bow_feather_wallpaper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190724f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-357214"/>
            <a:ext cx="5286380" cy="721521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929322" y="4500570"/>
            <a:ext cx="21371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Los colores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hablan de ti</a:t>
            </a:r>
          </a:p>
          <a:p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rt-blonde-blue-bright-colors-Favim.com-2887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500042"/>
            <a:ext cx="3714744" cy="298543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color  es el tacto del ojo, la música de  los sordos, una palabra en la oscuridad.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bow_colored_rose_1024x768_191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86"/>
            <a:ext cx="9144000" cy="677202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3786190"/>
            <a:ext cx="45720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Demasiadas veces vivimos la vida en blanco y negro , sin recordar que solo con  amor  adquiere  luces, sombras y colores…</a:t>
            </a:r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709742_203803052087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8" name="7 Imagen" descr="f8173233.png"/>
          <p:cNvPicPr>
            <a:picLocks noChangeAspect="1"/>
          </p:cNvPicPr>
          <p:nvPr/>
        </p:nvPicPr>
        <p:blipFill>
          <a:blip r:embed="rId3"/>
          <a:srcRect b="21875"/>
          <a:stretch>
            <a:fillRect/>
          </a:stretch>
        </p:blipFill>
        <p:spPr>
          <a:xfrm>
            <a:off x="3287283" y="0"/>
            <a:ext cx="5856717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3000372"/>
            <a:ext cx="34289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La vida está llena de mil colores, sólo hay que verla y </a:t>
            </a:r>
          </a:p>
          <a:p>
            <a:pPr algn="ctr"/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apreciarla con los ojos del alma...</a:t>
            </a:r>
          </a:p>
          <a:p>
            <a:endParaRPr lang="es-ES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D automatiq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6248" y="4286256"/>
            <a:ext cx="4357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Nada es verdad ni mentira, todo es del  color del cristal con que se mira</a:t>
            </a:r>
          </a:p>
          <a:p>
            <a:endParaRPr lang="es-ES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9fc417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abe9af5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-357214"/>
            <a:ext cx="5710218" cy="7917115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357158" y="1428736"/>
            <a:ext cx="30003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Las guerras seguirán mientras el color de la piel siga siendo más</a:t>
            </a:r>
          </a:p>
          <a:p>
            <a:pPr algn="ctr"/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importante que el de los ojos</a:t>
            </a:r>
          </a:p>
          <a:p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n1x8u2w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786314" y="1000108"/>
            <a:ext cx="4357686" cy="4369796"/>
          </a:xfrm>
          <a:prstGeom prst="rect">
            <a:avLst/>
          </a:prstGeom>
        </p:spPr>
      </p:pic>
      <p:pic>
        <p:nvPicPr>
          <p:cNvPr id="6" name="5 Imagen" descr="e9252e3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71612"/>
            <a:ext cx="4887825" cy="4544465"/>
          </a:xfrm>
          <a:prstGeom prst="rect">
            <a:avLst/>
          </a:prstGeom>
        </p:spPr>
      </p:pic>
      <p:pic>
        <p:nvPicPr>
          <p:cNvPr id="9" name="8 Imagen" descr="cooltext117714331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215205">
            <a:off x="5194502" y="4247307"/>
            <a:ext cx="3961905" cy="2526984"/>
          </a:xfrm>
          <a:prstGeom prst="rect">
            <a:avLst/>
          </a:prstGeom>
        </p:spPr>
      </p:pic>
    </p:spTree>
  </p:cSld>
  <p:clrMapOvr>
    <a:masterClrMapping/>
  </p:clrMapOvr>
  <p:transition spd="slow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382</Words>
  <Application>Microsoft Office PowerPoint</Application>
  <PresentationFormat>Presentación en pantalla (4:3)</PresentationFormat>
  <Paragraphs>67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39</cp:revision>
  <dcterms:created xsi:type="dcterms:W3CDTF">2013-09-04T18:39:16Z</dcterms:created>
  <dcterms:modified xsi:type="dcterms:W3CDTF">2013-09-05T14:58:51Z</dcterms:modified>
</cp:coreProperties>
</file>