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57" r:id="rId4"/>
    <p:sldId id="258" r:id="rId5"/>
    <p:sldId id="275" r:id="rId6"/>
    <p:sldId id="259" r:id="rId7"/>
    <p:sldId id="260" r:id="rId8"/>
    <p:sldId id="268" r:id="rId9"/>
    <p:sldId id="261" r:id="rId10"/>
    <p:sldId id="262" r:id="rId11"/>
    <p:sldId id="265" r:id="rId12"/>
    <p:sldId id="273" r:id="rId13"/>
    <p:sldId id="264" r:id="rId14"/>
    <p:sldId id="263" r:id="rId15"/>
    <p:sldId id="269" r:id="rId16"/>
    <p:sldId id="272" r:id="rId17"/>
    <p:sldId id="27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MrUJJwetxZ6zVhVx0Szng==" hashData="EYaw1K+xtGTTCPZ61rPuncg7Y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30086"/>
    <a:srgbClr val="040234"/>
    <a:srgbClr val="4E341A"/>
    <a:srgbClr val="003E6C"/>
    <a:srgbClr val="3D233D"/>
    <a:srgbClr val="DFDCC7"/>
    <a:srgbClr val="A99C63"/>
    <a:srgbClr val="312D1B"/>
    <a:srgbClr val="3A001D"/>
    <a:srgbClr val="927AA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96" autoAdjust="0"/>
  </p:normalViewPr>
  <p:slideViewPr>
    <p:cSldViewPr>
      <p:cViewPr varScale="1">
        <p:scale>
          <a:sx n="53" d="100"/>
          <a:sy n="53" d="100"/>
        </p:scale>
        <p:origin x="-96" y="-1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B3F0E-6A75-47E4-B042-CB736AC6D86B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0297E-5859-4AD8-A7A3-61FEB855A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70297E-5859-4AD8-A7A3-61FEB855AD9D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16FA5-04E6-4AA5-895F-5A66324FAD43}" type="datetimeFigureOut">
              <a:rPr lang="es-ES" smtClean="0"/>
              <a:pPr/>
              <a:t>20/03/2017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D362-AB80-4D7C-9707-9A85F49422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1EC16FA5-04E6-4AA5-895F-5A66324FAD43}" type="datetimeFigureOut">
              <a:rPr lang="es-ES" smtClean="0"/>
              <a:pPr/>
              <a:t>20/03/2017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A357D362-AB80-4D7C-9707-9A85F494225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1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1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50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Dale vida a tus sueños - Mario Benedetti\Imágenes\!cid_006e01cc3f87$4c4a89f0$0c00a8c0@desktop+dc96919e6d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059832" y="5517232"/>
            <a:ext cx="2499402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8B1A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</a:t>
            </a:r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8B1A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Mario Benedetti</a:t>
            </a:r>
            <a:endParaRPr lang="es-ES" sz="2800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63500">
                  <a:srgbClr val="8B1A0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7446" name="Picture 3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851174"/>
            <a:ext cx="1988060" cy="9595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48" name="Picture 4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844824"/>
            <a:ext cx="1882029" cy="954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50" name="Picture 4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573016"/>
            <a:ext cx="2584478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52" name="Picture 4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2924944"/>
            <a:ext cx="742209" cy="54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54" name="Picture 4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17634" y="2852936"/>
            <a:ext cx="1206090" cy="68017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Elipse"/>
          <p:cNvSpPr/>
          <p:nvPr/>
        </p:nvSpPr>
        <p:spPr>
          <a:xfrm>
            <a:off x="2267745" y="1280129"/>
            <a:ext cx="1872208" cy="1569017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259632" y="692695"/>
            <a:ext cx="1728193" cy="1383583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467544" y="105554"/>
            <a:ext cx="1152128" cy="1163206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0" y="0"/>
            <a:ext cx="899592" cy="836712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H="1">
            <a:off x="5076056" y="1196752"/>
            <a:ext cx="1872208" cy="165618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H="1">
            <a:off x="6372198" y="692695"/>
            <a:ext cx="1728193" cy="1383583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H="1">
            <a:off x="7596336" y="260648"/>
            <a:ext cx="1152128" cy="108012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flipH="1">
            <a:off x="8244408" y="0"/>
            <a:ext cx="899592" cy="764704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 flipV="1">
            <a:off x="2267745" y="3933054"/>
            <a:ext cx="1872208" cy="165618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 flipV="1">
            <a:off x="1115616" y="4737849"/>
            <a:ext cx="1728193" cy="113942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 flipV="1">
            <a:off x="467544" y="5373216"/>
            <a:ext cx="1152128" cy="108012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 flipV="1">
            <a:off x="107504" y="6021288"/>
            <a:ext cx="792088" cy="836712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 flipH="1" flipV="1">
            <a:off x="5220072" y="3861047"/>
            <a:ext cx="1728192" cy="1512167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 flipH="1" flipV="1">
            <a:off x="6156176" y="4581128"/>
            <a:ext cx="1440160" cy="1220808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 flipH="1" flipV="1">
            <a:off x="7380312" y="5301208"/>
            <a:ext cx="1152132" cy="1080121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 flipH="1" flipV="1">
            <a:off x="8172400" y="5949280"/>
            <a:ext cx="971600" cy="90872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3714763" y="2060848"/>
            <a:ext cx="1783055" cy="165618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3714763" y="3068960"/>
            <a:ext cx="1783055" cy="165618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2634643" y="2481525"/>
            <a:ext cx="1783055" cy="1743353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4794883" y="2481525"/>
            <a:ext cx="1783055" cy="1743353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3940871" y="1209459"/>
            <a:ext cx="1524876" cy="113942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3868863" y="4365104"/>
            <a:ext cx="1495225" cy="129614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1484128" y="2789399"/>
            <a:ext cx="1626535" cy="1220808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6236656" y="2865643"/>
            <a:ext cx="1626535" cy="113942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4067944" y="437898"/>
            <a:ext cx="993710" cy="974878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3995936" y="5373216"/>
            <a:ext cx="1296144" cy="936104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755576" y="2852936"/>
            <a:ext cx="1152128" cy="100811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7452320" y="2708920"/>
            <a:ext cx="1008113" cy="1069042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3995936" y="0"/>
            <a:ext cx="936104" cy="764704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4211960" y="6093296"/>
            <a:ext cx="936104" cy="764704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Elipse"/>
          <p:cNvSpPr/>
          <p:nvPr/>
        </p:nvSpPr>
        <p:spPr>
          <a:xfrm>
            <a:off x="0" y="2924944"/>
            <a:ext cx="899592" cy="936104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lipse"/>
          <p:cNvSpPr/>
          <p:nvPr/>
        </p:nvSpPr>
        <p:spPr>
          <a:xfrm>
            <a:off x="8244408" y="2852936"/>
            <a:ext cx="899592" cy="936104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 w="889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>
    <p:sndAc>
      <p:stSnd loop="1">
        <p:snd r:embed="rId2" name="Mireille Mathieu   Vivir de sueños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8" dur="3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5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7" dur="30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8" dur="30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17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 fill="hold"/>
                                        <p:tgtEl>
                                          <p:spTgt spid="17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 fill="hold"/>
                                        <p:tgtEl>
                                          <p:spTgt spid="17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3000" fill="hold"/>
                                        <p:tgtEl>
                                          <p:spTgt spid="17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7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9" dur="300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0" dur="300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3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9" presetID="5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50000">
              <a:srgbClr val="765B97"/>
            </a:gs>
            <a:gs pos="100000">
              <a:schemeClr val="accent4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Nueva carpeta\PPS DE CREACION PROPIA - EXCLUSIVOS\- Dale vida a tus sueños - Mario Benedetti\Imágenes\7c48bc87066c5093dff38e1dc5cf71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1556792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3A001D"/>
                  </a:solidFill>
                </a:ln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Dale vida a los sueños que alimentan el alma, </a:t>
            </a:r>
          </a:p>
        </p:txBody>
      </p:sp>
      <p:pic>
        <p:nvPicPr>
          <p:cNvPr id="15362" name="Picture 2" descr="D:\Nueva carpeta\PPS DE CREACION PROPIA - EXCLUSIVOS\- Dale vida a tus sueños - Mario Benedetti\Imágenes\dreamcatchers21-1024x6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3573016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</a:t>
            </a:r>
            <a:r>
              <a:rPr lang="es-ES" sz="3200" b="1" dirty="0" smtClean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</a:t>
            </a:r>
            <a:r>
              <a:rPr lang="es-ES" sz="3200" b="1" dirty="0" smtClean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confundas nunca con </a:t>
            </a:r>
            <a:r>
              <a:rPr lang="es-ES" sz="3200" b="1" dirty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realidades vanas.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Dale vida a tus sueños - Mario Benedetti\Imágenes\colorful-stairway-to-heaven-wallpaper-backgrounds+rccPbUT8SqhWcWCV1L7-vMRrpDE@573x8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5445224"/>
            <a:ext cx="61206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rgbClr val="A99C63"/>
                  </a:solidFill>
                </a:ln>
                <a:solidFill>
                  <a:srgbClr val="DFDC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Aunque tu mente sienta </a:t>
            </a:r>
            <a:r>
              <a:rPr lang="es-ES" sz="3200" dirty="0" smtClean="0">
                <a:ln w="6350">
                  <a:solidFill>
                    <a:srgbClr val="A99C63"/>
                  </a:solidFill>
                </a:ln>
                <a:solidFill>
                  <a:srgbClr val="DFDC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necesidad de </a:t>
            </a:r>
            <a:r>
              <a:rPr lang="es-ES" sz="3200" dirty="0">
                <a:ln w="6350">
                  <a:solidFill>
                    <a:srgbClr val="A99C63"/>
                  </a:solidFill>
                </a:ln>
                <a:solidFill>
                  <a:srgbClr val="DFDC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conseguir las metas y de escalar montañas</a:t>
            </a:r>
            <a:r>
              <a:rPr lang="es-ES" sz="3200" dirty="0" smtClean="0">
                <a:ln w="6350">
                  <a:solidFill>
                    <a:srgbClr val="A99C63"/>
                  </a:solidFill>
                </a:ln>
                <a:solidFill>
                  <a:srgbClr val="DFDC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3200" dirty="0">
              <a:ln w="6350">
                <a:solidFill>
                  <a:srgbClr val="A99C63"/>
                </a:solidFill>
              </a:ln>
              <a:solidFill>
                <a:srgbClr val="DFDCC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7" name="Picture 1" descr="D:\Nueva carpeta\PPS DE CREACION PROPIA - EXCLUSIVOS\- Dale vida a tus sueños - Mario Benedetti\Imágenes\teaserbox_25896635.png-.jpg+judina0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1800" y="1052736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</a:t>
            </a:r>
            <a:r>
              <a:rPr lang="es-ES" sz="3200" dirty="0" smtClean="0">
                <a:ln w="6350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unca </a:t>
            </a:r>
            <a:r>
              <a:rPr lang="es-ES" sz="3200" dirty="0">
                <a:ln w="6350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rompas tus sueños, porque matas el alma. 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7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8" name="Picture 28" descr="D:\Nueva carpeta\PPS DE CREACION PROPIA - EXCLUSIVOS\- Dale vida a tus sueños - Mario Benedetti\Imágenes\1287305727_1-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7" name="36 Triángulo rectángulo"/>
          <p:cNvSpPr/>
          <p:nvPr/>
        </p:nvSpPr>
        <p:spPr>
          <a:xfrm rot="10800000">
            <a:off x="0" y="0"/>
            <a:ext cx="4572000" cy="6858000"/>
          </a:xfrm>
          <a:prstGeom prst="rtTriangle">
            <a:avLst/>
          </a:prstGeom>
          <a:solidFill>
            <a:srgbClr val="4F779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0" y="0"/>
            <a:ext cx="4572000" cy="6858000"/>
          </a:xfrm>
          <a:prstGeom prst="rtTriangle">
            <a:avLst/>
          </a:prstGeom>
          <a:solidFill>
            <a:srgbClr val="948A54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rgbClr val="4F779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948A54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80070"/>
            </a:gs>
            <a:gs pos="50000">
              <a:schemeClr val="accent4">
                <a:lumMod val="75000"/>
              </a:schemeClr>
            </a:gs>
            <a:gs pos="100000">
              <a:srgbClr val="320064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Dale vida a tus sueños - Mario Benedetti\Imágenes\girl_heart_smoke_shape_54470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836712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Dale vida a tus sueños aunque te llamen loco,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38F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A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D:\Nueva carpeta\PPS DE CREACION PROPIA - EXCLUSIVOS\- Dale vida a tus sueños - Mario Benedetti\Imágenes\tumblr_ndjgkiFTOI1tuy5mao1_1280.jpg+judina1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476672"/>
            <a:ext cx="34381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</a:t>
            </a:r>
            <a:r>
              <a:rPr lang="es-ES" sz="3200" dirty="0" smtClean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 </a:t>
            </a:r>
            <a:r>
              <a:rPr lang="es-ES" sz="3200" dirty="0">
                <a:ln w="635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dejes que mueran de hastío, poco a poco,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3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99"/>
            </a:gs>
            <a:gs pos="50000">
              <a:srgbClr val="00C9C4"/>
            </a:gs>
            <a:gs pos="100000">
              <a:srgbClr val="00808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1" name="Picture 3" descr="D:\Nueva carpeta\PPS DE CREACION PROPIA - EXCLUSIVOS\- Dale vida a tus sueños - Mario Benedetti\Imágenes\51716h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376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404664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6350">
                  <a:solidFill>
                    <a:srgbClr val="AB656A"/>
                  </a:solidFill>
                </a:ln>
                <a:solidFill>
                  <a:srgbClr val="DDC1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</a:t>
            </a:r>
            <a:r>
              <a:rPr lang="es-ES" sz="3200" b="1" dirty="0">
                <a:ln w="6350">
                  <a:solidFill>
                    <a:srgbClr val="AB656A"/>
                  </a:solidFill>
                </a:ln>
                <a:solidFill>
                  <a:srgbClr val="DDC1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les rompas las alas, que son de fantasía</a:t>
            </a:r>
            <a:r>
              <a:rPr lang="es-ES" sz="3200" b="1" dirty="0" smtClean="0">
                <a:ln w="6350">
                  <a:solidFill>
                    <a:srgbClr val="AB656A"/>
                  </a:solidFill>
                </a:ln>
                <a:solidFill>
                  <a:srgbClr val="DDC1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3200" b="1" dirty="0">
              <a:ln w="6350">
                <a:solidFill>
                  <a:srgbClr val="AB656A"/>
                </a:solidFill>
              </a:ln>
              <a:solidFill>
                <a:srgbClr val="DDC1C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2289" name="Picture 1" descr="D:\Nueva carpeta\PPS DE CREACION PROPIA - EXCLUSIVOS\- Dale vida a tus sueños - Mario Benedetti\Imágenes\imagent6.jpg+dob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4149080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rgbClr val="00FF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3200" dirty="0" smtClean="0">
                <a:ln w="6350">
                  <a:solidFill>
                    <a:srgbClr val="00FF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dirty="0">
                <a:ln w="6350">
                  <a:solidFill>
                    <a:srgbClr val="00FF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déjalos que vuelen contigo en compañía</a:t>
            </a:r>
            <a:r>
              <a:rPr lang="es-ES" sz="3200" dirty="0" smtClean="0">
                <a:ln w="6350">
                  <a:solidFill>
                    <a:srgbClr val="00FF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</a:t>
            </a:r>
            <a:endParaRPr lang="es-ES" sz="3200" dirty="0">
              <a:ln w="6350">
                <a:solidFill>
                  <a:srgbClr val="00FF9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Dale vida a tus sueños - Mario Benedetti\Imágenes\0265f69b816dcb42e48bf60032dc0025.jpg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1113"/>
            <a:ext cx="9163050" cy="6881813"/>
          </a:xfrm>
          <a:prstGeom prst="rect">
            <a:avLst/>
          </a:prstGeom>
          <a:noFill/>
        </p:spPr>
      </p:pic>
      <p:pic>
        <p:nvPicPr>
          <p:cNvPr id="13314" name="Picture 2" descr="D:\Nueva carpeta\PPS DE CREACION PROPIA - EXCLUSIVOS\- Dale vida a tus sueños - Mario Benedetti\Imágenes\11 - 0265f69b816dcb42e48bf60032dc0025-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1" name="Picture 1" descr="D:\Nueva carpeta\PPS DE CREACION PROPIA - EXCLUSIVOS\- Dale vida a tus sueños - Mario Benedetti\Imágenes\0265f69b816dcb42e48bf60032dc002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pic>
        <p:nvPicPr>
          <p:cNvPr id="5130" name="Picture 10" descr="D:\Nueva carpeta\Mis Imágenes\Mariposas y pájaros\1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15139">
            <a:off x="5439413" y="395997"/>
            <a:ext cx="3564396" cy="1618208"/>
          </a:xfrm>
          <a:prstGeom prst="rect">
            <a:avLst/>
          </a:prstGeom>
          <a:noFill/>
        </p:spPr>
      </p:pic>
      <p:pic>
        <p:nvPicPr>
          <p:cNvPr id="5131" name="Picture 11" descr="D:\Nueva carpeta\PPS DE CREACION PROPIA - EXCLUSIVOS\- Dale vida a tus sueños - Mario Benedetti\Imágenes\png_mariposas_by_mileycyrusjuli-d87u6l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17032"/>
            <a:ext cx="4067943" cy="314096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403648" y="476672"/>
            <a:ext cx="3110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 w="6350">
                  <a:solidFill>
                    <a:srgbClr val="9999FF"/>
                  </a:solidFill>
                </a:ln>
                <a:solidFill>
                  <a:srgbClr val="66FFCC"/>
                </a:solidFill>
                <a:latin typeface="Vivaldi" pitchFamily="66" charset="0"/>
              </a:rPr>
              <a:t>Dale vida a los sueños</a:t>
            </a:r>
            <a:endParaRPr lang="es-ES" sz="3200" dirty="0">
              <a:ln w="6350">
                <a:solidFill>
                  <a:srgbClr val="9999FF"/>
                </a:solidFill>
              </a:ln>
              <a:solidFill>
                <a:srgbClr val="66FFCC"/>
              </a:solid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3" presetClass="path" presetSubtype="0" repeatCount="indefinite" accel="50000" decel="5000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 0  C 0.015 0.03196  0.037 0.06524  0.055 0.07856  C 0.082 0.09986  0.108 0.10785  0.113 0.0972  C 0.117 0.08655  0.099 0.05992  0.072 0.03861  C 0.054 0.0253  0.021 0.01598  -0.008 0.01465  C -0.036 0.01598  -0.07 0.0253  -0.088 0.03861  C -0.115 0.05992  -0.133 0.08655  -0.128 0.0972  C -0.123 0.10785  -0.097 0.09986  -0.071 0.07856  C -0.053 0.06524  -0.03 0.03196  -0.016 0  C -0.001 -0.03329  0.009 -0.07723  0.009 -0.10519  C 0.009 -0.14779  0.002 -0.18108  -0.008 -0.18108  C -0.017 -0.18108  -0.025 -0.14779  -0.025 -0.10519  C -0.025 -0.07723  -0.014 -0.03329  0 0  Z" pathEditMode="relative" ptsTypes="">
                                      <p:cBhvr>
                                        <p:cTn id="26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0082"/>
            </a:gs>
            <a:gs pos="50000">
              <a:srgbClr val="6C8594"/>
            </a:gs>
            <a:gs pos="100000">
              <a:srgbClr val="4A2A4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:\Nueva carpeta\PPS DE CREACION PROPIA - EXCLUSIVOS\- Dale vida a tus sueños - Mario Benedetti\Imágenes\321183_122383027858960_100002617905461_124689_3529912_na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04664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6350">
                  <a:solidFill>
                    <a:srgbClr val="C7A1C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Dale vida a tus sueños y, con ellos volando</a:t>
            </a:r>
            <a:r>
              <a:rPr lang="es-ES" sz="3200" dirty="0" smtClean="0">
                <a:ln w="6350">
                  <a:solidFill>
                    <a:srgbClr val="C7A1C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3200" dirty="0">
              <a:ln w="6350">
                <a:solidFill>
                  <a:srgbClr val="C7A1C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3" name="Picture 5" descr="D:\Nueva carpeta\PPS DE CREACION PROPIA - EXCLUSIVOS\- Dale vida a tus sueños - Mario Benedetti\Imágenes\11025312_666958906768893_370978092966798403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4581128"/>
            <a:ext cx="31564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6350">
                  <a:solidFill>
                    <a:srgbClr val="3D233D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</a:t>
            </a:r>
            <a:r>
              <a:rPr lang="es-ES" sz="3200" b="1" dirty="0" smtClean="0">
                <a:ln w="6350">
                  <a:solidFill>
                    <a:srgbClr val="3D233D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ocarás </a:t>
            </a:r>
            <a:r>
              <a:rPr lang="es-ES" sz="3200" b="1" dirty="0">
                <a:ln w="6350">
                  <a:solidFill>
                    <a:srgbClr val="3D233D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estrellas y el viento, susurrando</a:t>
            </a:r>
            <a:r>
              <a:rPr lang="es-ES" sz="3200" b="1" dirty="0" smtClean="0">
                <a:ln w="6350">
                  <a:solidFill>
                    <a:srgbClr val="3D233D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3200" b="1" dirty="0">
              <a:ln w="6350">
                <a:solidFill>
                  <a:srgbClr val="3D233D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Dale vida a tus sueños - Mario Benedetti\Imágenes\36531b9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4221088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783C88"/>
                  </a:solidFill>
                </a:ln>
                <a:solidFill>
                  <a:srgbClr val="ECD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</a:t>
            </a:r>
            <a:r>
              <a:rPr lang="es-ES" sz="3200" b="1" dirty="0" smtClean="0">
                <a:ln w="6350">
                  <a:solidFill>
                    <a:srgbClr val="783C88"/>
                  </a:solidFill>
                </a:ln>
                <a:solidFill>
                  <a:srgbClr val="ECD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 </a:t>
            </a:r>
            <a:r>
              <a:rPr lang="es-ES" sz="3200" b="1" dirty="0">
                <a:ln w="6350">
                  <a:solidFill>
                    <a:srgbClr val="783C88"/>
                  </a:solidFill>
                </a:ln>
                <a:solidFill>
                  <a:srgbClr val="ECD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contará secretos que para ti ha guardado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0" name="13 Grupo"/>
          <p:cNvGrpSpPr/>
          <p:nvPr/>
        </p:nvGrpSpPr>
        <p:grpSpPr>
          <a:xfrm flipV="1">
            <a:off x="4716016" y="0"/>
            <a:ext cx="4427984" cy="68580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11" name="10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7" name="13 Grupo"/>
          <p:cNvGrpSpPr/>
          <p:nvPr/>
        </p:nvGrpSpPr>
        <p:grpSpPr>
          <a:xfrm flipV="1">
            <a:off x="144016" y="0"/>
            <a:ext cx="4427984" cy="68580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18" name="1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100" name="Picture 4" descr="D:\Nueva carpeta\PPS DE CREACION PROPIA - EXCLUSIVOS\- Dale vida a tus sueños - Mario Benedetti\Imágenes\sea_dress_by_elenadudina-d91wyl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4725144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sentirás tu cuerpo con caricias, </a:t>
            </a:r>
            <a:r>
              <a:rPr lang="es-ES" sz="3200" b="1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bañado,</a:t>
            </a:r>
            <a:endParaRPr lang="es-ES" sz="3200" b="1" dirty="0">
              <a:ln w="635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101" name="Picture 5" descr="D:\Nueva carpeta\PPS DE CREACION PROPIA - EXCLUSIVOS\- Dale vida a tus sueños - Mario Benedetti\Imágenes\16 - 34def3978155e1a3983ee6a80382e84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211960" y="4509120"/>
            <a:ext cx="3600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 w="635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ea typeface="Times New Roman" pitchFamily="18" charset="0"/>
                <a:cs typeface="Arial" pitchFamily="34" charset="0"/>
              </a:rPr>
              <a:t> Del alma que despierta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 w="635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ea typeface="Times New Roman" pitchFamily="18" charset="0"/>
                <a:cs typeface="Arial" pitchFamily="34" charset="0"/>
              </a:rPr>
              <a:t>para estar a tu lado.</a:t>
            </a:r>
            <a:endParaRPr kumimoji="0" lang="es-ES" sz="3200" b="1" i="0" u="none" strike="noStrike" cap="none" normalizeH="0" baseline="0" dirty="0" smtClean="0">
              <a:ln w="635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  <a:cs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16" grpId="0" animBg="1"/>
      <p:bldP spid="16" grpId="1" animBg="1"/>
      <p:bldP spid="3" grpId="0"/>
      <p:bldP spid="11265" grpId="0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B062C"/>
            </a:gs>
            <a:gs pos="50000">
              <a:schemeClr val="accent4">
                <a:lumMod val="75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84" name="Picture 12" descr="D:\Nueva carpeta\PPS DE CREACION PROPIA - EXCLUSIVOS\- Dale vida a tus sueños - Mario Benedetti\Imágenes\Creative_Irises_Butterflies_Water_516194_1280x762+f4a51f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65000"/>
                <a:lumOff val="3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Dale vida a tus sueños - Mario Benedetti\Imágenes\18 - 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Dale vida a tus sueños - Mario Benedetti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908720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040234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Dale vida a los sueños que tienes escondidos,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835696" y="5445224"/>
            <a:ext cx="56886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4E341A"/>
                  </a:solidFill>
                </a:ln>
                <a:solidFill>
                  <a:srgbClr val="E9D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3200" b="1" dirty="0" smtClean="0">
                <a:ln w="6350">
                  <a:solidFill>
                    <a:srgbClr val="4E341A"/>
                  </a:solidFill>
                </a:ln>
                <a:solidFill>
                  <a:srgbClr val="E9D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escubrirás </a:t>
            </a:r>
            <a:r>
              <a:rPr lang="es-ES" sz="3200" b="1" dirty="0">
                <a:ln w="6350">
                  <a:solidFill>
                    <a:srgbClr val="4E341A"/>
                  </a:solidFill>
                </a:ln>
                <a:solidFill>
                  <a:srgbClr val="E9D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puedes vivir estos momentos</a:t>
            </a:r>
            <a:br>
              <a:rPr lang="es-ES" sz="3200" b="1" dirty="0">
                <a:ln w="6350">
                  <a:solidFill>
                    <a:srgbClr val="4E341A"/>
                  </a:solidFill>
                </a:ln>
                <a:solidFill>
                  <a:srgbClr val="E9D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6350">
                  <a:solidFill>
                    <a:srgbClr val="4E341A"/>
                  </a:solidFill>
                </a:ln>
                <a:solidFill>
                  <a:srgbClr val="E9D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los ojos abiertos y los miedos dormidos,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80008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:\Nueva carpeta\PPS DE CREACION PROPIA - EXCLUSIVOS\- Dale vida a tus sueños - Mario Benedetti\Imágenes\20 - 0.png+045mwnh6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D:\Nueva carpeta\PPS DE CREACION PROPIA - EXCLUSIVOS\- Dale vida a tus sueños - Mario Benedetti\Imágenes\20 - 0.png+045mwnh6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8763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3528" y="692696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6350">
                  <a:solidFill>
                    <a:srgbClr val="630086"/>
                  </a:solidFill>
                </a:ln>
                <a:solidFill>
                  <a:srgbClr val="DB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ln w="6350">
                  <a:solidFill>
                    <a:srgbClr val="630086"/>
                  </a:solidFill>
                </a:ln>
                <a:solidFill>
                  <a:srgbClr val="DB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on </a:t>
            </a:r>
            <a:r>
              <a:rPr lang="es-ES" sz="3200" b="1" dirty="0">
                <a:ln w="6350">
                  <a:solidFill>
                    <a:srgbClr val="630086"/>
                  </a:solidFill>
                </a:ln>
                <a:solidFill>
                  <a:srgbClr val="DB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ojos cerrados y los sueños </a:t>
            </a:r>
            <a:r>
              <a:rPr lang="es-ES" sz="3200" b="1" dirty="0" smtClean="0">
                <a:ln w="6350">
                  <a:solidFill>
                    <a:srgbClr val="630086"/>
                  </a:solidFill>
                </a:ln>
                <a:solidFill>
                  <a:srgbClr val="DBB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despiertos</a:t>
            </a:r>
            <a:endParaRPr lang="es-ES" sz="3200" b="1" dirty="0">
              <a:ln w="6350">
                <a:solidFill>
                  <a:srgbClr val="630086"/>
                </a:solidFill>
              </a:ln>
              <a:solidFill>
                <a:srgbClr val="DBB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1539"/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39132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53525" cy="684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467544" y="404664"/>
            <a:ext cx="8136904" cy="6048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54000" cmpd="tri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43608" y="836712"/>
            <a:ext cx="6984776" cy="51845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54000" cmpd="tri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19672" y="1268760"/>
            <a:ext cx="5904656" cy="4320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54000" cmpd="tri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123728" y="1700808"/>
            <a:ext cx="4896544" cy="35283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54000" cmpd="tri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71800" y="2276872"/>
            <a:ext cx="3672408" cy="25202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2" animBg="1"/>
      <p:bldP spid="10" grpId="2" animBg="1"/>
      <p:bldP spid="12" grpId="2" animBg="1"/>
      <p:bldP spid="13" grpId="2" animBg="1"/>
      <p:bldP spid="1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61820"/>
            </a:gs>
            <a:gs pos="50000">
              <a:schemeClr val="bg2">
                <a:lumMod val="90000"/>
              </a:schemeClr>
            </a:gs>
            <a:gs pos="100000">
              <a:schemeClr val="accent6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Dale vida a tus sueños - Mario Benedetti\Imágenes\580336+e55a89bbc5q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005064"/>
            <a:ext cx="40324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6350">
                  <a:solidFill>
                    <a:srgbClr val="500000"/>
                  </a:solidFill>
                </a:ln>
                <a:solidFill>
                  <a:srgbClr val="C00000"/>
                </a:solidFill>
                <a:effectLst>
                  <a:glow rad="63500">
                    <a:srgbClr val="FFC47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te alejes de tus ilusiones.</a:t>
            </a:r>
          </a:p>
          <a:p>
            <a:r>
              <a:rPr lang="es-ES" sz="3200" b="1" dirty="0" smtClean="0">
                <a:ln w="6350">
                  <a:solidFill>
                    <a:srgbClr val="500000"/>
                  </a:solidFill>
                </a:ln>
                <a:solidFill>
                  <a:srgbClr val="C00000"/>
                </a:solidFill>
                <a:effectLst>
                  <a:glow rad="63500">
                    <a:srgbClr val="FFC47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Cuando éstas desaparezcan, </a:t>
            </a:r>
          </a:p>
          <a:p>
            <a:r>
              <a:rPr lang="es-ES" sz="3200" b="1" dirty="0" smtClean="0">
                <a:ln w="6350">
                  <a:solidFill>
                    <a:srgbClr val="500000"/>
                  </a:solidFill>
                </a:ln>
                <a:solidFill>
                  <a:srgbClr val="C00000"/>
                </a:solidFill>
                <a:effectLst>
                  <a:glow rad="63500">
                    <a:srgbClr val="FFC47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seguirás existiendo,</a:t>
            </a:r>
          </a:p>
          <a:p>
            <a:r>
              <a:rPr lang="es-ES" sz="3200" b="1" dirty="0" smtClean="0">
                <a:ln w="6350">
                  <a:solidFill>
                    <a:srgbClr val="500000"/>
                  </a:solidFill>
                </a:ln>
                <a:solidFill>
                  <a:srgbClr val="C00000"/>
                </a:solidFill>
                <a:effectLst>
                  <a:glow rad="63500">
                    <a:srgbClr val="FFC47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 habrás dejado de vivir.</a:t>
            </a:r>
          </a:p>
          <a:p>
            <a:pPr algn="r"/>
            <a:r>
              <a:rPr lang="es-ES" sz="3200" b="1" dirty="0" smtClean="0">
                <a:ln w="6350">
                  <a:solidFill>
                    <a:srgbClr val="500000"/>
                  </a:solidFill>
                </a:ln>
                <a:solidFill>
                  <a:srgbClr val="C00000"/>
                </a:solidFill>
                <a:effectLst>
                  <a:glow rad="63500">
                    <a:srgbClr val="FFC47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Mark </a:t>
            </a:r>
            <a:r>
              <a:rPr lang="es-ES" sz="3200" b="1" dirty="0" err="1" smtClean="0">
                <a:ln w="6350">
                  <a:solidFill>
                    <a:srgbClr val="500000"/>
                  </a:solidFill>
                </a:ln>
                <a:solidFill>
                  <a:srgbClr val="C00000"/>
                </a:solidFill>
                <a:effectLst>
                  <a:glow rad="63500">
                    <a:srgbClr val="FFC47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Twain</a:t>
            </a:r>
            <a:endParaRPr lang="es-ES" sz="3200" b="1" dirty="0">
              <a:ln w="6350">
                <a:solidFill>
                  <a:srgbClr val="500000"/>
                </a:solidFill>
              </a:ln>
              <a:solidFill>
                <a:srgbClr val="C00000"/>
              </a:solidFill>
              <a:effectLst>
                <a:glow rad="63500">
                  <a:srgbClr val="FFC47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blipFill>
            <a:blip r:embed="rId3"/>
            <a:stretch>
              <a:fillRect/>
            </a:stretch>
          </a:blip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B1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D:\Nueva carpeta\PPS DE CREACION PROPIA - EXCLUSIVOS\- Dale vida a tus sueños - Mario Benedetti\Imágenes\139343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4221088"/>
            <a:ext cx="1846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635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8AB1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Marzo 2017</a:t>
            </a:r>
            <a:endParaRPr lang="es-ES" sz="2800" b="1" dirty="0">
              <a:ln w="6350">
                <a:solidFill>
                  <a:schemeClr val="accent3">
                    <a:lumMod val="75000"/>
                  </a:schemeClr>
                </a:solidFill>
              </a:ln>
              <a:solidFill>
                <a:srgbClr val="8AB1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11560" y="4869160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635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8AB1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 : </a:t>
            </a:r>
            <a:r>
              <a:rPr lang="es-ES" sz="2800" b="1" dirty="0" err="1" smtClean="0">
                <a:ln w="635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8AB1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Mireille</a:t>
            </a:r>
            <a:r>
              <a:rPr lang="es-ES" sz="2800" b="1" dirty="0" smtClean="0">
                <a:ln w="635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8AB1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635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8AB1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Mathieu</a:t>
            </a:r>
            <a:endParaRPr lang="es-ES" sz="2800" b="1" dirty="0" smtClean="0">
              <a:ln w="6350">
                <a:solidFill>
                  <a:schemeClr val="accent3">
                    <a:lumMod val="75000"/>
                  </a:schemeClr>
                </a:solidFill>
              </a:ln>
              <a:solidFill>
                <a:srgbClr val="8AB1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ln w="635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8AB1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      Vivir de Sueños </a:t>
            </a:r>
            <a:endParaRPr lang="es-ES" sz="2800" b="1" dirty="0">
              <a:ln w="6350">
                <a:solidFill>
                  <a:schemeClr val="accent3">
                    <a:lumMod val="75000"/>
                  </a:schemeClr>
                </a:solidFill>
              </a:ln>
              <a:solidFill>
                <a:srgbClr val="8AB1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16" name="15 Grupo"/>
          <p:cNvGrpSpPr/>
          <p:nvPr/>
        </p:nvGrpSpPr>
        <p:grpSpPr>
          <a:xfrm>
            <a:off x="7236296" y="4725144"/>
            <a:ext cx="1434689" cy="1901825"/>
            <a:chOff x="7236296" y="4725144"/>
            <a:chExt cx="1434689" cy="1901825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236296" y="4725144"/>
              <a:ext cx="1434689" cy="14665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CuadroTexto"/>
            <p:cNvSpPr txBox="1"/>
            <p:nvPr/>
          </p:nvSpPr>
          <p:spPr>
            <a:xfrm>
              <a:off x="7308304" y="6165304"/>
              <a:ext cx="13324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 smtClean="0">
                  <a:ln w="6350">
                    <a:solidFill>
                      <a:srgbClr val="77933C"/>
                    </a:solidFill>
                  </a:ln>
                  <a:solidFill>
                    <a:srgbClr val="8AB185"/>
                  </a:solidFill>
                  <a:latin typeface="Vivaldi" pitchFamily="66" charset="0"/>
                </a:rPr>
                <a:t>Margarita</a:t>
              </a:r>
              <a:endParaRPr lang="es-ES" sz="2400" dirty="0">
                <a:ln w="6350">
                  <a:solidFill>
                    <a:srgbClr val="77933C"/>
                  </a:solidFill>
                </a:ln>
                <a:solidFill>
                  <a:srgbClr val="8AB185"/>
                </a:solidFill>
                <a:latin typeface="Vivaldi" pitchFamily="66" charset="0"/>
              </a:endParaRPr>
            </a:p>
          </p:txBody>
        </p:sp>
      </p:grpSp>
      <p:sp>
        <p:nvSpPr>
          <p:cNvPr id="22" name="21 Rectángulo"/>
          <p:cNvSpPr/>
          <p:nvPr/>
        </p:nvSpPr>
        <p:spPr>
          <a:xfrm>
            <a:off x="1571625" y="1412776"/>
            <a:ext cx="6024711" cy="41044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Operación manual"/>
          <p:cNvSpPr/>
          <p:nvPr/>
        </p:nvSpPr>
        <p:spPr>
          <a:xfrm flipV="1">
            <a:off x="0" y="5445223"/>
            <a:ext cx="9144000" cy="1412775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Operación manual"/>
          <p:cNvSpPr/>
          <p:nvPr/>
        </p:nvSpPr>
        <p:spPr>
          <a:xfrm rot="16200000" flipV="1">
            <a:off x="4797152" y="2511153"/>
            <a:ext cx="6858000" cy="1835696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peración manual"/>
          <p:cNvSpPr/>
          <p:nvPr/>
        </p:nvSpPr>
        <p:spPr>
          <a:xfrm rot="16200000">
            <a:off x="-2511149" y="2511153"/>
            <a:ext cx="6858000" cy="1835695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Operación manual"/>
          <p:cNvSpPr/>
          <p:nvPr/>
        </p:nvSpPr>
        <p:spPr>
          <a:xfrm>
            <a:off x="0" y="1"/>
            <a:ext cx="9144000" cy="1412775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4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6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6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2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1678</TotalTime>
  <Words>211</Words>
  <Application>Microsoft Office PowerPoint</Application>
  <PresentationFormat>Presentación en pantalla (4:3)</PresentationFormat>
  <Paragraphs>32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151</cp:revision>
  <dcterms:created xsi:type="dcterms:W3CDTF">2017-03-15T21:41:27Z</dcterms:created>
  <dcterms:modified xsi:type="dcterms:W3CDTF">2017-03-20T19:47:02Z</dcterms:modified>
</cp:coreProperties>
</file>