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300" r:id="rId34"/>
    <p:sldId id="267" r:id="rId35"/>
    <p:sldId id="266" r:id="rId36"/>
    <p:sldId id="265" r:id="rId37"/>
    <p:sldId id="263" r:id="rId38"/>
    <p:sldId id="262" r:id="rId39"/>
    <p:sldId id="261" r:id="rId40"/>
    <p:sldId id="257" r:id="rId41"/>
    <p:sldId id="259" r:id="rId42"/>
    <p:sldId id="260" r:id="rId43"/>
    <p:sldId id="302" r:id="rId44"/>
    <p:sldId id="301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x4SIrndngn0+ooGg/rz3A" hashData="wWr/cue11ZsZjpyIM2H/G3DW04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164A1B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1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EDED4-BFB2-4EAF-876A-5BA5BD4B3EBD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D55EA-3894-4D35-8CC4-C3A5BBE16B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D55EA-3894-4D35-8CC4-C3A5BBE16BF5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D55EA-3894-4D35-8CC4-C3A5BBE16BF5}" type="slidenum">
              <a:rPr lang="es-ES" smtClean="0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C1D60-A0C1-411B-A8BB-AC712A979C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B88D5-5795-4293-8189-EFBD2760F5A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4EB2A-7072-43D3-AF06-3EE0CC7B22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063D5B-CC7F-4286-B8A3-58F54A5E98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18" name="17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5900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</p:pic>
      <p:pic>
        <p:nvPicPr>
          <p:cNvPr id="46086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175614">
            <a:off x="4667918" y="3071907"/>
            <a:ext cx="2596418" cy="523517"/>
          </a:xfrm>
          <a:prstGeom prst="rect">
            <a:avLst/>
          </a:prstGeom>
          <a:noFill/>
          <a:effectLst/>
        </p:spPr>
      </p:pic>
      <p:pic>
        <p:nvPicPr>
          <p:cNvPr id="46088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1086182">
            <a:off x="4882660" y="3929573"/>
            <a:ext cx="1438553" cy="383514"/>
          </a:xfrm>
          <a:prstGeom prst="rect">
            <a:avLst/>
          </a:prstGeom>
          <a:noFill/>
          <a:effectLst/>
        </p:spPr>
      </p:pic>
      <p:sp>
        <p:nvSpPr>
          <p:cNvPr id="25" name="24 Rectángulo"/>
          <p:cNvSpPr/>
          <p:nvPr/>
        </p:nvSpPr>
        <p:spPr>
          <a:xfrm rot="749369" flipH="1">
            <a:off x="1223460" y="-39718"/>
            <a:ext cx="154943" cy="5586823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778386" flipH="1">
            <a:off x="7926774" y="1410509"/>
            <a:ext cx="172377" cy="5509742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6156641" flipH="1">
            <a:off x="5142724" y="-2709857"/>
            <a:ext cx="149380" cy="7495158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6142865" flipH="1">
            <a:off x="3965775" y="2200862"/>
            <a:ext cx="137873" cy="7438874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571472" y="6357958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0033CC"/>
                </a:solidFill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0033CC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4000">
    <p:sndAc>
      <p:stSnd loop="1">
        <p:snd r:embed="rId2" name="ERNESTO CORTAZAR - Deep In My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1" animBg="1"/>
      <p:bldP spid="26" grpId="1" animBg="1"/>
      <p:bldP spid="27" grpId="1" animBg="1"/>
      <p:bldP spid="28" grpId="1" animBg="1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mujer-rie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8" name="7 Imagen" descr="mujer-rie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7158" y="785794"/>
            <a:ext cx="2500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reí hasta que me dolió la panza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lla-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lella-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3108" y="5214950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nadé hasta perder el aliento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mi-lovato-llor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Demi-lovato-llor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79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072198" y="5143512"/>
            <a:ext cx="30718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</a:rPr>
              <a:t>Ya  lloré hasta  dormirme </a:t>
            </a:r>
            <a:br>
              <a:rPr lang="es-ES" sz="2000" b="1" dirty="0" smtClean="0">
                <a:solidFill>
                  <a:srgbClr val="FFFF00"/>
                </a:solidFill>
              </a:rPr>
            </a:br>
            <a:r>
              <a:rPr lang="es-ES" sz="2000" b="1" dirty="0" smtClean="0">
                <a:solidFill>
                  <a:srgbClr val="FFFF00"/>
                </a:solidFill>
              </a:rPr>
              <a:t>y desperté con el rostro desfigurado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squillearte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cosquillearte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5643578"/>
            <a:ext cx="54232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le hice cosquillas a mi hermana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para que parase de llorar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otivo-de-cristal-con-vela-para-centro-de-mesa-30pzs-aluzza-3404-MLM4271492725_05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95"/>
            <a:ext cx="9144000" cy="6840210"/>
          </a:xfrm>
          <a:prstGeom prst="rect">
            <a:avLst/>
          </a:prstGeom>
        </p:spPr>
      </p:pic>
      <p:pic>
        <p:nvPicPr>
          <p:cNvPr id="5" name="4 Imagen" descr="votivo-de-cristal-con-vela-para-centro-de-mesa-30pzs-aluzza-3404-MLM4271492725_05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21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48" y="3929066"/>
            <a:ext cx="257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quemé jugando con una vela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le-glo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hicle-glo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hicle-glo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214950"/>
            <a:ext cx="33575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hice globos con el chicle y me ensucié toda la cara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7875" cy="6858000"/>
          </a:xfrm>
          <a:prstGeom prst="rect">
            <a:avLst/>
          </a:prstGeom>
        </p:spPr>
      </p:pic>
      <p:pic>
        <p:nvPicPr>
          <p:cNvPr id="5" name="4 Imagen" descr="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75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5008" y="5429264"/>
            <a:ext cx="27093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conversé con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espejo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31_conviertete-en-adivina-por-hallow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6931_conviertete-en-adivina-por-hallow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57554" y="5643578"/>
            <a:ext cx="26356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hasta bromeé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 ser bruja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00826" y="928670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quise ser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astronauta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tock_female_violinist_n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Stock_female_violinist_n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1000108"/>
            <a:ext cx="3265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Quise ser violinista…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pe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ape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1071546"/>
            <a:ext cx="3049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trapecista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05-23 10.08.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2-05-23 10.08.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12-05-23 10.08.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357554" y="1571612"/>
            <a:ext cx="54264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escondí detrás de la cortina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dejé los pies afuera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1210_1605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21210_1605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86314" y="1071546"/>
            <a:ext cx="4254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hice bromas telefónicas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336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3368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happy-girl-in-rain-oth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52"/>
            <a:ext cx="9144000" cy="6844632"/>
          </a:xfrm>
          <a:prstGeom prst="rect">
            <a:avLst/>
          </a:prstGeom>
        </p:spPr>
      </p:pic>
      <p:pic>
        <p:nvPicPr>
          <p:cNvPr id="5" name="4 Imagen" descr="hd-happy-girl-in-rain-oth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428604"/>
            <a:ext cx="460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empapé bajo la lluvia 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romantiche_1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_romantiche_1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357166"/>
            <a:ext cx="2635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robé un beso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sitphotos_11495870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Depositphotos_11495870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571480"/>
            <a:ext cx="59154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hice confesiones antes de dormir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cuarto oscuro a mi mejor amigo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ino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ino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643438" y="357166"/>
            <a:ext cx="40014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Ya confundí sentimientos,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tomé el atajo errado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y continúo andando por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Lo desconocido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71802" y="5357826"/>
            <a:ext cx="43011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Ya raspé el fondo de la olla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de un guiso de arroz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allls.com-122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wallls.com-122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143504" y="571480"/>
            <a:ext cx="38042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Ya lloré oyendo música 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mirada-penetr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mujer-mirada-penetr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7" y="3000372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Ya intenté olvidar algunas personas , pero descubrí que esas son las más difíciles de olvidar</a:t>
            </a:r>
            <a:endParaRPr lang="es-ES" sz="24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143240" y="1643050"/>
            <a:ext cx="50914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subí escondida al tejado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intentar agarrar las estrellas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00509BM16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7300509BM16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7300509BM16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143636" y="1285860"/>
            <a:ext cx="28696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Ya subí a un árbol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A cortar  la fruta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teg_agyba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beteg_agyba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43504" y="4643446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Conocí la muerte de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cerca,y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ahora ansío vivir cada día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LLER-SUELO-PELVICO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TALLER-SUELO-PELVICO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4572008"/>
            <a:ext cx="3055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lloré sentada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piso del baño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king-alon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lking-alon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alking-alon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1571612"/>
            <a:ext cx="43576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Ya huí de casa para siempre , y volví enseguida</a:t>
            </a:r>
            <a:endParaRPr lang="es-ES" sz="2400" dirty="0" smtClean="0">
              <a:solidFill>
                <a:srgbClr val="FFFF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Ya salí para caminar sin rumbo , sin nada en la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cabeza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unionAprobados-118-785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unionAprobados-118-785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5715016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estuve sola en medio de mil personas sintiendo la falta de solo una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very-red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Red-very-red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Red-very-red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43042" y="5286388"/>
            <a:ext cx="5852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el atardecer  rosa y anaranjado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8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P10408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10408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5000636"/>
            <a:ext cx="37625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tiré en la piscina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ganas de volver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7xtfwGUFe1rw0wsy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pic>
        <p:nvPicPr>
          <p:cNvPr id="5" name="4 Imagen" descr="tumblr_m7xtfwGUFe1rw0wsy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9" y="0"/>
            <a:ext cx="910828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00694" y="571480"/>
            <a:ext cx="3643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tomé whisky hasta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 mis labios dormidos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bl-vista-aere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bl-vista-aere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714356"/>
            <a:ext cx="45913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ciudad desde arriba, 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no encontré mi lugar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</p:spPr>
      </p:pic>
      <p:pic>
        <p:nvPicPr>
          <p:cNvPr id="6" name="4 Marcador de contenido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00042"/>
            <a:ext cx="44291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sentí miedo de lo oscuro  ya temblé de nervios  ya casi morí de amor, pero renací nuevamente para ver la sonrisa de alguien especial</a:t>
            </a:r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-joven-apaga-el-despertar-d_54311734852_54028874188_960_6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Una-joven-apaga-el-despertar-d_54311734852_54028874188_960_6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Una-joven-apaga-el-despertar-d_54311734852_54028874188_960_6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00364" y="500042"/>
            <a:ext cx="54024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desperté en medio de la noche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tuve miedo de levantarme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669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669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46"/>
            <a:ext cx="9144000" cy="6851309"/>
          </a:xfrm>
          <a:prstGeom prst="rect">
            <a:avLst/>
          </a:prstGeom>
        </p:spPr>
      </p:pic>
      <p:pic>
        <p:nvPicPr>
          <p:cNvPr id="5" name="4 Imagen" descr="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072198" y="3286124"/>
            <a:ext cx="3071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aposté a correr descalza por la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calle,ya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grité de felicidad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 ro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Rosas ro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500042"/>
            <a:ext cx="28761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 corté rosas de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enorme jardín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lher_na_gram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lher_na_gram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4214818"/>
            <a:ext cx="4286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eché en el pasto de madrugada y vi a la luna volverse sol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x900_whether_he_would_be_back-1200413.jpg"/>
          <p:cNvPicPr>
            <a:picLocks noChangeAspect="1"/>
          </p:cNvPicPr>
          <p:nvPr/>
        </p:nvPicPr>
        <p:blipFill>
          <a:blip r:embed="rId2"/>
          <a:srcRect r="234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1600x900_whether_he_would_be_back-1200413.jpg"/>
          <p:cNvPicPr>
            <a:picLocks noChangeAspect="1"/>
          </p:cNvPicPr>
          <p:nvPr/>
        </p:nvPicPr>
        <p:blipFill>
          <a:blip r:embed="rId2"/>
          <a:srcRect r="234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143116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lloré por ver amigos partiendo pero descubrí que pronto llegan nuevos , y la vida misma es un ir y venir sin razón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0205b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6858000" cy="6858000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786050" y="7358090"/>
            <a:ext cx="7643866" cy="1285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dirty="0"/>
          </a:p>
        </p:txBody>
      </p:sp>
      <p:sp>
        <p:nvSpPr>
          <p:cNvPr id="6" name="5 Arco de bloque"/>
          <p:cNvSpPr/>
          <p:nvPr/>
        </p:nvSpPr>
        <p:spPr>
          <a:xfrm rot="8307116">
            <a:off x="5781164" y="5380171"/>
            <a:ext cx="2527214" cy="1373598"/>
          </a:xfrm>
          <a:prstGeom prst="blockArc">
            <a:avLst>
              <a:gd name="adj1" fmla="val 11903775"/>
              <a:gd name="adj2" fmla="val 20620654"/>
              <a:gd name="adj3" fmla="val 3416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1214414" y="0"/>
            <a:ext cx="1928826" cy="121442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785918" y="285728"/>
            <a:ext cx="6000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tantas cosas hechas , momentos fotografiados por las lentes de la emoción , guardados en un baúl,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 corazón</a:t>
            </a:r>
          </a:p>
          <a:p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7553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4625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715008" y="1928802"/>
            <a:ext cx="34289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ahora un formulario me interroga , me pone contra la pared y grita: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"¿Cuál es su experiencia?"</a:t>
            </a:r>
          </a:p>
          <a:p>
            <a:pPr algn="ctr"/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_tradnl" smtClean="0"/>
              <a:t>º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52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852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00100" y="357166"/>
            <a:ext cx="75724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pregunta resuena en mi cabeza: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"experiencia... experiencia..."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¿Será que ser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una"sembradora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sonrisas"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una buena experiencia?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¡No! </a:t>
            </a:r>
          </a:p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33f5e3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757240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357826"/>
            <a:ext cx="38988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¡Tal vez ellos no sepan 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todavía recoger sueños! </a:t>
            </a:r>
          </a:p>
          <a:p>
            <a:pPr algn="ctr"/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7j8m9prthhj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10000"/>
          </a:blip>
          <a:stretch>
            <a:fillRect/>
          </a:stretch>
        </p:blipFill>
        <p:spPr>
          <a:xfrm>
            <a:off x="0" y="0"/>
            <a:ext cx="9144000" cy="885828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6858000"/>
            <a:ext cx="9144000" cy="20002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388" y="5929330"/>
            <a:ext cx="132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del texto:</a:t>
            </a:r>
          </a:p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desconocido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428596" y="435769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URRICULUM VITAE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--CURRICULUM VITAE --</Template>
  <TotalTime>0</TotalTime>
  <Words>427</Words>
  <Application>Microsoft Office PowerPoint</Application>
  <PresentationFormat>Presentación en pantalla (4:3)</PresentationFormat>
  <Paragraphs>76</Paragraphs>
  <Slides>43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--CURRICULUM VITAE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 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º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2013-11-15T01:58:50Z</dcterms:created>
  <dcterms:modified xsi:type="dcterms:W3CDTF">2013-11-15T02:44:27Z</dcterms:modified>
</cp:coreProperties>
</file>