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81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82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80" r:id="rId27"/>
    <p:sldId id="279" r:id="rId28"/>
    <p:sldId id="283" r:id="rId29"/>
  </p:sldIdLst>
  <p:sldSz cx="9144000" cy="5143500" type="screen16x9"/>
  <p:notesSz cx="6858000" cy="9144000"/>
  <p:embeddedFontLst>
    <p:embeddedFont>
      <p:font typeface="Kristen ITC" panose="03050502040202030202" pitchFamily="66" charset="0"/>
      <p:regular r:id="rId30"/>
    </p:embeddedFont>
    <p:embeddedFont>
      <p:font typeface="Santa'sSleighFull 'Deluxe'" panose="02000506000000020004" pitchFamily="2" charset="0"/>
      <p:regular r:id="rId31"/>
    </p:embeddedFont>
    <p:embeddedFont>
      <p:font typeface="CAC Champagne" panose="00000400000000000000" pitchFamily="2" charset="2"/>
      <p:regular r:id="rId3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s6hIx1LPytgCPLCtE8Y6w==" hashData="w6k8S1uBKtre4igm/BtnXDGM4A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0C02"/>
    <a:srgbClr val="501604"/>
    <a:srgbClr val="0000FF"/>
    <a:srgbClr val="663300"/>
    <a:srgbClr val="221100"/>
    <a:srgbClr val="4476B2"/>
    <a:srgbClr val="800000"/>
    <a:srgbClr val="37441C"/>
    <a:srgbClr val="F66B40"/>
    <a:srgbClr val="8F27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9" d="100"/>
          <a:sy n="119" d="100"/>
        </p:scale>
        <p:origin x="-114" y="-36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3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1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04728-6E10-4E69-A3DC-D8A40A686348}" type="datetimeFigureOut">
              <a:rPr lang="es-ES" smtClean="0"/>
              <a:pPr/>
              <a:t>29/04/2020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833B0-BE82-4E43-8A88-BD6C65689D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04728-6E10-4E69-A3DC-D8A40A686348}" type="datetimeFigureOut">
              <a:rPr lang="es-ES" smtClean="0"/>
              <a:pPr/>
              <a:t>29/04/2020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833B0-BE82-4E43-8A88-BD6C65689D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04728-6E10-4E69-A3DC-D8A40A686348}" type="datetimeFigureOut">
              <a:rPr lang="es-ES" smtClean="0"/>
              <a:pPr/>
              <a:t>29/04/2020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833B0-BE82-4E43-8A88-BD6C65689D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04728-6E10-4E69-A3DC-D8A40A686348}" type="datetimeFigureOut">
              <a:rPr lang="es-ES" smtClean="0"/>
              <a:pPr/>
              <a:t>29/04/2020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833B0-BE82-4E43-8A88-BD6C65689D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04728-6E10-4E69-A3DC-D8A40A686348}" type="datetimeFigureOut">
              <a:rPr lang="es-ES" smtClean="0"/>
              <a:pPr/>
              <a:t>29/04/2020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833B0-BE82-4E43-8A88-BD6C65689D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04728-6E10-4E69-A3DC-D8A40A686348}" type="datetimeFigureOut">
              <a:rPr lang="es-ES" smtClean="0"/>
              <a:pPr/>
              <a:t>29/04/2020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833B0-BE82-4E43-8A88-BD6C65689D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04728-6E10-4E69-A3DC-D8A40A686348}" type="datetimeFigureOut">
              <a:rPr lang="es-ES" smtClean="0"/>
              <a:pPr/>
              <a:t>29/04/2020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833B0-BE82-4E43-8A88-BD6C65689D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04728-6E10-4E69-A3DC-D8A40A686348}" type="datetimeFigureOut">
              <a:rPr lang="es-ES" smtClean="0"/>
              <a:pPr/>
              <a:t>29/04/2020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833B0-BE82-4E43-8A88-BD6C65689D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04728-6E10-4E69-A3DC-D8A40A686348}" type="datetimeFigureOut">
              <a:rPr lang="es-ES" smtClean="0"/>
              <a:pPr/>
              <a:t>29/04/2020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833B0-BE82-4E43-8A88-BD6C65689D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04728-6E10-4E69-A3DC-D8A40A686348}" type="datetimeFigureOut">
              <a:rPr lang="es-ES" smtClean="0"/>
              <a:pPr/>
              <a:t>29/04/2020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833B0-BE82-4E43-8A88-BD6C65689D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04728-6E10-4E69-A3DC-D8A40A686348}" type="datetimeFigureOut">
              <a:rPr lang="es-ES" smtClean="0"/>
              <a:pPr/>
              <a:t>29/04/2020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833B0-BE82-4E43-8A88-BD6C65689D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6971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fld id="{EDB04728-6E10-4E69-A3DC-D8A40A686348}" type="datetimeFigureOut">
              <a:rPr lang="es-ES" smtClean="0"/>
              <a:pPr/>
              <a:t>29/04/2020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fld id="{FEA833B0-BE82-4E43-8A88-BD6C65689D2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CAC Champagne" pitchFamily="2" charset="2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5.png"/><Relationship Id="rId18" Type="http://schemas.openxmlformats.org/officeDocument/2006/relationships/image" Target="../media/image5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1.png"/><Relationship Id="rId11" Type="http://schemas.openxmlformats.org/officeDocument/2006/relationships/image" Target="../media/image5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5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E:\PPS  EXCLUSIVOS\- Cuarentena\Imágenes\HGANGSC6J5BLJJIXAZ3GAUWYB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43808" y="555526"/>
            <a:ext cx="452880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0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76200" dist="25400" dir="2700000" algn="tl">
                    <a:srgbClr val="0000FF">
                      <a:alpha val="80000"/>
                    </a:srgbClr>
                  </a:outerShdw>
                </a:effectLst>
                <a:latin typeface="Santa'sSleighFull 'Deluxe'" pitchFamily="2" charset="0"/>
              </a:rPr>
              <a:t>C</a:t>
            </a:r>
            <a:r>
              <a:rPr lang="es-ES" sz="6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76200" dist="25400" dir="2700000" algn="tl">
                    <a:srgbClr val="0000FF">
                      <a:alpha val="80000"/>
                    </a:srgbClr>
                  </a:outerShdw>
                </a:effectLst>
                <a:latin typeface="Santa'sSleighFull 'Deluxe'" pitchFamily="2" charset="0"/>
              </a:rPr>
              <a:t>UARENTENA</a:t>
            </a:r>
            <a:endParaRPr lang="es-ES" sz="6000" dirty="0">
              <a:blipFill>
                <a:blip r:embed="rId4"/>
                <a:stretch>
                  <a:fillRect/>
                </a:stretch>
              </a:blipFill>
              <a:effectLst>
                <a:outerShdw blurRad="76200" dist="25400" dir="2700000" algn="tl">
                  <a:srgbClr val="0000FF">
                    <a:alpha val="80000"/>
                  </a:srgbClr>
                </a:outerShdw>
              </a:effectLst>
              <a:latin typeface="Santa'sSleighFull 'Deluxe'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14:vortex dir="r"/>
        <p:sndAc>
          <p:stSnd>
            <p:snd r:embed="rId2" name="Alejandro Abad - Ahora mas que nunca - editado.wav"/>
          </p:stSnd>
        </p:sndAc>
      </p:transition>
    </mc:Choice>
    <mc:Fallback xmlns="">
      <p:transition spd="slow" advTm="9000">
        <p:fade/>
        <p:sndAc>
          <p:stSnd>
            <p:snd r:embed="rId5" name="Alejandro Abad - Ahora mas que nunca - edita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63" name="Picture 19" descr="E:\PPS  EXCLUSIVOS\- Cuarentena\Imágenes\pandemias-en-el-mu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500">
        <p14:ripple dir="rd"/>
      </p:transition>
    </mc:Choice>
    <mc:Fallback xmlns="">
      <p:transition spd="slow" advTm="2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Cuarentena\Imágenes\1q9UC-2B5-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860031" y="1995686"/>
            <a:ext cx="32063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El mundo nos cambió</a:t>
            </a:r>
          </a:p>
        </p:txBody>
      </p:sp>
      <p:pic>
        <p:nvPicPr>
          <p:cNvPr id="2051" name="Picture 3" descr="E:\PPS  EXCLUSIVOS\- Cuarentena\Imágenes\gahag-0107058958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932040" y="627534"/>
            <a:ext cx="29770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La vida nos cambió</a:t>
            </a:r>
            <a:endParaRPr lang="es-ES" sz="4000" dirty="0"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:randomBar dir="vert"/>
      </p:transition>
    </mc:Choice>
    <mc:Fallback xmlns="">
      <p:transition spd="slow" advTm="11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Cuarentena\Imágenes\887-mire-el-fondo-de-pantalla-hd-de-puesta-de-sol-jugosa-gratis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16016" y="3147814"/>
            <a:ext cx="4176465" cy="1656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La soberbia humana ha quedado arrodillada ante un microscópico enemigo</a:t>
            </a:r>
            <a:endParaRPr lang="es-ES" sz="4000" dirty="0"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pull/>
      </p:transition>
    </mc:Choice>
    <mc:Fallback xmlns="">
      <p:transition spd="slow" advTm="8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Cuarentena\Imágenes\fondo454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23928" y="411510"/>
            <a:ext cx="18036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dirty="0" smtClean="0">
                <a:ln>
                  <a:solidFill>
                    <a:srgbClr val="00B0F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Los Besos</a:t>
            </a:r>
            <a:endParaRPr lang="es-ES" sz="4000" dirty="0">
              <a:ln>
                <a:solidFill>
                  <a:srgbClr val="00B0F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3075" name="Picture 3" descr="E:\PPS  EXCLUSIVOS\- Cuarentena\Imágenes\paper_rope_old_91698_1920x108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3999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228184" y="627534"/>
            <a:ext cx="19447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Los abrazos</a:t>
            </a:r>
            <a:endParaRPr lang="es-ES" sz="4000" b="1" dirty="0"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3077" name="Picture 5" descr="E:\PPS  EXCLUSIVOS\- Cuarentena\Imágenes\550575088-cordialidad-sexy-amigo-amista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1" y="-36885"/>
            <a:ext cx="9150349" cy="515143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619672" y="757466"/>
            <a:ext cx="6192688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el simple gesto de agarrarnos de las manos han caído por ahora en el olvido,</a:t>
            </a:r>
            <a:endParaRPr lang="es-ES" sz="4000" b="1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flythrough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Cuarentena\Imágenes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59632" y="195486"/>
            <a:ext cx="6336703" cy="10990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00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Lecciones que nos hacen despertar ante cuan importante era sentirnos cerca </a:t>
            </a:r>
            <a:endParaRPr lang="es-ES" sz="4000" dirty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4100" name="Picture 4" descr="E:\PPS  EXCLUSIVOS\- Cuarentena\Imágenes\Frases-Amor-Familiar-597ba3fc5f9b58928bd9ba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580914"/>
            <a:ext cx="37465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demostrarnos el amor.</a:t>
            </a:r>
            <a:endParaRPr lang="es-ES" sz="4000" dirty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14:prism isContent="1" isInverted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Cuarentena\Imágenes\1584755155_721452_1584756031_noticia_normal_recort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71600" y="915566"/>
            <a:ext cx="30251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dirty="0" smtClean="0">
                <a:ln>
                  <a:solidFill>
                    <a:schemeClr val="tx1">
                      <a:lumMod val="6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Si, estamos aislados</a:t>
            </a:r>
            <a:endParaRPr lang="es-ES" sz="4000" dirty="0">
              <a:ln>
                <a:solidFill>
                  <a:schemeClr val="tx1">
                    <a:lumMod val="6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2051" name="Picture 3" descr="E:\PPS  EXCLUSIVOS\- Cuarentena\Imágenes\10206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630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 rot="21314891">
            <a:off x="5004048" y="1487835"/>
            <a:ext cx="3384376" cy="107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700"/>
              </a:lnSpc>
            </a:pPr>
            <a:r>
              <a:rPr lang="es-ES" sz="4000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Pero al mismo tiempo estamos unidos</a:t>
            </a:r>
            <a:endParaRPr lang="es-ES" sz="400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prism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Cuarentena\Imágenes\ayu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012160" y="267494"/>
            <a:ext cx="29523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Dejamos de pensar en nosotros mismos,</a:t>
            </a:r>
            <a:endParaRPr lang="es-ES" sz="4000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3075" name="Picture 3" descr="E:\PPS  EXCLUSIVOS\- Cuarentena\Imágenes\ETalhS3XgAk4aR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907704" y="339502"/>
            <a:ext cx="45191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Para pensar en el bien común.</a:t>
            </a:r>
            <a:endParaRPr lang="es-ES" sz="4000" dirty="0">
              <a:ln>
                <a:solidFill>
                  <a:srgbClr val="002060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5000">
        <p14:flip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Cuarentena\Imágenes\mente-anciano1-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563888" y="277813"/>
            <a:ext cx="3960440" cy="1551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700"/>
              </a:lnSpc>
            </a:pPr>
            <a:r>
              <a:rPr lang="es-ES" sz="40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Ahora miramos de manera diferente a nuestros </a:t>
            </a:r>
          </a:p>
          <a:p>
            <a:pPr>
              <a:lnSpc>
                <a:spcPts val="3700"/>
              </a:lnSpc>
            </a:pPr>
            <a:r>
              <a:rPr lang="es-ES" sz="40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abuelos,</a:t>
            </a:r>
            <a:endParaRPr lang="es-ES" sz="4000" dirty="0">
              <a:ln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4099" name="Picture 3" descr="E:\PPS  EXCLUSIVOS\- Cuarentena\Imágenes\funiber-soledad-veje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50350" cy="5165726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2859782"/>
            <a:ext cx="3096344" cy="10990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0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Cuando antes quizás ni los veíamos.</a:t>
            </a:r>
            <a:endParaRPr lang="es-ES" sz="4000" dirty="0">
              <a:ln>
                <a:solidFill>
                  <a:schemeClr val="tx2">
                    <a:lumMod val="7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500">
        <p:checker/>
      </p:transition>
    </mc:Choice>
    <mc:Fallback xmlns="">
      <p:transition spd="slow" advTm="155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Cuarentena\Imágenes\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220072" y="195486"/>
            <a:ext cx="27363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Todo se detuvo</a:t>
            </a:r>
            <a:endParaRPr lang="es-ES" sz="4000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5123" name="Picture 3" descr="E:\PPS  EXCLUSIVOS\- Cuarentena\Imágenes\pruebas-coronavirus-laboratorio-del-hospital-clinic-barcelona-15834031524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9512" y="339502"/>
            <a:ext cx="4536504" cy="1551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700"/>
              </a:lnSpc>
            </a:pPr>
            <a:r>
              <a:rPr lang="es-ES" sz="4000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nos ha hecho entender lo esencial de un médico, </a:t>
            </a:r>
          </a:p>
          <a:p>
            <a:pPr algn="ctr">
              <a:lnSpc>
                <a:spcPts val="3700"/>
              </a:lnSpc>
            </a:pPr>
            <a:r>
              <a:rPr lang="es-ES" sz="4000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una enfermera</a:t>
            </a:r>
            <a:endParaRPr lang="es-ES" sz="4000" dirty="0">
              <a:ln>
                <a:solidFill>
                  <a:srgbClr val="002060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Cuarentena\Imágenes\158752388634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267494"/>
            <a:ext cx="53816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dirty="0" smtClean="0">
                <a:ln>
                  <a:solidFill>
                    <a:schemeClr val="tx1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Un trabajador abnegado de la salud;</a:t>
            </a:r>
            <a:endParaRPr lang="es-ES" sz="4000" dirty="0">
              <a:ln>
                <a:solidFill>
                  <a:schemeClr val="tx1">
                    <a:lumMod val="7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2051" name="Picture 3" descr="E:\PPS  EXCLUSIVOS\- Cuarentena\Imágenes\20200319105518224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580112" y="411510"/>
            <a:ext cx="3384376" cy="2073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0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La importancia de la ciencia por encima de los intereses económicos,</a:t>
            </a:r>
            <a:endParaRPr lang="es-ES" sz="4000" dirty="0">
              <a:ln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5000">
        <p:cover/>
      </p:transition>
    </mc:Choice>
    <mc:Fallback xmlns="">
      <p:transition spd="slow" advTm="15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Cuarentena\Imágenes\la-resistencia-de-los-ninos-ante-el-coronavirus-podria-explicarse-por-experiencias-previas-o-por-su-fortaleza-inmunitaria-entre-otras-teorias_10c78586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Cuarentena\Imágenes\20 - Deport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7938"/>
            <a:ext cx="9131300" cy="5126037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rot="282861">
            <a:off x="2879436" y="2421889"/>
            <a:ext cx="36824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Nos apagaron los deportes</a:t>
            </a:r>
            <a:endParaRPr lang="es-ES" sz="3600" dirty="0">
              <a:ln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4100" name="Picture 4" descr="E:\PPS  EXCLUSIVOS\- Cuarentena\Imágenes\21 - teatros-canal-sala-virtu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"/>
            <a:ext cx="9156700" cy="5143501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419872" y="1275606"/>
            <a:ext cx="23599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Los conciertos,</a:t>
            </a:r>
            <a:endParaRPr lang="es-ES" sz="4000" dirty="0">
              <a:ln>
                <a:solidFill>
                  <a:schemeClr val="bg1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:blinds dir="vert"/>
      </p:transition>
    </mc:Choice>
    <mc:Fallback xmlns="">
      <p:transition spd="slow" advTm="1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PPS  EXCLUSIVOS\- Cuarentena\Imágenes\amazonico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9513" y="843558"/>
            <a:ext cx="194421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Los restaurantes, los cafés</a:t>
            </a:r>
            <a:endParaRPr lang="es-ES" sz="4000" dirty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14:switch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Cuarentena\Imágenes\feliz-pareja-joven-comiendo-bebiendo-vino-casa_153437-9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58070" y="195486"/>
            <a:ext cx="5328592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Pero ahora nos miramos a los ojos en nuestras mesas,</a:t>
            </a:r>
            <a:endParaRPr lang="es-ES" sz="4000" dirty="0">
              <a:ln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5124" name="Picture 4" descr="E:\PPS  EXCLUSIVOS\- Cuarentena\Imágenes\pareja-hablando-sal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835696" y="195486"/>
            <a:ext cx="2520280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Nuestras salas, nuestros balcones</a:t>
            </a:r>
            <a:endParaRPr lang="es-ES" sz="4000" dirty="0">
              <a:ln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prism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Cuarentena\Imágenes\habitos-higiene-coronavir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347864" y="195486"/>
            <a:ext cx="5472608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Hemos reflexionado, no solamente en nociones básicas de higiene personal,</a:t>
            </a:r>
            <a:endParaRPr lang="es-ES" sz="4000" dirty="0">
              <a:ln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6147" name="Picture 3" descr="E:\PPS  EXCLUSIVOS\- Cuarentena\Imágenes\contaminacionatmosferic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771550"/>
            <a:ext cx="5040560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Sino también en la contaminación que hacemos a lo que nos rodea.</a:t>
            </a:r>
            <a:endParaRPr lang="es-ES" sz="4000" dirty="0">
              <a:ln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0000">
        <p14:ripple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Cuarentena\Imágenes\27 - descar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9525"/>
            <a:ext cx="9156700" cy="51625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16016" y="2643758"/>
            <a:ext cx="40094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Los animales andan libres,</a:t>
            </a:r>
            <a:endParaRPr lang="es-ES" sz="4000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7171" name="Picture 3" descr="E:\PPS  EXCLUSIVOS\- Cuarentena\Imágenes\monos_tailand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016" y="1"/>
            <a:ext cx="9161016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27584" y="3939902"/>
            <a:ext cx="46810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Felices, sin que nada los afecte,</a:t>
            </a:r>
            <a:endParaRPr lang="es-ES" sz="4000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3000">
        <p:dissolve/>
      </p:transition>
    </mc:Choice>
    <mc:Fallback xmlns="">
      <p:transition spd="slow" advTm="13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Cuarentena\Imágenes\29 - YGP6KRJQ3JBMPHVVZ4WXCNZI6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87624" y="483518"/>
            <a:ext cx="3240360" cy="1586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0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Ahora los encerrados somos los seres humanos</a:t>
            </a:r>
            <a:endParaRPr lang="es-ES" sz="4000" dirty="0">
              <a:ln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8195" name="Picture 3" descr="E:\PPS  EXCLUSIVOS\- Cuarentena\Imágenes\Collserola-Barcelona-1200x7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308054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03848" y="555526"/>
            <a:ext cx="43332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dirty="0" smtClean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Que hemos robado su espacio,</a:t>
            </a:r>
            <a:endParaRPr lang="es-ES" sz="4000" dirty="0">
              <a:ln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6000">
        <p14:doors dir="vert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Cuarentena\Imágenes\d9537183b5b79722fe4ee4dfbf863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1588"/>
            <a:ext cx="9156700" cy="5138737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07704" y="339502"/>
            <a:ext cx="60147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Todo esto posiblemente no es apocalíptico,</a:t>
            </a:r>
            <a:endParaRPr lang="es-ES" sz="400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2051" name="Picture 3" descr="E:\PPS  EXCLUSIVOS\- Cuarentena\Imágenes\13303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1588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55576" y="267494"/>
            <a:ext cx="31999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Pero sí aleccionador.</a:t>
            </a:r>
            <a:endParaRPr lang="es-ES" sz="4000" dirty="0">
              <a:ln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14:shred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Cuarentena\Imágenes\Despertar-de-la-concienc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39552" y="267494"/>
            <a:ext cx="7992888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Quizás la humanidad necesitaba una sacudida que nos despertara del letargo automático en el que vivimos</a:t>
            </a:r>
            <a:endParaRPr lang="es-ES" sz="4000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3077" name="Picture 5" descr="E:\PPS  EXCLUSIVOS\- Cuarentena\Imágenes\20170705191926-tecnologianegociocompetitiv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4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012160" y="339502"/>
            <a:ext cx="2808312" cy="318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3600" dirty="0" smtClean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Donde le damos protagonismo a la inmediatez de lo tecnológico por encima de la paciencia por lo real. </a:t>
            </a:r>
            <a:endParaRPr lang="es-ES" sz="3600" dirty="0">
              <a:ln>
                <a:solidFill>
                  <a:schemeClr val="accent5">
                    <a:lumMod val="40000"/>
                    <a:lumOff val="60000"/>
                  </a:schemeClr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000">
        <p14:prism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Cuarentena\Imágenes\istock000019312283sma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23928" y="267494"/>
            <a:ext cx="2376264" cy="1656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De esta saldremos juntos,</a:t>
            </a:r>
            <a:endParaRPr lang="es-ES" sz="4000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031" name="Picture 7" descr="E:\PPS  EXCLUSIVOS\- Cuarentena\Imágenes\38 - img_econcejo_20190104-135639_imagenes_lv_terceros_istock-499030424-ka8H--656x438@LaVanguardia-We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802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5580112" y="339502"/>
            <a:ext cx="2736304" cy="1656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le daremos el valor a ese beso, a ese abrazo</a:t>
            </a:r>
            <a:endParaRPr lang="es-ES" sz="400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030" name="Picture 6" descr="E:\PPS  EXCLUSIVOS\- Cuarentena\Imágenes\trabajo-en-equipo-2-e155857517368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802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683568" y="267494"/>
            <a:ext cx="3744416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a esa mano extendida de quien te quiere</a:t>
            </a:r>
            <a:endParaRPr lang="es-ES" sz="4000" dirty="0">
              <a:ln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5000">
        <p:pull/>
      </p:transition>
    </mc:Choice>
    <mc:Fallback xmlns="">
      <p:transition spd="slow" advTm="25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Cuarentena\Imágenes\por-que-no-hacemos-caso-a-las-alertas-240801-1_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71600" y="1347614"/>
            <a:ext cx="42290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Este virus nos hará mejores,</a:t>
            </a:r>
            <a:endParaRPr lang="es-ES" sz="4000" dirty="0"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2050" name="Picture 2" descr="E:\PPS  EXCLUSIVOS\- Cuarentena\Imágenes\11013465_890630864336294_4821778377260087583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355976" y="411510"/>
            <a:ext cx="3672408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Porque nos hará iniciar todo desde cero.</a:t>
            </a:r>
            <a:endParaRPr lang="es-ES" sz="4000" dirty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5000">
        <p14:gallery dir="l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Cuarentena\Imágenes\crianz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652120" y="411510"/>
            <a:ext cx="2592288" cy="107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700"/>
              </a:lnSpc>
            </a:pPr>
            <a:r>
              <a:rPr lang="es-ES" sz="4000" dirty="0" smtClean="0">
                <a:ln>
                  <a:solidFill>
                    <a:srgbClr val="663300"/>
                  </a:solidFill>
                </a:ln>
                <a:solidFill>
                  <a:srgbClr val="221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Pero por ahora, y solo por ahora,</a:t>
            </a:r>
            <a:endParaRPr lang="es-ES" sz="4000" dirty="0">
              <a:ln>
                <a:solidFill>
                  <a:srgbClr val="663300"/>
                </a:solidFill>
              </a:ln>
              <a:solidFill>
                <a:srgbClr val="2211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3075" name="Picture 3" descr="E:\PPS  EXCLUSIVOS\- Cuarentena\Imágenes\Home_Remedies_Blood_Pressure_Hand_Hold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987824" y="3651870"/>
            <a:ext cx="472437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dirty="0" smtClean="0">
                <a:ln>
                  <a:solidFill>
                    <a:srgbClr val="501604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No nos agarremos de las manos</a:t>
            </a:r>
            <a:endParaRPr lang="es-ES" sz="4000" dirty="0">
              <a:ln>
                <a:solidFill>
                  <a:srgbClr val="501604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2000">
        <p14:honeycomb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Cuarentena\Imágenes\Reglas-de-amistad-entre-mujeres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63688" y="267494"/>
            <a:ext cx="5616624" cy="11214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00"/>
              </a:lnSpc>
            </a:pPr>
            <a:r>
              <a:rPr lang="es-ES" sz="4000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Pero estoy convencido que muy pronto, juntos</a:t>
            </a:r>
            <a:endParaRPr lang="es-ES" sz="4000" dirty="0">
              <a:ln>
                <a:solidFill>
                  <a:srgbClr val="0070C0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4100" name="Picture 4" descr="E:\PPS  EXCLUSIVOS\- Cuarentena\Imágenes\untitl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5" y="915566"/>
            <a:ext cx="3312367" cy="1656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ln w="9525"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Podremos llegar a donde jamás hemos ido.</a:t>
            </a:r>
            <a:endParaRPr lang="es-ES" sz="4000" dirty="0">
              <a:ln w="9525">
                <a:solidFill>
                  <a:schemeClr val="accent3">
                    <a:lumMod val="60000"/>
                    <a:lumOff val="4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14:prism isContent="1" isInverted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Cuarentena\Imágenes\ETDi2QhXkAAIH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3000">
        <p14:ripple dir="lu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PPS  EXCLUSIVOS\- Cuarentena\Imágenes\98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539552" y="555525"/>
            <a:ext cx="393889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Música</a:t>
            </a:r>
            <a:r>
              <a:rPr lang="es-ES" sz="3200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: Ahora mas que Nunca</a:t>
            </a:r>
          </a:p>
          <a:p>
            <a:r>
              <a:rPr lang="es-ES" sz="320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</a:t>
            </a:r>
            <a:r>
              <a:rPr lang="es-ES" sz="320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        Alejandro Abad</a:t>
            </a:r>
            <a:endParaRPr lang="es-ES" sz="3200" dirty="0"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39551" y="2130991"/>
            <a:ext cx="17171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Abril 2020</a:t>
            </a:r>
            <a:endParaRPr lang="es-ES" sz="3200" dirty="0"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03871" y="3867894"/>
            <a:ext cx="416812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Autor texto: </a:t>
            </a:r>
          </a:p>
          <a:p>
            <a:r>
              <a:rPr lang="es-ES" sz="3200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José Luis Rodríguez “El Puma”</a:t>
            </a:r>
            <a:endParaRPr lang="es-ES" sz="3200" dirty="0"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grpSp>
        <p:nvGrpSpPr>
          <p:cNvPr id="12" name="13 Grupo"/>
          <p:cNvGrpSpPr>
            <a:grpSpLocks/>
          </p:cNvGrpSpPr>
          <p:nvPr/>
        </p:nvGrpSpPr>
        <p:grpSpPr bwMode="auto">
          <a:xfrm flipH="1">
            <a:off x="7582134" y="3579860"/>
            <a:ext cx="1114536" cy="1425373"/>
            <a:chOff x="6948264" y="2205038"/>
            <a:chExt cx="1763959" cy="1701614"/>
          </a:xfrm>
        </p:grpSpPr>
        <p:pic>
          <p:nvPicPr>
            <p:cNvPr id="13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676981" cy="4776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r>
                <a:rPr lang="es-ES" sz="2000" dirty="0">
                  <a:ln>
                    <a:solidFill>
                      <a:schemeClr val="accent3">
                        <a:lumMod val="60000"/>
                        <a:lumOff val="40000"/>
                      </a:schemeClr>
                    </a:solidFill>
                  </a:ln>
                  <a:latin typeface="CAC Champagne" panose="00000400000000000000" pitchFamily="2" charset="2"/>
                  <a:cs typeface="Arial" charset="0"/>
                </a:rPr>
                <a:t>Margarita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3000">
        <p14:vortex dir="r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3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1912</TotalTime>
  <Words>378</Words>
  <Application>Microsoft Office PowerPoint</Application>
  <PresentationFormat>Presentación en pantalla (16:9)</PresentationFormat>
  <Paragraphs>54</Paragraphs>
  <Slides>27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3" baseType="lpstr">
      <vt:lpstr>Arial</vt:lpstr>
      <vt:lpstr>Kristen ITC</vt:lpstr>
      <vt:lpstr>Santa'sSleighFull 'Deluxe'</vt:lpstr>
      <vt:lpstr>CAC Champagne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38</cp:revision>
  <dcterms:created xsi:type="dcterms:W3CDTF">2020-03-31T16:57:33Z</dcterms:created>
  <dcterms:modified xsi:type="dcterms:W3CDTF">2020-04-28T22:58:36Z</dcterms:modified>
</cp:coreProperties>
</file>