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67" r:id="rId3"/>
    <p:sldId id="260" r:id="rId4"/>
    <p:sldId id="290" r:id="rId5"/>
    <p:sldId id="262" r:id="rId6"/>
    <p:sldId id="259" r:id="rId7"/>
    <p:sldId id="297" r:id="rId8"/>
    <p:sldId id="302" r:id="rId9"/>
    <p:sldId id="286" r:id="rId10"/>
    <p:sldId id="258" r:id="rId11"/>
    <p:sldId id="272" r:id="rId12"/>
    <p:sldId id="264" r:id="rId13"/>
    <p:sldId id="275" r:id="rId14"/>
    <p:sldId id="265" r:id="rId15"/>
    <p:sldId id="263" r:id="rId16"/>
    <p:sldId id="293" r:id="rId17"/>
    <p:sldId id="304" r:id="rId18"/>
    <p:sldId id="266" r:id="rId19"/>
    <p:sldId id="295" r:id="rId20"/>
    <p:sldId id="298" r:id="rId21"/>
    <p:sldId id="261" r:id="rId22"/>
    <p:sldId id="276" r:id="rId23"/>
    <p:sldId id="285" r:id="rId24"/>
    <p:sldId id="279" r:id="rId25"/>
    <p:sldId id="292" r:id="rId26"/>
    <p:sldId id="284" r:id="rId27"/>
    <p:sldId id="269" r:id="rId28"/>
    <p:sldId id="296" r:id="rId29"/>
    <p:sldId id="288" r:id="rId30"/>
    <p:sldId id="301" r:id="rId31"/>
    <p:sldId id="268" r:id="rId32"/>
    <p:sldId id="273" r:id="rId33"/>
    <p:sldId id="305" r:id="rId34"/>
    <p:sldId id="283" r:id="rId35"/>
    <p:sldId id="280" r:id="rId36"/>
    <p:sldId id="294" r:id="rId37"/>
    <p:sldId id="300" r:id="rId38"/>
    <p:sldId id="270" r:id="rId39"/>
    <p:sldId id="306" r:id="rId40"/>
  </p:sldIdLst>
  <p:sldSz cx="9144000" cy="5143500" type="screen16x9"/>
  <p:notesSz cx="6858000" cy="9144000"/>
  <p:photoAlbum/>
  <p:defaultTextStyle>
    <a:defPPr>
      <a:defRPr lang="es-P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qs59kKrAiofV/adc2l4x1Q" hashData="tu0NHZbxvaaizhXXzjpzSlMLyaE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028D4"/>
    <a:srgbClr val="0F282F"/>
    <a:srgbClr val="2A1500"/>
    <a:srgbClr val="663300"/>
    <a:srgbClr val="744B00"/>
    <a:srgbClr val="FAD5A4"/>
    <a:srgbClr val="004FEE"/>
    <a:srgbClr val="FF9933"/>
    <a:srgbClr val="FF6600"/>
    <a:srgbClr val="3399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snapVertSplitter="1" vertBarState="minimized" horzBarState="maximized">
    <p:restoredLeft sz="15620"/>
    <p:restoredTop sz="93499" autoAdjust="0"/>
  </p:normalViewPr>
  <p:slideViewPr>
    <p:cSldViewPr>
      <p:cViewPr>
        <p:scale>
          <a:sx n="400" d="100"/>
          <a:sy n="400" d="100"/>
        </p:scale>
        <p:origin x="5826" y="3942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9A7287-6DE8-4ADF-B2FE-16D45C4B445A}" type="datetimeFigureOut">
              <a:rPr lang="es-PE" smtClean="0"/>
              <a:pPr/>
              <a:t>29/03/2020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D6A752-694F-436C-9305-F6B9C6B7CB5E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5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9A7287-6DE8-4ADF-B2FE-16D45C4B445A}" type="datetimeFigureOut">
              <a:rPr lang="es-PE" smtClean="0"/>
              <a:pPr/>
              <a:t>29/03/2020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D6A752-694F-436C-9305-F6B9C6B7CB5E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5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9A7287-6DE8-4ADF-B2FE-16D45C4B445A}" type="datetimeFigureOut">
              <a:rPr lang="es-PE" smtClean="0"/>
              <a:pPr/>
              <a:t>29/03/2020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D6A752-694F-436C-9305-F6B9C6B7CB5E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5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9A7287-6DE8-4ADF-B2FE-16D45C4B445A}" type="datetimeFigureOut">
              <a:rPr lang="es-PE" smtClean="0"/>
              <a:pPr/>
              <a:t>29/03/2020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D6A752-694F-436C-9305-F6B9C6B7CB5E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5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9A7287-6DE8-4ADF-B2FE-16D45C4B445A}" type="datetimeFigureOut">
              <a:rPr lang="es-PE" smtClean="0"/>
              <a:pPr/>
              <a:t>29/03/2020</a:t>
            </a:fld>
            <a:endParaRPr lang="es-PE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D6A752-694F-436C-9305-F6B9C6B7CB5E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5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9A7287-6DE8-4ADF-B2FE-16D45C4B445A}" type="datetimeFigureOut">
              <a:rPr lang="es-PE" smtClean="0"/>
              <a:pPr/>
              <a:t>29/03/2020</a:t>
            </a:fld>
            <a:endParaRPr lang="es-PE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D6A752-694F-436C-9305-F6B9C6B7CB5E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5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9A7287-6DE8-4ADF-B2FE-16D45C4B445A}" type="datetimeFigureOut">
              <a:rPr lang="es-PE" smtClean="0"/>
              <a:pPr/>
              <a:t>29/03/2020</a:t>
            </a:fld>
            <a:endParaRPr lang="es-PE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D6A752-694F-436C-9305-F6B9C6B7CB5E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5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9A7287-6DE8-4ADF-B2FE-16D45C4B445A}" type="datetimeFigureOut">
              <a:rPr lang="es-PE" smtClean="0"/>
              <a:pPr/>
              <a:t>29/03/2020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D6A752-694F-436C-9305-F6B9C6B7CB5E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5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9A7287-6DE8-4ADF-B2FE-16D45C4B445A}" type="datetimeFigureOut">
              <a:rPr lang="es-PE" smtClean="0"/>
              <a:pPr/>
              <a:t>29/03/2020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D6A752-694F-436C-9305-F6B9C6B7CB5E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5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9A7287-6DE8-4ADF-B2FE-16D45C4B445A}" type="datetimeFigureOut">
              <a:rPr lang="es-PE" smtClean="0"/>
              <a:pPr/>
              <a:t>29/03/2020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D6A752-694F-436C-9305-F6B9C6B7CB5E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5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9A7287-6DE8-4ADF-B2FE-16D45C4B445A}" type="datetimeFigureOut">
              <a:rPr lang="es-PE" smtClean="0"/>
              <a:pPr/>
              <a:t>29/03/2020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D6A752-694F-436C-9305-F6B9C6B7CB5E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5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9A7287-6DE8-4ADF-B2FE-16D45C4B445A}" type="datetimeFigureOut">
              <a:rPr lang="es-PE" smtClean="0"/>
              <a:pPr/>
              <a:t>29/03/2020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D6A752-694F-436C-9305-F6B9C6B7CB5E}" type="slidenum">
              <a:rPr lang="es-PE" smtClean="0"/>
              <a:pPr/>
              <a:t>‹Nº›</a:t>
            </a:fld>
            <a:endParaRPr lang="es-P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Click="0" advTm="15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10" Type="http://schemas.openxmlformats.org/officeDocument/2006/relationships/image" Target="../media/image8.pn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3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9.png"/><Relationship Id="rId13" Type="http://schemas.openxmlformats.org/officeDocument/2006/relationships/image" Target="../media/image52.png"/><Relationship Id="rId18" Type="http://schemas.openxmlformats.org/officeDocument/2006/relationships/image" Target="../media/image55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54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48.png"/><Relationship Id="rId11" Type="http://schemas.openxmlformats.org/officeDocument/2006/relationships/image" Target="../media/image51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53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47.png"/><Relationship Id="rId9" Type="http://schemas.openxmlformats.org/officeDocument/2006/relationships/image" Target="../media/image50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3028D4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13 Imagen" descr="puerta-abierta-ok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1768" cy="5143500"/>
          </a:xfrm>
          <a:prstGeom prst="rect">
            <a:avLst/>
          </a:prstGeom>
        </p:spPr>
      </p:pic>
      <p:sp>
        <p:nvSpPr>
          <p:cNvPr id="15" name="1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00B050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6" name="1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3028D4"/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00">
                <a:schemeClr val="bg1">
                  <a:lumMod val="9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17" name="16 Imagen" descr="cooltext353185263176400.png"/>
          <p:cNvPicPr>
            <a:picLocks noChangeAspect="1"/>
          </p:cNvPicPr>
          <p:nvPr/>
        </p:nvPicPr>
        <p:blipFill>
          <a:blip r:embed="rId4">
            <a:duotone>
              <a:schemeClr val="bg2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285720" y="781240"/>
            <a:ext cx="1563784" cy="504626"/>
          </a:xfrm>
          <a:prstGeom prst="rect">
            <a:avLst/>
          </a:prstGeom>
        </p:spPr>
      </p:pic>
      <p:pic>
        <p:nvPicPr>
          <p:cNvPr id="18" name="17 Imagen" descr="cooltext353185280607161.png"/>
          <p:cNvPicPr>
            <a:picLocks noChangeAspect="1"/>
          </p:cNvPicPr>
          <p:nvPr/>
        </p:nvPicPr>
        <p:blipFill>
          <a:blip r:embed="rId5">
            <a:duotone>
              <a:schemeClr val="bg2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2000232" y="785800"/>
            <a:ext cx="2214578" cy="546792"/>
          </a:xfrm>
          <a:prstGeom prst="rect">
            <a:avLst/>
          </a:prstGeom>
        </p:spPr>
      </p:pic>
      <p:pic>
        <p:nvPicPr>
          <p:cNvPr id="19" name="18 Imagen" descr="cooltext353185298655826.png"/>
          <p:cNvPicPr>
            <a:picLocks noChangeAspect="1"/>
          </p:cNvPicPr>
          <p:nvPr/>
        </p:nvPicPr>
        <p:blipFill>
          <a:blip r:embed="rId6">
            <a:duotone>
              <a:schemeClr val="bg2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1928794" y="1428742"/>
            <a:ext cx="428628" cy="567302"/>
          </a:xfrm>
          <a:prstGeom prst="rect">
            <a:avLst/>
          </a:prstGeom>
        </p:spPr>
      </p:pic>
      <p:pic>
        <p:nvPicPr>
          <p:cNvPr id="20" name="19 Imagen" descr="cooltext353185314320392.png"/>
          <p:cNvPicPr>
            <a:picLocks noChangeAspect="1"/>
          </p:cNvPicPr>
          <p:nvPr/>
        </p:nvPicPr>
        <p:blipFill>
          <a:blip r:embed="rId7">
            <a:duotone>
              <a:schemeClr val="bg2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1571604" y="2214560"/>
            <a:ext cx="1285884" cy="530869"/>
          </a:xfrm>
          <a:prstGeom prst="rect">
            <a:avLst/>
          </a:prstGeom>
        </p:spPr>
      </p:pic>
      <p:pic>
        <p:nvPicPr>
          <p:cNvPr id="21" name="20 Imagen" descr="cooltext353185322318320.png"/>
          <p:cNvPicPr>
            <a:picLocks noChangeAspect="1"/>
          </p:cNvPicPr>
          <p:nvPr/>
        </p:nvPicPr>
        <p:blipFill>
          <a:blip r:embed="rId8">
            <a:duotone>
              <a:schemeClr val="bg2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780290" y="3071817"/>
            <a:ext cx="791313" cy="500066"/>
          </a:xfrm>
          <a:prstGeom prst="rect">
            <a:avLst/>
          </a:prstGeom>
        </p:spPr>
      </p:pic>
      <p:pic>
        <p:nvPicPr>
          <p:cNvPr id="22" name="21 Imagen" descr="cooltext353185331289350.png"/>
          <p:cNvPicPr>
            <a:picLocks noChangeAspect="1"/>
          </p:cNvPicPr>
          <p:nvPr/>
        </p:nvPicPr>
        <p:blipFill>
          <a:blip r:embed="rId9">
            <a:duotone>
              <a:schemeClr val="bg2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1928794" y="3071816"/>
            <a:ext cx="1785950" cy="541196"/>
          </a:xfrm>
          <a:prstGeom prst="rect">
            <a:avLst/>
          </a:prstGeom>
        </p:spPr>
      </p:pic>
      <p:pic>
        <p:nvPicPr>
          <p:cNvPr id="23" name="22 Imagen" descr="cooltext353186231732923.png"/>
          <p:cNvPicPr>
            <a:picLocks noChangeAspect="1"/>
          </p:cNvPicPr>
          <p:nvPr/>
        </p:nvPicPr>
        <p:blipFill>
          <a:blip r:embed="rId10">
            <a:duotone>
              <a:schemeClr val="bg2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285720" y="4286262"/>
            <a:ext cx="1500199" cy="214314"/>
          </a:xfrm>
          <a:prstGeom prst="rect">
            <a:avLst/>
          </a:prstGeom>
        </p:spPr>
      </p:pic>
      <p:pic>
        <p:nvPicPr>
          <p:cNvPr id="24" name="23 Imagen" descr="puerta-abierta-ok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1768" cy="5143500"/>
          </a:xfrm>
          <a:prstGeom prst="rect">
            <a:avLst/>
          </a:prstGeom>
        </p:spPr>
      </p:pic>
    </p:spTree>
  </p:cSld>
  <p:clrMapOvr>
    <a:masterClrMapping/>
  </p:clrMapOvr>
  <p:transition advClick="0" advTm="28000">
    <p:sndAc>
      <p:stSnd loop="1">
        <p:snd r:embed="rId2" name="serenad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9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7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0"/>
                            </p:stCondLst>
                            <p:childTnLst>
                              <p:par>
                                <p:cTn id="29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1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2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7000"/>
                            </p:stCondLst>
                            <p:childTnLst>
                              <p:par>
                                <p:cTn id="35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9000"/>
                            </p:stCondLst>
                            <p:childTnLst>
                              <p:par>
                                <p:cTn id="41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3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44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5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1000"/>
                            </p:stCondLst>
                            <p:childTnLst>
                              <p:par>
                                <p:cTn id="47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9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50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51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3000"/>
                            </p:stCondLst>
                            <p:childTnLst>
                              <p:par>
                                <p:cTn id="53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55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56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57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5000"/>
                            </p:stCondLst>
                            <p:childTnLst>
                              <p:par>
                                <p:cTn id="59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61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62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63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17000"/>
                            </p:stCondLst>
                            <p:childTnLst>
                              <p:par>
                                <p:cTn id="65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6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6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69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5" grpId="1" animBg="1"/>
      <p:bldP spid="16" grpId="0" animBg="1"/>
      <p:bldP spid="16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2060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53890624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FF66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CuadroTexto"/>
          <p:cNvSpPr txBox="1"/>
          <p:nvPr/>
        </p:nvSpPr>
        <p:spPr>
          <a:xfrm>
            <a:off x="785786" y="1571618"/>
            <a:ext cx="1704313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PE" sz="2400" dirty="0"/>
              <a:t>El aire estará </a:t>
            </a:r>
            <a:endParaRPr lang="es-PE" sz="2400" dirty="0" smtClean="0"/>
          </a:p>
          <a:p>
            <a:pPr algn="ctr"/>
            <a:r>
              <a:rPr lang="es-PE" sz="2400" dirty="0" smtClean="0"/>
              <a:t>más </a:t>
            </a:r>
            <a:r>
              <a:rPr lang="es-PE" sz="2400" dirty="0"/>
              <a:t>limpio</a:t>
            </a:r>
          </a:p>
        </p:txBody>
      </p:sp>
      <p:sp>
        <p:nvSpPr>
          <p:cNvPr id="6" name="5 Rectángulo"/>
          <p:cNvSpPr/>
          <p:nvPr/>
        </p:nvSpPr>
        <p:spPr>
          <a:xfrm>
            <a:off x="-285784" y="-214332"/>
            <a:ext cx="9644130" cy="557216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6" presetClass="exit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0"/>
                            </p:stCondLst>
                            <p:childTnLst>
                              <p:par>
                                <p:cTn id="29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/>
      <p:bldP spid="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6600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6946502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AC4600"/>
              </a:gs>
              <a:gs pos="64999">
                <a:srgbClr val="F0EBD5"/>
              </a:gs>
              <a:gs pos="100000">
                <a:srgbClr val="D1C39F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20000"/>
                  <a:lumOff val="8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CuadroTexto"/>
          <p:cNvSpPr txBox="1"/>
          <p:nvPr/>
        </p:nvSpPr>
        <p:spPr>
          <a:xfrm>
            <a:off x="285720" y="1714494"/>
            <a:ext cx="260840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PE" sz="24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agua más cristalina</a:t>
            </a:r>
          </a:p>
        </p:txBody>
      </p:sp>
      <p:sp>
        <p:nvSpPr>
          <p:cNvPr id="7" name="6 Rectángulo"/>
          <p:cNvSpPr/>
          <p:nvPr/>
        </p:nvSpPr>
        <p:spPr>
          <a:xfrm>
            <a:off x="-285784" y="-214332"/>
            <a:ext cx="9644130" cy="557216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0"/>
                            </p:stCondLst>
                            <p:childTnLst>
                              <p:par>
                                <p:cTn id="29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/>
      <p:bldP spid="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7918595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744B00"/>
              </a:gs>
              <a:gs pos="64999">
                <a:srgbClr val="F0EBD5"/>
              </a:gs>
              <a:gs pos="100000">
                <a:srgbClr val="D1C39F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2A3B19"/>
              </a:gs>
              <a:gs pos="50000">
                <a:srgbClr val="9CB86E"/>
              </a:gs>
              <a:gs pos="100000">
                <a:srgbClr val="156B13"/>
              </a:gs>
            </a:gsLst>
            <a:lin ang="10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CuadroTexto"/>
          <p:cNvSpPr txBox="1"/>
          <p:nvPr/>
        </p:nvSpPr>
        <p:spPr>
          <a:xfrm>
            <a:off x="357158" y="1785932"/>
            <a:ext cx="278153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PE" sz="24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Los bosques más espesos</a:t>
            </a:r>
          </a:p>
        </p:txBody>
      </p:sp>
      <p:sp>
        <p:nvSpPr>
          <p:cNvPr id="6" name="5 Rectángulo"/>
          <p:cNvSpPr/>
          <p:nvPr/>
        </p:nvSpPr>
        <p:spPr>
          <a:xfrm>
            <a:off x="-285784" y="-214332"/>
            <a:ext cx="9644130" cy="557216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6" presetClass="exit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0"/>
                            </p:stCondLst>
                            <p:childTnLst>
                              <p:par>
                                <p:cTn id="29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3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45000">
              <a:srgbClr val="00800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498784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FF6600"/>
              </a:gs>
              <a:gs pos="64999">
                <a:srgbClr val="F0EBD5"/>
              </a:gs>
              <a:gs pos="100000">
                <a:srgbClr val="D1C39F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2A3B19"/>
              </a:gs>
              <a:gs pos="50000">
                <a:srgbClr val="9CB86E"/>
              </a:gs>
              <a:gs pos="100000">
                <a:srgbClr val="156B13"/>
              </a:gs>
            </a:gsLst>
            <a:lin ang="10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CuadroTexto"/>
          <p:cNvSpPr txBox="1"/>
          <p:nvPr/>
        </p:nvSpPr>
        <p:spPr>
          <a:xfrm>
            <a:off x="2500298" y="857238"/>
            <a:ext cx="499848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PE" sz="24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Dicen que cuando volvamos a abrir la puerta</a:t>
            </a:r>
          </a:p>
        </p:txBody>
      </p:sp>
      <p:sp>
        <p:nvSpPr>
          <p:cNvPr id="6" name="5 Rectángulo"/>
          <p:cNvSpPr/>
          <p:nvPr/>
        </p:nvSpPr>
        <p:spPr>
          <a:xfrm>
            <a:off x="-285784" y="-214332"/>
            <a:ext cx="9644130" cy="557216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8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8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1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0"/>
                            </p:stCondLst>
                            <p:childTnLst>
                              <p:par>
                                <p:cTn id="26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/>
      <p:bldP spid="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4000">
              <a:srgbClr val="FF3399"/>
            </a:gs>
            <a:gs pos="50000">
              <a:srgbClr val="9CB86E"/>
            </a:gs>
            <a:gs pos="100000">
              <a:srgbClr val="156B13"/>
            </a:gs>
          </a:gsLst>
          <a:lin ang="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30232091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3399">
                  <a:shade val="67500"/>
                  <a:satMod val="115000"/>
                </a:srgbClr>
              </a:gs>
              <a:gs pos="100000">
                <a:srgbClr val="FF3399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 dirty="0"/>
          </a:p>
        </p:txBody>
      </p:sp>
      <p:sp>
        <p:nvSpPr>
          <p:cNvPr id="6" name="5 CuadroTexto"/>
          <p:cNvSpPr txBox="1"/>
          <p:nvPr/>
        </p:nvSpPr>
        <p:spPr>
          <a:xfrm>
            <a:off x="642910" y="3286130"/>
            <a:ext cx="400782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PE" sz="24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Los picaflores nos cantarán al oído </a:t>
            </a:r>
            <a:endParaRPr lang="es-PE" sz="2400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PE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mil </a:t>
            </a:r>
            <a:r>
              <a:rPr lang="es-PE" sz="24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secretos de amor</a:t>
            </a:r>
          </a:p>
        </p:txBody>
      </p:sp>
      <p:sp>
        <p:nvSpPr>
          <p:cNvPr id="7" name="6 Rectángulo"/>
          <p:cNvSpPr/>
          <p:nvPr/>
        </p:nvSpPr>
        <p:spPr>
          <a:xfrm>
            <a:off x="-285784" y="-214332"/>
            <a:ext cx="9644130" cy="557216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6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5000"/>
                            </p:stCondLst>
                            <p:childTnLst>
                              <p:par>
                                <p:cTn id="28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2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7" dur="2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chemeClr val="bg1">
                <a:shade val="67500"/>
                <a:satMod val="115000"/>
              </a:schemeClr>
            </a:gs>
            <a:gs pos="100000">
              <a:schemeClr val="bg1">
                <a:shade val="100000"/>
                <a:satMod val="11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007918156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 dirty="0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20000"/>
                  <a:lumOff val="80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 dirty="0"/>
          </a:p>
        </p:txBody>
      </p:sp>
      <p:sp>
        <p:nvSpPr>
          <p:cNvPr id="6" name="5 CuadroTexto"/>
          <p:cNvSpPr txBox="1"/>
          <p:nvPr/>
        </p:nvSpPr>
        <p:spPr>
          <a:xfrm>
            <a:off x="5857884" y="500048"/>
            <a:ext cx="285687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PE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 los pingüinos harán </a:t>
            </a:r>
            <a:endParaRPr lang="es-PE" sz="24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PE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</a:t>
            </a:r>
            <a:r>
              <a:rPr lang="es-PE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más bella danza</a:t>
            </a:r>
          </a:p>
        </p:txBody>
      </p:sp>
      <p:sp>
        <p:nvSpPr>
          <p:cNvPr id="7" name="6 Rectángulo"/>
          <p:cNvSpPr/>
          <p:nvPr/>
        </p:nvSpPr>
        <p:spPr>
          <a:xfrm>
            <a:off x="-285784" y="-214332"/>
            <a:ext cx="9644130" cy="557216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6" presetClass="exit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0"/>
                            </p:stCondLst>
                            <p:childTnLst>
                              <p:par>
                                <p:cTn id="29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/>
      <p:bldP spid="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00FF"/>
            </a:gs>
            <a:gs pos="50000">
              <a:srgbClr val="00B0F0">
                <a:shade val="67500"/>
                <a:satMod val="115000"/>
              </a:srgbClr>
            </a:gs>
            <a:gs pos="100000">
              <a:srgbClr val="00B0F0">
                <a:shade val="100000"/>
                <a:satMod val="115000"/>
              </a:srgb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4358960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0000FF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 dirty="0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3000">
                <a:schemeClr val="bg1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 dirty="0"/>
          </a:p>
        </p:txBody>
      </p:sp>
      <p:sp>
        <p:nvSpPr>
          <p:cNvPr id="7" name="6 CuadroTexto"/>
          <p:cNvSpPr txBox="1"/>
          <p:nvPr/>
        </p:nvSpPr>
        <p:spPr>
          <a:xfrm>
            <a:off x="357158" y="1500180"/>
            <a:ext cx="2874505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PE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  los delfines nos darán </a:t>
            </a:r>
            <a:endParaRPr lang="es-PE" sz="24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PE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</a:t>
            </a:r>
            <a:r>
              <a:rPr lang="es-PE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bienvenida</a:t>
            </a:r>
          </a:p>
        </p:txBody>
      </p:sp>
      <p:sp>
        <p:nvSpPr>
          <p:cNvPr id="8" name="7 Rectángulo"/>
          <p:cNvSpPr/>
          <p:nvPr/>
        </p:nvSpPr>
        <p:spPr>
          <a:xfrm>
            <a:off x="-285784" y="-214332"/>
            <a:ext cx="9644130" cy="557216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0"/>
                            </p:stCondLst>
                            <p:childTnLst>
                              <p:par>
                                <p:cTn id="29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/>
      <p:bldP spid="8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C000"/>
            </a:gs>
            <a:gs pos="50000">
              <a:srgbClr val="9CB86E"/>
            </a:gs>
            <a:gs pos="100000">
              <a:srgbClr val="156B13"/>
            </a:gs>
          </a:gsLst>
          <a:lin ang="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651683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 dirty="0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 dirty="0"/>
          </a:p>
        </p:txBody>
      </p:sp>
      <p:sp>
        <p:nvSpPr>
          <p:cNvPr id="5" name="4 Rectángulo"/>
          <p:cNvSpPr/>
          <p:nvPr/>
        </p:nvSpPr>
        <p:spPr>
          <a:xfrm>
            <a:off x="6215074" y="2428874"/>
            <a:ext cx="235745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PE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Dicen que cuando </a:t>
            </a:r>
          </a:p>
          <a:p>
            <a:pPr algn="ctr"/>
            <a:r>
              <a:rPr lang="es-PE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volvamos a abrir </a:t>
            </a:r>
          </a:p>
          <a:p>
            <a:pPr algn="ctr"/>
            <a:r>
              <a:rPr lang="es-PE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puerta</a:t>
            </a:r>
            <a:endParaRPr lang="es-PE" sz="24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-285784" y="-214332"/>
            <a:ext cx="9644130" cy="557216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0"/>
                            </p:stCondLst>
                            <p:childTnLst>
                              <p:par>
                                <p:cTn id="29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/>
      <p:bldP spid="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00FF"/>
            </a:gs>
            <a:gs pos="50000">
              <a:srgbClr val="00B0F0">
                <a:shade val="67500"/>
                <a:satMod val="115000"/>
              </a:srgbClr>
            </a:gs>
            <a:gs pos="100000">
              <a:srgbClr val="00B0F0">
                <a:shade val="100000"/>
                <a:satMod val="115000"/>
              </a:srgb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5097797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0000F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99FF">
                  <a:shade val="67500"/>
                  <a:satMod val="115000"/>
                </a:srgbClr>
              </a:gs>
              <a:gs pos="100000">
                <a:srgbClr val="3399FF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CuadroTexto"/>
          <p:cNvSpPr txBox="1"/>
          <p:nvPr/>
        </p:nvSpPr>
        <p:spPr>
          <a:xfrm>
            <a:off x="3571868" y="714362"/>
            <a:ext cx="448392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PE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Seremos libres de pensamientos antiguos</a:t>
            </a:r>
          </a:p>
        </p:txBody>
      </p:sp>
      <p:sp>
        <p:nvSpPr>
          <p:cNvPr id="7" name="6 Rectángulo"/>
          <p:cNvSpPr/>
          <p:nvPr/>
        </p:nvSpPr>
        <p:spPr>
          <a:xfrm>
            <a:off x="-285784" y="-214332"/>
            <a:ext cx="9644130" cy="557216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0"/>
                            </p:stCondLst>
                            <p:childTnLst>
                              <p:par>
                                <p:cTn id="29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/>
      <p:bldP spid="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108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0900011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10000">
                <a:srgbClr val="000092"/>
              </a:gs>
              <a:gs pos="50000">
                <a:schemeClr val="accent6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6">
                  <a:lumMod val="40000"/>
                  <a:lumOff val="6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CuadroTexto"/>
          <p:cNvSpPr txBox="1"/>
          <p:nvPr/>
        </p:nvSpPr>
        <p:spPr>
          <a:xfrm>
            <a:off x="285720" y="1785932"/>
            <a:ext cx="2273379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PE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Libres del miedo al </a:t>
            </a:r>
            <a:endParaRPr lang="es-PE" sz="24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PE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 </a:t>
            </a:r>
            <a:r>
              <a:rPr lang="es-PE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dirán los otros</a:t>
            </a:r>
          </a:p>
        </p:txBody>
      </p:sp>
      <p:sp>
        <p:nvSpPr>
          <p:cNvPr id="5" name="4 Rectángulo"/>
          <p:cNvSpPr/>
          <p:nvPr/>
        </p:nvSpPr>
        <p:spPr>
          <a:xfrm>
            <a:off x="-285784" y="-214332"/>
            <a:ext cx="9644130" cy="557216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0"/>
                            </p:stCondLst>
                            <p:childTnLst>
                              <p:par>
                                <p:cTn id="22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6" grpId="0"/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3">
                <a:lumMod val="75000"/>
              </a:schemeClr>
            </a:gs>
            <a:gs pos="50000">
              <a:srgbClr val="9CB86E"/>
            </a:gs>
            <a:gs pos="100000">
              <a:srgbClr val="156B13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8787467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744B00"/>
              </a:gs>
              <a:gs pos="50000">
                <a:srgbClr val="CCCC00">
                  <a:shade val="67500"/>
                  <a:satMod val="115000"/>
                </a:srgbClr>
              </a:gs>
              <a:gs pos="100000">
                <a:srgbClr val="CCCC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 dirty="0"/>
          </a:p>
        </p:txBody>
      </p:sp>
      <p:sp>
        <p:nvSpPr>
          <p:cNvPr id="4" name="3 CuadroTexto"/>
          <p:cNvSpPr txBox="1"/>
          <p:nvPr/>
        </p:nvSpPr>
        <p:spPr>
          <a:xfrm>
            <a:off x="214282" y="642924"/>
            <a:ext cx="2379177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PE" sz="2400" dirty="0"/>
              <a:t>Y que seremos libres </a:t>
            </a:r>
            <a:endParaRPr lang="es-PE" sz="2400" dirty="0" smtClean="0"/>
          </a:p>
          <a:p>
            <a:pPr algn="ctr"/>
            <a:r>
              <a:rPr lang="es-PE" sz="2400" dirty="0" smtClean="0"/>
              <a:t>del </a:t>
            </a:r>
            <a:r>
              <a:rPr lang="es-PE" sz="2400" dirty="0"/>
              <a:t>apego material</a:t>
            </a:r>
          </a:p>
        </p:txBody>
      </p:sp>
      <p:sp>
        <p:nvSpPr>
          <p:cNvPr id="5" name="4 Rectángulo"/>
          <p:cNvSpPr/>
          <p:nvPr/>
        </p:nvSpPr>
        <p:spPr>
          <a:xfrm>
            <a:off x="-285784" y="-214332"/>
            <a:ext cx="9644130" cy="557216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0"/>
                            </p:stCondLst>
                            <p:childTnLst>
                              <p:par>
                                <p:cTn id="22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/>
      <p:bldP spid="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1"/>
            </a:gs>
            <a:gs pos="50000">
              <a:srgbClr val="3399FF">
                <a:shade val="67500"/>
                <a:satMod val="115000"/>
              </a:srgbClr>
            </a:gs>
            <a:gs pos="100000">
              <a:srgbClr val="3399FF">
                <a:shade val="100000"/>
                <a:satMod val="115000"/>
              </a:srgb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1261348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7000">
                <a:schemeClr val="bg2">
                  <a:lumMod val="10000"/>
                </a:schemeClr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 dirty="0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25000">
                <a:schemeClr val="bg2">
                  <a:lumMod val="90000"/>
                </a:schemeClr>
              </a:gs>
              <a:gs pos="50000">
                <a:srgbClr val="3399FF">
                  <a:shade val="67500"/>
                  <a:satMod val="115000"/>
                </a:srgbClr>
              </a:gs>
              <a:gs pos="100000">
                <a:srgbClr val="3399FF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 dirty="0"/>
          </a:p>
        </p:txBody>
      </p:sp>
      <p:sp>
        <p:nvSpPr>
          <p:cNvPr id="7" name="6 CuadroTexto"/>
          <p:cNvSpPr txBox="1"/>
          <p:nvPr/>
        </p:nvSpPr>
        <p:spPr>
          <a:xfrm>
            <a:off x="5572132" y="857238"/>
            <a:ext cx="3440365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PE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Dicen que cuando volvamos a </a:t>
            </a:r>
          </a:p>
          <a:p>
            <a:pPr algn="ctr"/>
            <a:r>
              <a:rPr lang="es-PE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abrir la puerta</a:t>
            </a:r>
          </a:p>
          <a:p>
            <a:pPr algn="ctr"/>
            <a:endParaRPr lang="es-PE" sz="2400" dirty="0"/>
          </a:p>
        </p:txBody>
      </p:sp>
      <p:sp>
        <p:nvSpPr>
          <p:cNvPr id="6" name="5 Rectángulo"/>
          <p:cNvSpPr/>
          <p:nvPr/>
        </p:nvSpPr>
        <p:spPr>
          <a:xfrm>
            <a:off x="-285784" y="-214332"/>
            <a:ext cx="9644130" cy="557216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0"/>
                            </p:stCondLst>
                            <p:childTnLst>
                              <p:par>
                                <p:cTn id="29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7" grpId="0"/>
      <p:bldP spid="6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A603AB"/>
            </a:gs>
            <a:gs pos="21001">
              <a:srgbClr val="0819FB"/>
            </a:gs>
            <a:gs pos="35001">
              <a:srgbClr val="1A8D48"/>
            </a:gs>
            <a:gs pos="52000">
              <a:srgbClr val="FFFF00"/>
            </a:gs>
            <a:gs pos="73000">
              <a:srgbClr val="EE3F17"/>
            </a:gs>
            <a:gs pos="88000">
              <a:srgbClr val="E81766"/>
            </a:gs>
            <a:gs pos="100000">
              <a:srgbClr val="A603AB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8842282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A00A7">
                  <a:shade val="67500"/>
                  <a:satMod val="115000"/>
                </a:srgbClr>
              </a:gs>
              <a:gs pos="100000">
                <a:srgbClr val="FA00A7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 dirty="0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 dirty="0"/>
          </a:p>
        </p:txBody>
      </p:sp>
      <p:sp>
        <p:nvSpPr>
          <p:cNvPr id="6" name="5 CuadroTexto"/>
          <p:cNvSpPr txBox="1"/>
          <p:nvPr/>
        </p:nvSpPr>
        <p:spPr>
          <a:xfrm>
            <a:off x="3000364" y="500048"/>
            <a:ext cx="3730509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PE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</a:t>
            </a:r>
            <a:r>
              <a:rPr lang="es-PE" sz="24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tierra estará llena de flores </a:t>
            </a:r>
            <a:r>
              <a:rPr lang="es-PE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</a:t>
            </a:r>
          </a:p>
          <a:p>
            <a:pPr algn="ctr"/>
            <a:r>
              <a:rPr lang="es-PE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PE" sz="24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los más hermosos colores</a:t>
            </a:r>
          </a:p>
        </p:txBody>
      </p:sp>
      <p:sp>
        <p:nvSpPr>
          <p:cNvPr id="7" name="6 Rectángulo"/>
          <p:cNvSpPr/>
          <p:nvPr/>
        </p:nvSpPr>
        <p:spPr>
          <a:xfrm>
            <a:off x="-285784" y="-214332"/>
            <a:ext cx="9644130" cy="557216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8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8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0"/>
                            </p:stCondLst>
                            <p:childTnLst>
                              <p:par>
                                <p:cTn id="29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/>
      <p:bldP spid="7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7000">
              <a:schemeClr val="bg1"/>
            </a:gs>
            <a:gs pos="50000">
              <a:srgbClr val="00B050">
                <a:shade val="67500"/>
                <a:satMod val="115000"/>
              </a:srgbClr>
            </a:gs>
            <a:gs pos="100000">
              <a:srgbClr val="00B050">
                <a:shade val="100000"/>
                <a:satMod val="115000"/>
              </a:srgbClr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stock-photo-3456655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 dirty="0"/>
          </a:p>
        </p:txBody>
      </p:sp>
      <p:sp>
        <p:nvSpPr>
          <p:cNvPr id="7" name="6 CuadroTexto"/>
          <p:cNvSpPr txBox="1"/>
          <p:nvPr/>
        </p:nvSpPr>
        <p:spPr>
          <a:xfrm>
            <a:off x="642910" y="1571618"/>
            <a:ext cx="399179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PE" sz="24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 las mariposas volarán más alto</a:t>
            </a:r>
          </a:p>
        </p:txBody>
      </p:sp>
      <p:sp>
        <p:nvSpPr>
          <p:cNvPr id="5" name="4 Rectángulo"/>
          <p:cNvSpPr/>
          <p:nvPr/>
        </p:nvSpPr>
        <p:spPr>
          <a:xfrm>
            <a:off x="-285784" y="-214332"/>
            <a:ext cx="9644130" cy="557216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6" presetClass="exit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0"/>
                            </p:stCondLst>
                            <p:childTnLst>
                              <p:par>
                                <p:cTn id="26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/>
      <p:bldP spid="5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1"/>
            </a:gs>
            <a:gs pos="50000">
              <a:srgbClr val="9CB86E"/>
            </a:gs>
            <a:gs pos="100000">
              <a:srgbClr val="156B13"/>
            </a:gs>
          </a:gsLst>
          <a:lin ang="162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3875063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33" y="0"/>
            <a:ext cx="9141767" cy="5143500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FF9900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 dirty="0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5C000">
                  <a:shade val="67500"/>
                  <a:satMod val="115000"/>
                </a:srgbClr>
              </a:gs>
              <a:gs pos="100000">
                <a:srgbClr val="C5C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 dirty="0"/>
          </a:p>
        </p:txBody>
      </p:sp>
      <p:sp>
        <p:nvSpPr>
          <p:cNvPr id="5" name="4 CuadroTexto"/>
          <p:cNvSpPr txBox="1"/>
          <p:nvPr/>
        </p:nvSpPr>
        <p:spPr>
          <a:xfrm>
            <a:off x="3357554" y="285734"/>
            <a:ext cx="3025188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PE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 que </a:t>
            </a:r>
            <a:r>
              <a:rPr lang="es-PE" sz="24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los olores serán más </a:t>
            </a:r>
            <a:endParaRPr lang="es-PE" sz="2400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PE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dulces </a:t>
            </a:r>
            <a:r>
              <a:rPr lang="es-PE" sz="24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 </a:t>
            </a:r>
            <a:endParaRPr lang="es-PE" sz="2400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PE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</a:t>
            </a:r>
            <a:r>
              <a:rPr lang="es-PE" sz="24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miel de abejas</a:t>
            </a:r>
          </a:p>
        </p:txBody>
      </p:sp>
      <p:sp>
        <p:nvSpPr>
          <p:cNvPr id="6" name="5 Rectángulo"/>
          <p:cNvSpPr/>
          <p:nvPr/>
        </p:nvSpPr>
        <p:spPr>
          <a:xfrm>
            <a:off x="-285784" y="-214332"/>
            <a:ext cx="9644130" cy="557216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54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6" presetClass="exit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1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9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0"/>
                            </p:stCondLst>
                            <p:childTnLst>
                              <p:par>
                                <p:cTn id="31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/>
      <p:bldP spid="6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2000">
              <a:schemeClr val="bg1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1739175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8000">
                <a:srgbClr val="744B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 dirty="0"/>
          </a:p>
        </p:txBody>
      </p:sp>
      <p:sp>
        <p:nvSpPr>
          <p:cNvPr id="4" name="3 CuadroTexto"/>
          <p:cNvSpPr txBox="1"/>
          <p:nvPr/>
        </p:nvSpPr>
        <p:spPr>
          <a:xfrm>
            <a:off x="142844" y="1714494"/>
            <a:ext cx="3243197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PE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Dicen que cuando volvamos </a:t>
            </a:r>
            <a:endParaRPr lang="es-PE" sz="24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PE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</a:t>
            </a:r>
            <a:r>
              <a:rPr lang="es-PE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abrir la puerta</a:t>
            </a:r>
          </a:p>
        </p:txBody>
      </p:sp>
      <p:sp>
        <p:nvSpPr>
          <p:cNvPr id="5" name="4 Rectángulo"/>
          <p:cNvSpPr/>
          <p:nvPr/>
        </p:nvSpPr>
        <p:spPr>
          <a:xfrm>
            <a:off x="-285784" y="-214332"/>
            <a:ext cx="9644130" cy="557216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0"/>
                            </p:stCondLst>
                            <p:childTnLst>
                              <p:par>
                                <p:cTn id="22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/>
      <p:bldP spid="5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660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8368797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 dirty="0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744B00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 dirty="0"/>
          </a:p>
        </p:txBody>
      </p:sp>
      <p:sp>
        <p:nvSpPr>
          <p:cNvPr id="6" name="5 CuadroTexto"/>
          <p:cNvSpPr txBox="1"/>
          <p:nvPr/>
        </p:nvSpPr>
        <p:spPr>
          <a:xfrm>
            <a:off x="4286248" y="1714494"/>
            <a:ext cx="457203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 hablaremos ni de patria ni de </a:t>
            </a:r>
            <a:r>
              <a:rPr lang="es-PE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matria</a:t>
            </a:r>
            <a:r>
              <a:rPr lang="es-PE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</a:t>
            </a:r>
            <a:br>
              <a:rPr lang="es-PE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PE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ni tendremos fronteras, ni apellidos, </a:t>
            </a:r>
          </a:p>
          <a:p>
            <a:pPr algn="ctr"/>
            <a:r>
              <a:rPr lang="es-PE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ni religión, ni banderas</a:t>
            </a:r>
          </a:p>
          <a:p>
            <a:pPr algn="ctr"/>
            <a:endParaRPr lang="es-PE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-285784" y="-214332"/>
            <a:ext cx="9644130" cy="557216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2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0"/>
                            </p:stCondLst>
                            <p:childTnLst>
                              <p:par>
                                <p:cTn id="29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/>
      <p:bldP spid="7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rgbClr val="FFC58B">
                <a:shade val="67500"/>
                <a:satMod val="115000"/>
              </a:srgbClr>
            </a:gs>
            <a:gs pos="100000">
              <a:srgbClr val="FFC58B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30334987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8000">
                <a:srgbClr val="744B00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 dirty="0"/>
          </a:p>
        </p:txBody>
      </p:sp>
      <p:sp>
        <p:nvSpPr>
          <p:cNvPr id="5" name="4 CuadroTexto"/>
          <p:cNvSpPr txBox="1"/>
          <p:nvPr/>
        </p:nvSpPr>
        <p:spPr>
          <a:xfrm>
            <a:off x="4500562" y="500048"/>
            <a:ext cx="3251211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PE" sz="24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Dicen que cuando volvamos </a:t>
            </a:r>
            <a:endParaRPr lang="es-PE" sz="2400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PE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</a:t>
            </a:r>
            <a:r>
              <a:rPr lang="es-PE" sz="24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abrir la puerta</a:t>
            </a:r>
          </a:p>
        </p:txBody>
      </p:sp>
      <p:sp>
        <p:nvSpPr>
          <p:cNvPr id="6" name="5 Rectángulo"/>
          <p:cNvSpPr/>
          <p:nvPr/>
        </p:nvSpPr>
        <p:spPr>
          <a:xfrm>
            <a:off x="-285784" y="-214332"/>
            <a:ext cx="9644130" cy="557216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4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0"/>
                            </p:stCondLst>
                            <p:childTnLst>
                              <p:par>
                                <p:cTn id="26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/>
      <p:bldP spid="6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82A4C"/>
            </a:gs>
            <a:gs pos="50000">
              <a:srgbClr val="3399FF">
                <a:shade val="67500"/>
                <a:satMod val="115000"/>
              </a:srgbClr>
            </a:gs>
            <a:gs pos="100000">
              <a:srgbClr val="3399FF">
                <a:shade val="100000"/>
                <a:satMod val="115000"/>
              </a:srgbClr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7168231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13000">
                <a:srgbClr val="FFC58B"/>
              </a:gs>
              <a:gs pos="39999">
                <a:srgbClr val="0A128C"/>
              </a:gs>
              <a:gs pos="70000">
                <a:srgbClr val="181CC7"/>
              </a:gs>
              <a:gs pos="88000">
                <a:srgbClr val="7005D4"/>
              </a:gs>
              <a:gs pos="100000">
                <a:srgbClr val="8C3D91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FF9933"/>
              </a:gs>
              <a:gs pos="39999">
                <a:srgbClr val="0A128C"/>
              </a:gs>
              <a:gs pos="70000">
                <a:srgbClr val="181CC7"/>
              </a:gs>
              <a:gs pos="88000">
                <a:srgbClr val="7005D4"/>
              </a:gs>
              <a:gs pos="100000">
                <a:srgbClr val="8C3D9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CuadroTexto"/>
          <p:cNvSpPr txBox="1"/>
          <p:nvPr/>
        </p:nvSpPr>
        <p:spPr>
          <a:xfrm>
            <a:off x="2000232" y="785800"/>
            <a:ext cx="4706738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PE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Apagaremos </a:t>
            </a:r>
            <a:r>
              <a:rPr lang="es-PE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televisión para siempre </a:t>
            </a:r>
            <a:endParaRPr lang="es-PE" sz="24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PE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 </a:t>
            </a:r>
            <a:r>
              <a:rPr lang="es-PE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miraremos </a:t>
            </a:r>
            <a:r>
              <a:rPr lang="es-PE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las </a:t>
            </a:r>
            <a:r>
              <a:rPr lang="es-PE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estrellas todas las noches, </a:t>
            </a:r>
            <a:endParaRPr lang="es-PE" sz="24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PE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estrellas </a:t>
            </a:r>
            <a:r>
              <a:rPr lang="es-PE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 nos </a:t>
            </a:r>
            <a:r>
              <a:rPr lang="es-PE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contarán </a:t>
            </a:r>
            <a:r>
              <a:rPr lang="es-PE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</a:t>
            </a:r>
            <a:r>
              <a:rPr lang="es-PE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verdad</a:t>
            </a:r>
          </a:p>
          <a:p>
            <a:pPr algn="ctr"/>
            <a:r>
              <a:rPr lang="es-PE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esa </a:t>
            </a:r>
            <a:r>
              <a:rPr lang="es-PE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verdad sin pasado, ni </a:t>
            </a:r>
            <a:r>
              <a:rPr lang="es-PE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futuro</a:t>
            </a:r>
            <a:endParaRPr lang="es-PE" sz="2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es-PE" sz="2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-285784" y="-214332"/>
            <a:ext cx="9644130" cy="557216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2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8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8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0"/>
                            </p:stCondLst>
                            <p:childTnLst>
                              <p:par>
                                <p:cTn id="26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/>
      <p:bldP spid="7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20000">
              <a:srgbClr val="422A0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9627979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8000">
                <a:srgbClr val="744B00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 dirty="0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16000">
                <a:srgbClr val="744B00"/>
              </a:gs>
              <a:gs pos="64999">
                <a:srgbClr val="F0EBD5"/>
              </a:gs>
              <a:gs pos="100000">
                <a:srgbClr val="D1C39F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 dirty="0"/>
          </a:p>
        </p:txBody>
      </p:sp>
      <p:sp>
        <p:nvSpPr>
          <p:cNvPr id="5" name="4 CuadroTexto"/>
          <p:cNvSpPr txBox="1"/>
          <p:nvPr/>
        </p:nvSpPr>
        <p:spPr>
          <a:xfrm>
            <a:off x="4929190" y="2928940"/>
            <a:ext cx="2167581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PE" sz="24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Dicen que cuando </a:t>
            </a:r>
            <a:endParaRPr lang="es-PE" sz="2400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PE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volvamos </a:t>
            </a:r>
            <a:r>
              <a:rPr lang="es-PE" sz="24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abrir </a:t>
            </a:r>
            <a:endParaRPr lang="es-PE" sz="2400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PE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</a:t>
            </a:r>
            <a:r>
              <a:rPr lang="es-PE" sz="24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puerta</a:t>
            </a:r>
          </a:p>
        </p:txBody>
      </p:sp>
      <p:sp>
        <p:nvSpPr>
          <p:cNvPr id="6" name="5 Rectángulo"/>
          <p:cNvSpPr/>
          <p:nvPr/>
        </p:nvSpPr>
        <p:spPr>
          <a:xfrm>
            <a:off x="-285784" y="-214332"/>
            <a:ext cx="9644130" cy="557216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0"/>
                            </p:stCondLst>
                            <p:childTnLst>
                              <p:par>
                                <p:cTn id="29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/>
      <p:bldP spid="6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36000">
              <a:schemeClr val="bg1"/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3998111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10000">
                <a:schemeClr val="tx1"/>
              </a:gs>
              <a:gs pos="50000">
                <a:srgbClr val="0ABEC2">
                  <a:shade val="67500"/>
                  <a:satMod val="115000"/>
                </a:srgbClr>
              </a:gs>
              <a:gs pos="100000">
                <a:srgbClr val="0ABEC2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 dirty="0"/>
          </a:p>
        </p:txBody>
      </p:sp>
      <p:sp>
        <p:nvSpPr>
          <p:cNvPr id="4" name="3 CuadroTexto"/>
          <p:cNvSpPr txBox="1"/>
          <p:nvPr/>
        </p:nvSpPr>
        <p:spPr>
          <a:xfrm>
            <a:off x="285720" y="1785932"/>
            <a:ext cx="2329484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PE" sz="2400" dirty="0" smtClean="0">
                <a:solidFill>
                  <a:schemeClr val="accent1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Nos </a:t>
            </a:r>
            <a:r>
              <a:rPr lang="es-PE" sz="2400" dirty="0">
                <a:solidFill>
                  <a:schemeClr val="accent1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miraremos sin </a:t>
            </a:r>
            <a:endParaRPr lang="es-PE" sz="2400" dirty="0" smtClean="0">
              <a:solidFill>
                <a:schemeClr val="accent1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PE" sz="2400" dirty="0" smtClean="0">
                <a:solidFill>
                  <a:schemeClr val="accent1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vergüenza </a:t>
            </a:r>
            <a:r>
              <a:rPr lang="es-PE" sz="2400" dirty="0">
                <a:solidFill>
                  <a:schemeClr val="accent1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los ojos</a:t>
            </a:r>
          </a:p>
        </p:txBody>
      </p:sp>
      <p:sp>
        <p:nvSpPr>
          <p:cNvPr id="5" name="4 Rectángulo"/>
          <p:cNvSpPr/>
          <p:nvPr/>
        </p:nvSpPr>
        <p:spPr>
          <a:xfrm>
            <a:off x="-285784" y="-214332"/>
            <a:ext cx="9644130" cy="557216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8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0"/>
                            </p:stCondLst>
                            <p:childTnLst>
                              <p:par>
                                <p:cTn id="26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/>
      <p:bldP spid="5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1864361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8000">
                <a:srgbClr val="744B00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 dirty="0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 dirty="0"/>
          </a:p>
        </p:txBody>
      </p:sp>
      <p:sp>
        <p:nvSpPr>
          <p:cNvPr id="5" name="4 CuadroTexto"/>
          <p:cNvSpPr txBox="1"/>
          <p:nvPr/>
        </p:nvSpPr>
        <p:spPr>
          <a:xfrm>
            <a:off x="357158" y="428610"/>
            <a:ext cx="2569934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PE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 </a:t>
            </a:r>
            <a:r>
              <a:rPr lang="es-PE" sz="24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 nos tomaremos </a:t>
            </a:r>
            <a:endParaRPr lang="es-PE" sz="2400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PE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 </a:t>
            </a:r>
            <a:r>
              <a:rPr lang="es-PE" sz="24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las manos y que </a:t>
            </a:r>
            <a:endParaRPr lang="es-PE" sz="2400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PE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seremos </a:t>
            </a:r>
            <a:r>
              <a:rPr lang="es-PE" sz="24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una sola tribu</a:t>
            </a:r>
          </a:p>
        </p:txBody>
      </p:sp>
      <p:sp>
        <p:nvSpPr>
          <p:cNvPr id="6" name="5 Rectángulo"/>
          <p:cNvSpPr/>
          <p:nvPr/>
        </p:nvSpPr>
        <p:spPr>
          <a:xfrm>
            <a:off x="-285784" y="-214332"/>
            <a:ext cx="9644130" cy="557216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8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8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1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0"/>
                            </p:stCondLst>
                            <p:childTnLst>
                              <p:par>
                                <p:cTn id="26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/>
      <p:bldP spid="6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660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8078397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16000">
                <a:srgbClr val="744B00"/>
              </a:gs>
              <a:gs pos="64999">
                <a:srgbClr val="F0EBD5"/>
              </a:gs>
              <a:gs pos="100000">
                <a:srgbClr val="D1C39F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 dirty="0"/>
          </a:p>
        </p:txBody>
      </p:sp>
      <p:sp>
        <p:nvSpPr>
          <p:cNvPr id="4" name="3 CuadroTexto"/>
          <p:cNvSpPr txBox="1"/>
          <p:nvPr/>
        </p:nvSpPr>
        <p:spPr>
          <a:xfrm>
            <a:off x="5429256" y="3429006"/>
            <a:ext cx="3453189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PE" sz="2400" b="1" dirty="0">
                <a:ln w="3175"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Tribu de los SERES humanos </a:t>
            </a:r>
            <a:endParaRPr lang="es-PE" sz="2400" b="1" dirty="0" smtClean="0">
              <a:ln w="3175">
                <a:solidFill>
                  <a:srgbClr val="FF0000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PE" sz="2400" b="1" dirty="0" smtClean="0">
                <a:ln w="3175"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porque </a:t>
            </a:r>
            <a:r>
              <a:rPr lang="es-PE" sz="2400" b="1" dirty="0">
                <a:ln w="3175"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haremos </a:t>
            </a:r>
            <a:r>
              <a:rPr lang="es-PE" sz="2400" b="1" dirty="0" smtClean="0">
                <a:ln w="3175"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menos</a:t>
            </a:r>
          </a:p>
          <a:p>
            <a:pPr algn="ctr"/>
            <a:r>
              <a:rPr lang="es-PE" sz="2400" b="1" dirty="0" smtClean="0">
                <a:ln w="3175"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PE" sz="2400" b="1" dirty="0">
                <a:ln w="3175"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 seremos más</a:t>
            </a:r>
          </a:p>
        </p:txBody>
      </p:sp>
      <p:sp>
        <p:nvSpPr>
          <p:cNvPr id="5" name="4 Rectángulo"/>
          <p:cNvSpPr/>
          <p:nvPr/>
        </p:nvSpPr>
        <p:spPr>
          <a:xfrm>
            <a:off x="-285784" y="-214332"/>
            <a:ext cx="9644130" cy="557216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0"/>
                            </p:stCondLst>
                            <p:childTnLst>
                              <p:par>
                                <p:cTn id="22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/>
      <p:bldP spid="5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1"/>
            </a:gs>
            <a:gs pos="50000">
              <a:srgbClr val="FF9933">
                <a:shade val="67500"/>
                <a:satMod val="115000"/>
              </a:srgbClr>
            </a:gs>
            <a:gs pos="100000">
              <a:srgbClr val="FF9933">
                <a:shade val="100000"/>
                <a:satMod val="115000"/>
              </a:srgbClr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3412247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16000">
                <a:srgbClr val="744B00"/>
              </a:gs>
              <a:gs pos="64999">
                <a:srgbClr val="F0EBD5"/>
              </a:gs>
              <a:gs pos="100000">
                <a:srgbClr val="D1C39F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 dirty="0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0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 dirty="0"/>
          </a:p>
        </p:txBody>
      </p:sp>
      <p:sp>
        <p:nvSpPr>
          <p:cNvPr id="7" name="6 CuadroTexto"/>
          <p:cNvSpPr txBox="1"/>
          <p:nvPr/>
        </p:nvSpPr>
        <p:spPr>
          <a:xfrm>
            <a:off x="142844" y="2214560"/>
            <a:ext cx="257176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Dicen que cuando volvamos a abrir </a:t>
            </a:r>
            <a:endParaRPr lang="es-PE" sz="24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PE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</a:t>
            </a:r>
            <a:r>
              <a:rPr lang="es-PE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puerta</a:t>
            </a:r>
          </a:p>
        </p:txBody>
      </p:sp>
      <p:sp>
        <p:nvSpPr>
          <p:cNvPr id="8" name="7 Rectángulo"/>
          <p:cNvSpPr/>
          <p:nvPr/>
        </p:nvSpPr>
        <p:spPr>
          <a:xfrm>
            <a:off x="-285784" y="-214332"/>
            <a:ext cx="9644130" cy="557216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0"/>
                            </p:stCondLst>
                            <p:childTnLst>
                              <p:par>
                                <p:cTn id="29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/>
      <p:bldP spid="8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4FEE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3634685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rgbClr val="3399FF">
                  <a:shade val="67500"/>
                  <a:satMod val="115000"/>
                </a:srgbClr>
              </a:gs>
              <a:gs pos="100000">
                <a:srgbClr val="3399FF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3028D4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CuadroTexto"/>
          <p:cNvSpPr txBox="1"/>
          <p:nvPr/>
        </p:nvSpPr>
        <p:spPr>
          <a:xfrm>
            <a:off x="1928794" y="285734"/>
            <a:ext cx="350769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PE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Iremos a correr por los cerros y </a:t>
            </a:r>
          </a:p>
          <a:p>
            <a:pPr algn="ctr"/>
            <a:r>
              <a:rPr lang="es-PE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subiremos montañas muy altas</a:t>
            </a:r>
            <a:endParaRPr lang="es-PE" sz="2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-285784" y="-214332"/>
            <a:ext cx="9644130" cy="557216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0"/>
                            </p:stCondLst>
                            <p:childTnLst>
                              <p:par>
                                <p:cTn id="29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/>
      <p:bldP spid="6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3399"/>
            </a:gs>
            <a:gs pos="25000">
              <a:srgbClr val="FF6633"/>
            </a:gs>
            <a:gs pos="50000">
              <a:srgbClr val="FFFF00"/>
            </a:gs>
            <a:gs pos="75000">
              <a:srgbClr val="01A78F"/>
            </a:gs>
            <a:gs pos="100000">
              <a:srgbClr val="3366FF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9019182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20000"/>
                  <a:lumOff val="80000"/>
                </a:schemeClr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 dirty="0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99FF">
                  <a:shade val="67500"/>
                  <a:satMod val="115000"/>
                </a:srgbClr>
              </a:gs>
              <a:gs pos="100000">
                <a:srgbClr val="3399FF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 dirty="0"/>
          </a:p>
        </p:txBody>
      </p:sp>
      <p:sp>
        <p:nvSpPr>
          <p:cNvPr id="5" name="4 CuadroTexto"/>
          <p:cNvSpPr txBox="1"/>
          <p:nvPr/>
        </p:nvSpPr>
        <p:spPr>
          <a:xfrm>
            <a:off x="2357422" y="0"/>
            <a:ext cx="3397084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PE" sz="2400" b="1" dirty="0">
                <a:ln w="3175">
                  <a:solidFill>
                    <a:srgbClr val="FFC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 reiremos a carcajadas </a:t>
            </a:r>
            <a:endParaRPr lang="es-PE" sz="2400" b="1" dirty="0" smtClean="0">
              <a:ln w="3175">
                <a:solidFill>
                  <a:srgbClr val="FFC000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PE" sz="2400" b="1" dirty="0" smtClean="0">
                <a:ln w="3175">
                  <a:solidFill>
                    <a:srgbClr val="FFC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 </a:t>
            </a:r>
            <a:r>
              <a:rPr lang="es-PE" sz="2400" b="1" dirty="0">
                <a:ln w="3175">
                  <a:solidFill>
                    <a:srgbClr val="FFC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jugaremos y bailaremos </a:t>
            </a:r>
            <a:endParaRPr lang="es-PE" sz="2400" b="1" dirty="0" smtClean="0">
              <a:ln w="3175">
                <a:solidFill>
                  <a:srgbClr val="FFC000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PE" sz="2400" b="1" dirty="0" smtClean="0">
                <a:ln w="3175">
                  <a:solidFill>
                    <a:srgbClr val="FFC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como </a:t>
            </a:r>
            <a:r>
              <a:rPr lang="es-PE" sz="2400" b="1" dirty="0">
                <a:ln w="3175">
                  <a:solidFill>
                    <a:srgbClr val="FFC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niños, y que así </a:t>
            </a:r>
            <a:endParaRPr lang="es-PE" sz="2400" b="1" dirty="0" smtClean="0">
              <a:ln w="3175">
                <a:solidFill>
                  <a:srgbClr val="FFC000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PE" sz="2400" b="1" dirty="0" smtClean="0">
                <a:ln w="3175">
                  <a:solidFill>
                    <a:srgbClr val="FFC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</a:t>
            </a:r>
            <a:r>
              <a:rPr lang="es-PE" sz="2400" b="1" dirty="0">
                <a:ln w="3175">
                  <a:solidFill>
                    <a:srgbClr val="FFC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vida será un goce constante</a:t>
            </a:r>
          </a:p>
        </p:txBody>
      </p:sp>
      <p:sp>
        <p:nvSpPr>
          <p:cNvPr id="6" name="5 Rectángulo"/>
          <p:cNvSpPr/>
          <p:nvPr/>
        </p:nvSpPr>
        <p:spPr>
          <a:xfrm>
            <a:off x="-285784" y="-214332"/>
            <a:ext cx="9644130" cy="557216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2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3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0"/>
                            </p:stCondLst>
                            <p:childTnLst>
                              <p:par>
                                <p:cTn id="29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/>
      <p:bldP spid="6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2">
                <a:lumMod val="10000"/>
              </a:schemeClr>
            </a:gs>
            <a:gs pos="64999">
              <a:srgbClr val="F0EBD5"/>
            </a:gs>
            <a:gs pos="100000">
              <a:srgbClr val="D1C39F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5511262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16000">
                <a:srgbClr val="744B00"/>
              </a:gs>
              <a:gs pos="64999">
                <a:srgbClr val="F0EBD5"/>
              </a:gs>
              <a:gs pos="100000">
                <a:srgbClr val="D1C39F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 dirty="0"/>
          </a:p>
        </p:txBody>
      </p:sp>
      <p:sp>
        <p:nvSpPr>
          <p:cNvPr id="6" name="5 CuadroTexto"/>
          <p:cNvSpPr txBox="1"/>
          <p:nvPr/>
        </p:nvSpPr>
        <p:spPr>
          <a:xfrm>
            <a:off x="6976419" y="1357304"/>
            <a:ext cx="2167581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PE" sz="24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Dicen que cuando </a:t>
            </a:r>
            <a:endParaRPr lang="es-PE" sz="2400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PE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volvamos </a:t>
            </a:r>
            <a:r>
              <a:rPr lang="es-PE" sz="24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abrir </a:t>
            </a:r>
            <a:endParaRPr lang="es-PE" sz="2400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PE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</a:t>
            </a:r>
            <a:r>
              <a:rPr lang="es-PE" sz="24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puerta</a:t>
            </a:r>
          </a:p>
        </p:txBody>
      </p:sp>
      <p:sp>
        <p:nvSpPr>
          <p:cNvPr id="5" name="4 Rectángulo"/>
          <p:cNvSpPr/>
          <p:nvPr/>
        </p:nvSpPr>
        <p:spPr>
          <a:xfrm>
            <a:off x="-285784" y="-214332"/>
            <a:ext cx="9644130" cy="557216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6" presetClass="exit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4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0"/>
                            </p:stCondLst>
                            <p:childTnLst>
                              <p:par>
                                <p:cTn id="26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6" grpId="0"/>
      <p:bldP spid="5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/>
            </a:gs>
            <a:gs pos="50000">
              <a:schemeClr val="accent1">
                <a:lumMod val="40000"/>
                <a:lumOff val="60000"/>
                <a:shade val="67500"/>
                <a:satMod val="115000"/>
              </a:schemeClr>
            </a:gs>
            <a:gs pos="100000">
              <a:schemeClr val="accent1">
                <a:lumMod val="40000"/>
                <a:lumOff val="60000"/>
                <a:shade val="100000"/>
                <a:satMod val="115000"/>
              </a:scheme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00706889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16000">
                <a:schemeClr val="accent1">
                  <a:lumMod val="60000"/>
                  <a:lumOff val="4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 dirty="0"/>
          </a:p>
        </p:txBody>
      </p:sp>
      <p:sp>
        <p:nvSpPr>
          <p:cNvPr id="5" name="4 CuadroTexto"/>
          <p:cNvSpPr txBox="1"/>
          <p:nvPr/>
        </p:nvSpPr>
        <p:spPr>
          <a:xfrm>
            <a:off x="6786578" y="1571618"/>
            <a:ext cx="2167580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PE" sz="2400" dirty="0"/>
              <a:t>Dicen que cuando </a:t>
            </a:r>
            <a:endParaRPr lang="es-PE" sz="2400" dirty="0" smtClean="0"/>
          </a:p>
          <a:p>
            <a:pPr algn="ctr"/>
            <a:r>
              <a:rPr lang="es-PE" sz="2400" dirty="0" smtClean="0"/>
              <a:t>volvamos </a:t>
            </a:r>
            <a:r>
              <a:rPr lang="es-PE" sz="2400" dirty="0"/>
              <a:t>a </a:t>
            </a:r>
            <a:endParaRPr lang="es-PE" sz="2400" dirty="0" smtClean="0"/>
          </a:p>
          <a:p>
            <a:pPr algn="ctr"/>
            <a:r>
              <a:rPr lang="es-PE" sz="2400" dirty="0" smtClean="0"/>
              <a:t>abrir </a:t>
            </a:r>
            <a:r>
              <a:rPr lang="es-PE" sz="2400" dirty="0"/>
              <a:t>la puerta</a:t>
            </a:r>
          </a:p>
        </p:txBody>
      </p:sp>
      <p:sp>
        <p:nvSpPr>
          <p:cNvPr id="6" name="5 Rectángulo"/>
          <p:cNvSpPr/>
          <p:nvPr/>
        </p:nvSpPr>
        <p:spPr>
          <a:xfrm>
            <a:off x="-285784" y="-214332"/>
            <a:ext cx="9644130" cy="557216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6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0"/>
                            </p:stCondLst>
                            <p:childTnLst>
                              <p:par>
                                <p:cTn id="22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/>
      <p:bldP spid="6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AD5A4"/>
            </a:gs>
            <a:gs pos="50000">
              <a:srgbClr val="744B00">
                <a:shade val="67500"/>
                <a:satMod val="115000"/>
              </a:srgbClr>
            </a:gs>
            <a:gs pos="100000">
              <a:srgbClr val="744B00">
                <a:shade val="100000"/>
                <a:satMod val="115000"/>
              </a:srgb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2677071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16000">
                <a:srgbClr val="744B00"/>
              </a:gs>
              <a:gs pos="64999">
                <a:srgbClr val="F0EBD5"/>
              </a:gs>
              <a:gs pos="100000">
                <a:srgbClr val="D1C39F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 dirty="0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8000">
                <a:schemeClr val="accent6">
                  <a:lumMod val="7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 dirty="0"/>
          </a:p>
        </p:txBody>
      </p:sp>
      <p:sp>
        <p:nvSpPr>
          <p:cNvPr id="6" name="5 CuadroTexto"/>
          <p:cNvSpPr txBox="1"/>
          <p:nvPr/>
        </p:nvSpPr>
        <p:spPr>
          <a:xfrm>
            <a:off x="5857884" y="1643056"/>
            <a:ext cx="292895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24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Llevaremos </a:t>
            </a:r>
            <a:r>
              <a:rPr lang="es-PE" sz="2400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cada uno la más bella corona </a:t>
            </a:r>
            <a:r>
              <a:rPr lang="es-PE" sz="24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dorada</a:t>
            </a:r>
            <a:endParaRPr lang="es-PE" sz="2400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es-PE" sz="2400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-285784" y="-214332"/>
            <a:ext cx="9644130" cy="557216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0"/>
                            </p:stCondLst>
                            <p:childTnLst>
                              <p:par>
                                <p:cTn id="29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/>
      <p:bldP spid="7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4FEE"/>
            </a:gs>
            <a:gs pos="50000">
              <a:schemeClr val="accent1">
                <a:lumMod val="40000"/>
                <a:lumOff val="60000"/>
                <a:shade val="67500"/>
                <a:satMod val="115000"/>
              </a:schemeClr>
            </a:gs>
            <a:gs pos="100000">
              <a:schemeClr val="accent1">
                <a:lumMod val="40000"/>
                <a:lumOff val="60000"/>
                <a:shade val="100000"/>
                <a:satMod val="115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5097893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99FF">
                  <a:shade val="67500"/>
                  <a:satMod val="115000"/>
                </a:srgbClr>
              </a:gs>
              <a:gs pos="100000">
                <a:srgbClr val="3399FF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 dirty="0"/>
          </a:p>
        </p:txBody>
      </p:sp>
      <p:sp>
        <p:nvSpPr>
          <p:cNvPr id="5" name="4 CuadroTexto"/>
          <p:cNvSpPr txBox="1"/>
          <p:nvPr/>
        </p:nvSpPr>
        <p:spPr>
          <a:xfrm>
            <a:off x="5143504" y="1928808"/>
            <a:ext cx="2853666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PE" sz="2400" dirty="0"/>
              <a:t>El más hermoso corazón </a:t>
            </a:r>
            <a:endParaRPr lang="es-PE" sz="2400" dirty="0" smtClean="0"/>
          </a:p>
          <a:p>
            <a:pPr algn="ctr"/>
            <a:r>
              <a:rPr lang="es-PE" sz="2400" dirty="0" smtClean="0"/>
              <a:t>y </a:t>
            </a:r>
            <a:r>
              <a:rPr lang="es-PE" sz="2400" dirty="0"/>
              <a:t>las más pura mirada.</a:t>
            </a:r>
          </a:p>
          <a:p>
            <a:pPr algn="ctr"/>
            <a:endParaRPr lang="es-PE" dirty="0"/>
          </a:p>
        </p:txBody>
      </p:sp>
      <p:sp>
        <p:nvSpPr>
          <p:cNvPr id="6" name="5 Rectángulo"/>
          <p:cNvSpPr/>
          <p:nvPr/>
        </p:nvSpPr>
        <p:spPr>
          <a:xfrm>
            <a:off x="-285784" y="-214332"/>
            <a:ext cx="9644130" cy="557216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6" presetClass="exit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4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0"/>
                            </p:stCondLst>
                            <p:childTnLst>
                              <p:par>
                                <p:cTn id="26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/>
      <p:bldP spid="6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2">
                <a:lumMod val="50000"/>
              </a:schemeClr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nie-puerta-abiert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8000">
                <a:schemeClr val="accent6">
                  <a:lumMod val="7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 dirty="0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50000">
                <a:schemeClr val="bg2">
                  <a:lumMod val="50000"/>
                  <a:shade val="67500"/>
                  <a:satMod val="115000"/>
                </a:schemeClr>
              </a:gs>
              <a:gs pos="100000">
                <a:schemeClr val="bg2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 dirty="0"/>
          </a:p>
        </p:txBody>
      </p:sp>
      <p:sp>
        <p:nvSpPr>
          <p:cNvPr id="6" name="5 CuadroTexto"/>
          <p:cNvSpPr txBox="1"/>
          <p:nvPr/>
        </p:nvSpPr>
        <p:spPr>
          <a:xfrm>
            <a:off x="3071802" y="1285866"/>
            <a:ext cx="3440365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PE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Dicen que cuando volvamos a </a:t>
            </a:r>
          </a:p>
          <a:p>
            <a:pPr algn="ctr"/>
            <a:r>
              <a:rPr lang="es-PE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abrir la puerta</a:t>
            </a:r>
          </a:p>
          <a:p>
            <a:pPr algn="ctr"/>
            <a:endParaRPr lang="es-PE" sz="24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-285784" y="-214332"/>
            <a:ext cx="9644130" cy="557216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0"/>
                            </p:stCondLst>
                            <p:childTnLst>
                              <p:par>
                                <p:cTn id="29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/>
      <p:bldP spid="7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rgbClr val="FF6600">
                <a:shade val="67500"/>
                <a:satMod val="115000"/>
              </a:srgbClr>
            </a:gs>
            <a:gs pos="100000">
              <a:srgbClr val="FF6600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2890045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99FF">
                  <a:shade val="67500"/>
                  <a:satMod val="115000"/>
                </a:srgbClr>
              </a:gs>
              <a:gs pos="100000">
                <a:srgbClr val="3399FF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 dirty="0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C00000"/>
              </a:gs>
              <a:gs pos="50000">
                <a:srgbClr val="FAD5A4">
                  <a:shade val="67500"/>
                  <a:satMod val="115000"/>
                </a:srgbClr>
              </a:gs>
              <a:gs pos="100000">
                <a:srgbClr val="FAD5A4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 dirty="0"/>
          </a:p>
        </p:txBody>
      </p:sp>
      <p:sp>
        <p:nvSpPr>
          <p:cNvPr id="7" name="6 CuadroTexto"/>
          <p:cNvSpPr txBox="1"/>
          <p:nvPr/>
        </p:nvSpPr>
        <p:spPr>
          <a:xfrm>
            <a:off x="571472" y="857238"/>
            <a:ext cx="2945037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PE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Reconoceremos el paraíso </a:t>
            </a:r>
          </a:p>
          <a:p>
            <a:pPr algn="ctr"/>
            <a:r>
              <a:rPr lang="es-PE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 el cielo en la tierra</a:t>
            </a:r>
          </a:p>
          <a:p>
            <a:pPr algn="ctr"/>
            <a:endParaRPr lang="es-PE" sz="2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-285784" y="-214332"/>
            <a:ext cx="9644130" cy="557216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0"/>
                            </p:stCondLst>
                            <p:childTnLst>
                              <p:par>
                                <p:cTn id="29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/>
      <p:bldP spid="8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4FEE"/>
            </a:gs>
            <a:gs pos="64999">
              <a:srgbClr val="F0EBD5"/>
            </a:gs>
            <a:gs pos="100000">
              <a:srgbClr val="D1C39F"/>
            </a:gs>
          </a:gsLst>
          <a:lin ang="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1963544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16000">
                <a:srgbClr val="744B00"/>
              </a:gs>
              <a:gs pos="64999">
                <a:srgbClr val="F0EBD5"/>
              </a:gs>
              <a:gs pos="100000">
                <a:srgbClr val="D1C39F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 dirty="0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99FF">
                  <a:shade val="67500"/>
                  <a:satMod val="115000"/>
                </a:srgbClr>
              </a:gs>
              <a:gs pos="100000">
                <a:srgbClr val="3399FF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 dirty="0"/>
          </a:p>
        </p:txBody>
      </p:sp>
      <p:sp>
        <p:nvSpPr>
          <p:cNvPr id="5" name="4 CuadroTexto"/>
          <p:cNvSpPr txBox="1"/>
          <p:nvPr/>
        </p:nvSpPr>
        <p:spPr>
          <a:xfrm>
            <a:off x="214282" y="1785932"/>
            <a:ext cx="414340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 caminaremos descalzos </a:t>
            </a:r>
          </a:p>
          <a:p>
            <a:pPr algn="ctr"/>
            <a:r>
              <a:rPr lang="es-PE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sin prisa y sin equipaje</a:t>
            </a:r>
            <a:endParaRPr lang="es-PE" sz="24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-285784" y="-214332"/>
            <a:ext cx="9644130" cy="557216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6" presetClass="exit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3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0"/>
                            </p:stCondLst>
                            <p:childTnLst>
                              <p:par>
                                <p:cTn id="29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/>
      <p:bldP spid="6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0000"/>
            </a:gs>
            <a:gs pos="64999">
              <a:srgbClr val="F0EBD5"/>
            </a:gs>
            <a:gs pos="100000">
              <a:srgbClr val="D1C39F"/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8276639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9000">
                <a:srgbClr val="FAD5A4"/>
              </a:gs>
              <a:gs pos="50000">
                <a:srgbClr val="3399FF">
                  <a:shade val="67500"/>
                  <a:satMod val="115000"/>
                </a:srgbClr>
              </a:gs>
              <a:gs pos="100000">
                <a:srgbClr val="3399FF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 dirty="0"/>
          </a:p>
        </p:txBody>
      </p:sp>
      <p:sp>
        <p:nvSpPr>
          <p:cNvPr id="5" name="4 CuadroTexto"/>
          <p:cNvSpPr txBox="1"/>
          <p:nvPr/>
        </p:nvSpPr>
        <p:spPr>
          <a:xfrm>
            <a:off x="3786182" y="285734"/>
            <a:ext cx="492922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 que no buscaremos propósitos para vivir, sino que simplemente viviremos en gratitud, con amor, por amor y para el amor</a:t>
            </a:r>
            <a:endParaRPr lang="es-PE" sz="2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-285784" y="-214332"/>
            <a:ext cx="9644130" cy="557216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6" presetClass="exit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4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0"/>
                            </p:stCondLst>
                            <p:childTnLst>
                              <p:par>
                                <p:cTn id="26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/>
      <p:bldP spid="6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2A1500"/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00475867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8000">
                <a:schemeClr val="accent6">
                  <a:lumMod val="7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 dirty="0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8000">
                <a:schemeClr val="tx1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 dirty="0"/>
          </a:p>
        </p:txBody>
      </p:sp>
      <p:sp>
        <p:nvSpPr>
          <p:cNvPr id="6" name="5 CuadroTexto"/>
          <p:cNvSpPr txBox="1"/>
          <p:nvPr/>
        </p:nvSpPr>
        <p:spPr>
          <a:xfrm>
            <a:off x="6000760" y="357172"/>
            <a:ext cx="2857519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Agradezcan a cada alma que lo comparte porque están cumpliendo su parte en expandir la armonía y la Paz, que tanto se necesita en el presente, para todos aquellos que recién empiezan a ver y escuchar</a:t>
            </a:r>
            <a:endParaRPr lang="es-PE" sz="24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714348" y="4000510"/>
            <a:ext cx="138211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PE" sz="12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Texto: autor  anónimo</a:t>
            </a:r>
            <a:endParaRPr lang="es-PE" sz="12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-285784" y="-214332"/>
            <a:ext cx="9644130" cy="557216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3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0"/>
                            </p:stCondLst>
                            <p:childTnLst>
                              <p:par>
                                <p:cTn id="29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/>
      <p:bldP spid="7" grpId="0"/>
      <p:bldP spid="8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2060"/>
            </a:gs>
            <a:gs pos="64999">
              <a:srgbClr val="F0EBD5"/>
            </a:gs>
            <a:gs pos="100000">
              <a:srgbClr val="D1C39F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4768078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10000">
                <a:schemeClr val="tx1"/>
              </a:gs>
              <a:gs pos="50000">
                <a:srgbClr val="0ABEC2">
                  <a:shade val="67500"/>
                  <a:satMod val="115000"/>
                </a:srgbClr>
              </a:gs>
              <a:gs pos="100000">
                <a:srgbClr val="0ABEC2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 dirty="0"/>
          </a:p>
        </p:txBody>
      </p:sp>
      <p:pic>
        <p:nvPicPr>
          <p:cNvPr id="4098" name="Picture 2" descr="Rendered Image"/>
          <p:cNvPicPr>
            <a:picLocks noChangeAspect="1" noChangeArrowheads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bright="20000" contrast="40000"/>
          </a:blip>
          <a:srcRect/>
          <a:stretch>
            <a:fillRect/>
          </a:stretch>
        </p:blipFill>
        <p:spPr bwMode="auto">
          <a:xfrm rot="20638219">
            <a:off x="5699935" y="3382534"/>
            <a:ext cx="1837481" cy="741585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-285784" y="-214332"/>
            <a:ext cx="9644130" cy="5572164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0"/>
                            </p:stCondLst>
                            <p:childTnLst>
                              <p:par>
                                <p:cTn id="26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PE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PE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7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ersonalizado 5">
      <a:majorFont>
        <a:latin typeface="Monotype Corsiva"/>
        <a:ea typeface=""/>
        <a:cs typeface=""/>
      </a:majorFont>
      <a:minorFont>
        <a:latin typeface="Monotype Corsiv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396</Words>
  <Application>Microsoft Office PowerPoint</Application>
  <PresentationFormat>Presentación en pantalla (16:9)</PresentationFormat>
  <Paragraphs>77</Paragraphs>
  <Slides>38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38</vt:i4>
      </vt:variant>
    </vt:vector>
  </HeadingPairs>
  <TitlesOfParts>
    <vt:vector size="40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312</cp:revision>
  <dcterms:created xsi:type="dcterms:W3CDTF">2020-03-28T22:19:17Z</dcterms:created>
  <dcterms:modified xsi:type="dcterms:W3CDTF">2020-03-29T19:49:05Z</dcterms:modified>
</cp:coreProperties>
</file>