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27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9" r:id="rId23"/>
    <p:sldId id="276" r:id="rId24"/>
    <p:sldId id="277" r:id="rId25"/>
    <p:sldId id="280" r:id="rId26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27"/>
    </p:embeddedFont>
    <p:embeddedFont>
      <p:font typeface="Kristen ITC" panose="03050502040202030202" pitchFamily="66" charset="0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v+FJxpZpLH4ZV5F7iSH5A==" hashData="BA/lmry3YfoEdZG8aBZ0kJ/cnX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261"/>
    <a:srgbClr val="0F4383"/>
    <a:srgbClr val="003600"/>
    <a:srgbClr val="336600"/>
    <a:srgbClr val="A1BA0A"/>
    <a:srgbClr val="005000"/>
    <a:srgbClr val="56B90B"/>
    <a:srgbClr val="008600"/>
    <a:srgbClr val="0033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797" autoAdjust="0"/>
  </p:normalViewPr>
  <p:slideViewPr>
    <p:cSldViewPr>
      <p:cViewPr varScale="1">
        <p:scale>
          <a:sx n="78" d="100"/>
          <a:sy n="78" d="100"/>
        </p:scale>
        <p:origin x="-84" y="-12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7F6AD-4E7A-4806-B943-BE8A52F37D6A}" type="datetimeFigureOut">
              <a:rPr lang="es-ES" smtClean="0"/>
              <a:pPr/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491CE3-2F3D-4B6B-85D2-79B68120BD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344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8287F6AD-4E7A-4806-B943-BE8A52F37D6A}" type="datetimeFigureOut">
              <a:rPr lang="es-ES" smtClean="0"/>
              <a:pPr/>
              <a:t>19/02/2021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5D491CE3-2F3D-4B6B-85D2-79B68120BDE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4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8" name="Picture 24" descr="E:\PPS  EXCLUSIVOS\- Cuando vayan mal las cosas\Imágenes\_H4nzcQVBHpqpxulaGjAA9xDflo600x38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55976" y="627534"/>
            <a:ext cx="439248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8400"/>
              </a:lnSpc>
            </a:pPr>
            <a:r>
              <a:rPr lang="es-ES" sz="6000" b="1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uando </a:t>
            </a:r>
            <a:r>
              <a:rPr lang="es-ES" sz="6000" b="1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V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ayan </a:t>
            </a:r>
            <a:r>
              <a:rPr lang="es-ES" sz="6000" b="1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al </a:t>
            </a:r>
          </a:p>
          <a:p>
            <a:pPr algn="ctr">
              <a:lnSpc>
                <a:spcPts val="8400"/>
              </a:lnSpc>
            </a:pPr>
            <a:r>
              <a:rPr lang="es-ES" sz="6000" b="1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Las </a:t>
            </a:r>
            <a:r>
              <a:rPr lang="es-ES" sz="6000" b="1" dirty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osas</a:t>
            </a:r>
            <a:endParaRPr lang="es-ES" sz="6000" dirty="0">
              <a:ln>
                <a:solidFill>
                  <a:schemeClr val="tx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4" name="11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14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9" name="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2" name="1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5" name="1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23 Grupo"/>
          <p:cNvGrpSpPr/>
          <p:nvPr/>
        </p:nvGrpSpPr>
        <p:grpSpPr>
          <a:xfrm flipH="1">
            <a:off x="0" y="589346"/>
            <a:ext cx="3419468" cy="3971934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27 Grupo"/>
          <p:cNvGrpSpPr/>
          <p:nvPr/>
        </p:nvGrpSpPr>
        <p:grpSpPr>
          <a:xfrm flipH="1">
            <a:off x="0" y="1071552"/>
            <a:ext cx="2571736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0 Grupo"/>
          <p:cNvGrpSpPr/>
          <p:nvPr/>
        </p:nvGrpSpPr>
        <p:grpSpPr>
          <a:xfrm>
            <a:off x="6500826" y="1071554"/>
            <a:ext cx="2643174" cy="2893239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33 Grupo"/>
          <p:cNvGrpSpPr/>
          <p:nvPr/>
        </p:nvGrpSpPr>
        <p:grpSpPr>
          <a:xfrm>
            <a:off x="5572132" y="589345"/>
            <a:ext cx="3571868" cy="390408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36 Grupo"/>
          <p:cNvGrpSpPr/>
          <p:nvPr/>
        </p:nvGrpSpPr>
        <p:grpSpPr>
          <a:xfrm flipH="1">
            <a:off x="0" y="1446602"/>
            <a:ext cx="1785918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39 Grupo"/>
          <p:cNvGrpSpPr/>
          <p:nvPr/>
        </p:nvGrpSpPr>
        <p:grpSpPr>
          <a:xfrm>
            <a:off x="7153260" y="1393025"/>
            <a:ext cx="1990740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35" name="34 Anillo"/>
          <p:cNvSpPr/>
          <p:nvPr/>
        </p:nvSpPr>
        <p:spPr>
          <a:xfrm>
            <a:off x="0" y="1232288"/>
            <a:ext cx="3643306" cy="2678925"/>
          </a:xfrm>
          <a:prstGeom prst="donut">
            <a:avLst>
              <a:gd name="adj" fmla="val 16957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857488" y="0"/>
            <a:ext cx="3500462" cy="2571750"/>
          </a:xfrm>
          <a:prstGeom prst="donut">
            <a:avLst>
              <a:gd name="adj" fmla="val 1499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2786050" y="2571750"/>
            <a:ext cx="3643338" cy="2571750"/>
          </a:xfrm>
          <a:prstGeom prst="donut">
            <a:avLst>
              <a:gd name="adj" fmla="val 15841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5643570" y="1232288"/>
            <a:ext cx="3500430" cy="2678925"/>
          </a:xfrm>
          <a:prstGeom prst="donut">
            <a:avLst>
              <a:gd name="adj" fmla="val 16067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>
    <p:sndAc>
      <p:stSnd>
        <p:snd r:embed="rId2" name="Manuel Carrasco   No Dejes De Soñar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7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7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7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7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5843" name="Picture 3" descr="E:\PPS  EXCLUSIVOS\- Cuando vayan mal las cosas\Imágenes\2 - 2336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087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1F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E:\PPS  EXCLUSIVOS\- Cuando vayan mal las cosas\Imágenes\3 - 5587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843558"/>
            <a:ext cx="49685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47157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Cuando vayan mal las cosas como a veces suelen ir,</a:t>
            </a:r>
          </a:p>
        </p:txBody>
      </p:sp>
      <p:pic>
        <p:nvPicPr>
          <p:cNvPr id="21509" name="Picture 5" descr="E:\PPS  EXCLUSIVOS\- Cuando vayan mal las cosas\Imágenes\9183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  <a:effectLst>
            <a:glow rad="63500">
              <a:srgbClr val="0B3261">
                <a:alpha val="40000"/>
              </a:srgbClr>
            </a:glow>
          </a:effectLst>
        </p:spPr>
      </p:pic>
      <p:sp>
        <p:nvSpPr>
          <p:cNvPr id="7" name="6 Rectángulo"/>
          <p:cNvSpPr/>
          <p:nvPr/>
        </p:nvSpPr>
        <p:spPr>
          <a:xfrm>
            <a:off x="4067944" y="627534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Cuando </a:t>
            </a:r>
            <a:r>
              <a:rPr lang="es-ES" sz="3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ofrezca tu camino sólo cuestas que </a:t>
            </a:r>
            <a:r>
              <a:rPr lang="es-ES" sz="32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subir</a:t>
            </a:r>
            <a:endParaRPr lang="es-ES" sz="3200" dirty="0">
              <a:ln>
                <a:solidFill>
                  <a:srgbClr val="0070C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8E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E:\PPS  EXCLUSIVOS\- Cuando vayan mal las cosas\Imágenes\5 - 568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555526"/>
            <a:ext cx="4320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Cuando </a:t>
            </a:r>
            <a:r>
              <a:rPr lang="es-ES" sz="3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tengas poco haber pero mucho que pagar,</a:t>
            </a:r>
          </a:p>
        </p:txBody>
      </p:sp>
      <p:pic>
        <p:nvPicPr>
          <p:cNvPr id="20486" name="Picture 6" descr="E:\PPS  EXCLUSIVOS\- Cuando vayan mal las cosas\Imágenes\6 - 839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435846"/>
            <a:ext cx="3672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934C3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934C3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934C3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precises sonreír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934C3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aun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934C3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teniendo que llorar,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6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2" name="Picture 6" descr="E:\PPS  EXCLUSIVOS\- Cuando vayan mal las cosas\Imágenes\7 - 8874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339502"/>
            <a:ext cx="49685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64628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Cuando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64628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ya el dolor te agobie y no puedas ya sufrir,</a:t>
            </a:r>
          </a:p>
        </p:txBody>
      </p:sp>
      <p:pic>
        <p:nvPicPr>
          <p:cNvPr id="12290" name="Picture 2" descr="E:\PPS  EXCLUSIVOS\- Cuando vayan mal las cosas\Imágenes\8 - 5266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3795886"/>
            <a:ext cx="40324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8E4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Descansar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E4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acaso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8E4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debes,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E4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 </a:t>
            </a:r>
            <a:endParaRPr lang="es-ES" sz="3200" dirty="0" smtClean="0">
              <a:solidFill>
                <a:schemeClr val="bg1"/>
              </a:solidFill>
              <a:effectLst>
                <a:glow rad="63500">
                  <a:srgbClr val="8E4E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8E4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pero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E4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nunca desistir.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E:\PPS  EXCLUSIVOS\- Cuando vayan mal las cosas\Imágenes\9 - 4102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4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50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Cuando vayan mal las cosas\Imágenes\10 - 918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411510"/>
            <a:ext cx="4824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25C6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Tras las sombras de la duda,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25C6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ya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225C6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plateadas,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25C6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ya sombrías,</a:t>
            </a:r>
          </a:p>
        </p:txBody>
      </p:sp>
      <p:pic>
        <p:nvPicPr>
          <p:cNvPr id="14339" name="Picture 3" descr="E:\PPS  EXCLUSIVOS\- Cuando vayan mal las cosas\Imágenes\11 - 6915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339502"/>
            <a:ext cx="47525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3770A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Puede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770A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bien surgir el triunfo,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770A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el fracaso que temías,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85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Cuando vayan mal las cosas\Imágenes\12 - 480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7534"/>
            <a:ext cx="33123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1660B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660B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es dable a tu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1660B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ignorancia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1660B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1268" name="Picture 4" descr="E:\PPS  EXCLUSIVOS\- Cuando vayan mal las cosas\Imágenes\13 - 4079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23728" y="339502"/>
            <a:ext cx="5040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771B1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Figurarse cuan cercano, </a:t>
            </a: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771B1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puede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771B1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estar el bien que anhelas y que juzgas tan lejano,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A6E6C"/>
            </a:gs>
            <a:gs pos="5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Cuando vayan mal las cosas\Imágenes\14 - 408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2787774"/>
            <a:ext cx="4464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F5B8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Lucha pues, </a:t>
            </a: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F5B8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por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F5B8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más que en la brega tengas que sufrir.</a:t>
            </a:r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386" name="Picture 2" descr="E:\PPS  EXCLUSIVOS\- Cuando vayan mal las cosas\Imágenes\15 - 688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D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10" name="Picture 2" descr="E:\PPS  EXCLUSIVOS\- Cuando vayan mal las cosas\Imágenes\16 - 8200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699542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1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¡Cuando todo esté peor, más debemos insistir!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7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Cuando vayan mal las cosas\Imágenes\17 - 8292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67813" cy="5168900"/>
          </a:xfrm>
          <a:prstGeom prst="rect">
            <a:avLst/>
          </a:prstGeom>
          <a:noFill/>
        </p:spPr>
      </p:pic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1A41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1A41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3CA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3CA2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6" grpId="0" animBg="1"/>
      <p:bldP spid="7" grpId="0" animBg="1"/>
      <p:bldP spid="4" grpId="0" animBg="1"/>
      <p:bldP spid="5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4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Cuando vayan mal las cosas\Imágenes\18 - 7426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195486"/>
            <a:ext cx="4032448" cy="956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en la lucha </a:t>
            </a:r>
            <a:endParaRPr lang="es-ES" sz="3200" dirty="0" smtClean="0">
              <a:solidFill>
                <a:schemeClr val="bg1"/>
              </a:solidFill>
              <a:effectLst>
                <a:glow rad="63500">
                  <a:srgbClr val="0070C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pPr>
              <a:lnSpc>
                <a:spcPts val="3300"/>
              </a:lnSpc>
            </a:pP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  el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destino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 derriba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,</a:t>
            </a:r>
          </a:p>
        </p:txBody>
      </p:sp>
      <p:pic>
        <p:nvPicPr>
          <p:cNvPr id="19459" name="Picture 3" descr="E:\PPS  EXCLUSIVOS\- Cuando vayan mal las cosas\Imágenes\19 - 10190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627534"/>
            <a:ext cx="38598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954A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954A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todo en tu camino es cuesta arriba,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rgbClr val="0022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5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E:\PPS  EXCLUSIVOS\- Cuando vayan mal las cosas\Imágenes\20 - 2425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6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627534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4D09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4D09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tu sonrisa </a:t>
            </a:r>
            <a:endParaRPr lang="es-ES" sz="3200" dirty="0" smtClean="0">
              <a:solidFill>
                <a:schemeClr val="bg1"/>
              </a:solidFill>
              <a:effectLst>
                <a:glow rad="63500">
                  <a:srgbClr val="4D090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4D09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4D09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ansia satisfecha,</a:t>
            </a:r>
          </a:p>
        </p:txBody>
      </p:sp>
      <p:pic>
        <p:nvPicPr>
          <p:cNvPr id="2053" name="Picture 5" descr="E:\PPS  EXCLUSIVOS\- Cuando vayan mal las cosas\Imágenes\21 - 9061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339502"/>
            <a:ext cx="41306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886A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886A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hay faena excesiva y vil cosecha,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2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Cuando vayan mal las cosas\Imágenes\22 - 7871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solidFill>
            <a:srgbClr val="C75F09"/>
          </a:solidFill>
        </p:spPr>
      </p:pic>
      <p:sp>
        <p:nvSpPr>
          <p:cNvPr id="2" name="1 Rectángulo"/>
          <p:cNvSpPr/>
          <p:nvPr/>
        </p:nvSpPr>
        <p:spPr>
          <a:xfrm>
            <a:off x="611560" y="195486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 tu caudal </a:t>
            </a:r>
            <a:endParaRPr lang="es-ES" sz="3200" dirty="0" smtClean="0">
              <a:solidFill>
                <a:schemeClr val="bg1"/>
              </a:solidFill>
              <a:effectLst>
                <a:glow rad="63500">
                  <a:srgbClr val="0070C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contraponen diques,</a:t>
            </a:r>
          </a:p>
        </p:txBody>
      </p:sp>
      <p:pic>
        <p:nvPicPr>
          <p:cNvPr id="3077" name="Picture 5" descr="E:\PPS  EXCLUSIVOS\- Cuando vayan mal las cosas\Imágenes\23 - 6811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339502"/>
            <a:ext cx="33843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661B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Date una tregua, ¡pero no claudiques!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A3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Cuando vayan mal las cosas\Imágenes\24 - 8646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5168900"/>
          </a:xfrm>
          <a:prstGeom prst="rect">
            <a:avLst/>
          </a:prstGeom>
          <a:noFill/>
        </p:spPr>
      </p:pic>
      <p:grpSp>
        <p:nvGrpSpPr>
          <p:cNvPr id="7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rgbClr val="005400"/>
          </a:solidFill>
        </p:grpSpPr>
        <p:sp>
          <p:nvSpPr>
            <p:cNvPr id="8" name="7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0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rgbClr val="005400"/>
          </a:solidFill>
        </p:grpSpPr>
        <p:sp>
          <p:nvSpPr>
            <p:cNvPr id="11" name="10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3" name="12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61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Cuando vayan mal las cosas\Imágenes\25 - 7011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551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483518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9294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"Porque en esta vida nada es definitivo,</a:t>
            </a:r>
          </a:p>
        </p:txBody>
      </p:sp>
      <p:pic>
        <p:nvPicPr>
          <p:cNvPr id="5125" name="Picture 5" descr="E:\PPS  EXCLUSIVOS\- Cuando vayan mal las cosas\Imágenes\26 - 696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339502"/>
            <a:ext cx="34932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4A5A8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Toma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4A5A8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cuenta que: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Cuando vayan mal las cosas\Imágenes\27 - 1024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1851670"/>
            <a:ext cx="38179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20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Todo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pasa, todo llega y todo vuelve"</a:t>
            </a:r>
          </a:p>
        </p:txBody>
      </p:sp>
      <p:sp>
        <p:nvSpPr>
          <p:cNvPr id="5" name="4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5000" fill="hold"/>
                                        <p:tgtEl>
                                          <p:spTgt spid="61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11" grpId="0" animBg="1"/>
      <p:bldP spid="11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Cuando vayan mal las cosas\Imágenes\28 - 8333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15" name="1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3F8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3F8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3F8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3F8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 EXCLUSIVOS\- Cuando vayan mal las cosas\Imágenes\29 - 7245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1707654"/>
            <a:ext cx="18886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6607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Recuerda:</a:t>
            </a:r>
          </a:p>
        </p:txBody>
      </p:sp>
      <p:grpSp>
        <p:nvGrpSpPr>
          <p:cNvPr id="8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227586"/>
          </a:solidFill>
        </p:grpSpPr>
        <p:sp>
          <p:nvSpPr>
            <p:cNvPr id="9" name="8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50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E:\PPS  EXCLUSIVOS\- Cuando vayan mal las cosas\Imágenes\30 - 7997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27984" y="555526"/>
            <a:ext cx="40141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3495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 ¡Cuando todo esté peor, más debemos insistir!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57A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94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4532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0000">
              <a:srgbClr val="669900"/>
            </a:gs>
            <a:gs pos="50000">
              <a:srgbClr val="0033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1BA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9" name="Picture 3" descr="E:\PPS  EXCLUSIVOS\- Cuando vayan mal las cosas\Imágenes\31 - 7350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62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 flipH="1">
            <a:off x="0" y="1"/>
            <a:ext cx="4572000" cy="5115916"/>
          </a:xfrm>
          <a:prstGeom prst="rect">
            <a:avLst/>
          </a:prstGeom>
          <a:solidFill>
            <a:srgbClr val="33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2"/>
                <a:stretch>
                  <a:fillRect/>
                </a:stretch>
              </a:blip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33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2"/>
                <a:stretch>
                  <a:fillRect/>
                </a:stretch>
              </a:blipFill>
            </a:endParaRPr>
          </a:p>
        </p:txBody>
      </p:sp>
      <p:grpSp>
        <p:nvGrpSpPr>
          <p:cNvPr id="11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solidFill>
            <a:srgbClr val="3333CC"/>
          </a:solidFill>
        </p:grpSpPr>
        <p:sp>
          <p:nvSpPr>
            <p:cNvPr id="12" name="11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solidFill>
                <a:srgbClr val="212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2"/>
                  <a:stretch>
                    <a:fillRect/>
                  </a:stretch>
                </a:blipFill>
              </a:endParaRPr>
            </a:p>
          </p:txBody>
        </p:sp>
        <p:sp>
          <p:nvSpPr>
            <p:cNvPr id="13" name="12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solidFill>
                <a:srgbClr val="212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2"/>
                  <a:stretch>
                    <a:fillRect/>
                  </a:stretch>
                </a:blipFill>
              </a:endParaRPr>
            </a:p>
          </p:txBody>
        </p:sp>
      </p:grpSp>
      <p:grpSp>
        <p:nvGrpSpPr>
          <p:cNvPr id="15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solidFill>
            <a:srgbClr val="3333CC"/>
          </a:solidFill>
        </p:grpSpPr>
        <p:sp>
          <p:nvSpPr>
            <p:cNvPr id="16" name="1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solidFill>
                <a:srgbClr val="212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2"/>
                  <a:stretch>
                    <a:fillRect/>
                  </a:stretch>
                </a:blipFill>
              </a:endParaRPr>
            </a:p>
          </p:txBody>
        </p:sp>
        <p:sp>
          <p:nvSpPr>
            <p:cNvPr id="17" name="1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solidFill>
                <a:srgbClr val="212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2"/>
                  <a:stretch>
                    <a:fillRect/>
                  </a:stretch>
                </a:blipFill>
              </a:endParaRPr>
            </a:p>
          </p:txBody>
        </p:sp>
      </p:grpSp>
      <p:pic>
        <p:nvPicPr>
          <p:cNvPr id="10243" name="Picture 3" descr="E:\PPS  EXCLUSIVOS\- Cuando vayan mal las cosas\Imágenes\3018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grpSp>
        <p:nvGrpSpPr>
          <p:cNvPr id="7" name="19 Grupo"/>
          <p:cNvGrpSpPr/>
          <p:nvPr/>
        </p:nvGrpSpPr>
        <p:grpSpPr>
          <a:xfrm>
            <a:off x="315948" y="3599026"/>
            <a:ext cx="1023271" cy="1418674"/>
            <a:chOff x="3000235" y="2906317"/>
            <a:chExt cx="1278059" cy="1167750"/>
          </a:xfrm>
        </p:grpSpPr>
        <p:sp>
          <p:nvSpPr>
            <p:cNvPr id="8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>
                    <a:solidFill>
                      <a:srgbClr val="2B2955"/>
                    </a:solidFill>
                  </a:ln>
                  <a:solidFill>
                    <a:srgbClr val="7F7E88"/>
                  </a:solidFill>
                  <a:effectLst/>
                  <a:latin typeface="Brock Script" pitchFamily="2" charset="0"/>
                </a:rPr>
                <a:t>Margarita</a:t>
              </a:r>
              <a:endParaRPr lang="es-ES" sz="1600" dirty="0">
                <a:ln>
                  <a:solidFill>
                    <a:srgbClr val="2B2955"/>
                  </a:solidFill>
                </a:ln>
                <a:solidFill>
                  <a:srgbClr val="7F7E88"/>
                </a:solidFill>
                <a:effectLst/>
                <a:latin typeface="Brock Script" pitchFamily="2" charset="0"/>
              </a:endParaRPr>
            </a:p>
          </p:txBody>
        </p:sp>
        <p:pic>
          <p:nvPicPr>
            <p:cNvPr id="9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906317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2" name="1 CuadroTexto"/>
          <p:cNvSpPr txBox="1"/>
          <p:nvPr/>
        </p:nvSpPr>
        <p:spPr>
          <a:xfrm>
            <a:off x="4644008" y="555526"/>
            <a:ext cx="2213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2B2955"/>
                  </a:solidFill>
                </a:ln>
                <a:solidFill>
                  <a:srgbClr val="4F4B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Febrero 2021</a:t>
            </a:r>
            <a:endParaRPr lang="es-ES" sz="2800" b="1" dirty="0">
              <a:ln>
                <a:solidFill>
                  <a:srgbClr val="2B2955"/>
                </a:solidFill>
              </a:ln>
              <a:solidFill>
                <a:srgbClr val="4F4B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9512" y="2080905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700" b="1" dirty="0" err="1" smtClean="0">
                <a:ln>
                  <a:solidFill>
                    <a:srgbClr val="2B2955"/>
                  </a:solidFill>
                </a:ln>
                <a:solidFill>
                  <a:srgbClr val="4F4B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Música:Manuel</a:t>
            </a:r>
            <a:r>
              <a:rPr lang="es-ES" sz="2700" b="1" dirty="0" smtClean="0">
                <a:ln>
                  <a:solidFill>
                    <a:srgbClr val="2B2955"/>
                  </a:solidFill>
                </a:ln>
                <a:solidFill>
                  <a:srgbClr val="4F4B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Carrasco</a:t>
            </a:r>
          </a:p>
          <a:p>
            <a:r>
              <a:rPr lang="es-ES" sz="2700" b="1" dirty="0" smtClean="0">
                <a:ln>
                  <a:solidFill>
                    <a:srgbClr val="2B2955"/>
                  </a:solidFill>
                </a:ln>
                <a:solidFill>
                  <a:srgbClr val="4F4B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	No dejes de soñar</a:t>
            </a:r>
            <a:r>
              <a:rPr lang="es-ES" sz="2700" b="1" dirty="0">
                <a:ln>
                  <a:solidFill>
                    <a:srgbClr val="2B2955"/>
                  </a:solidFill>
                </a:ln>
                <a:solidFill>
                  <a:srgbClr val="4F4B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	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827584" y="3075806"/>
            <a:ext cx="41044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700" b="1" dirty="0" err="1" smtClean="0">
                <a:ln>
                  <a:solidFill>
                    <a:srgbClr val="2B2955"/>
                  </a:solidFill>
                </a:ln>
                <a:solidFill>
                  <a:srgbClr val="4F4B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Autor:Rudyard</a:t>
            </a:r>
            <a:r>
              <a:rPr lang="es-ES" sz="2700" b="1" dirty="0" smtClean="0">
                <a:ln>
                  <a:solidFill>
                    <a:srgbClr val="2B2955"/>
                  </a:solidFill>
                </a:ln>
                <a:solidFill>
                  <a:srgbClr val="4F4B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2700" b="1" dirty="0" err="1" smtClean="0">
                <a:ln>
                  <a:solidFill>
                    <a:srgbClr val="2B2955"/>
                  </a:solidFill>
                </a:ln>
                <a:solidFill>
                  <a:srgbClr val="4F4B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Kipling</a:t>
            </a:r>
            <a:endParaRPr lang="es-ES" sz="2700" b="1" dirty="0">
              <a:ln>
                <a:solidFill>
                  <a:srgbClr val="2B2955"/>
                </a:solidFill>
              </a:ln>
              <a:solidFill>
                <a:srgbClr val="4F4B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4" y="0"/>
            <a:ext cx="914399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0" grpId="0" animBg="1"/>
      <p:bldP spid="10" grpId="1" animBg="1"/>
      <p:bldP spid="2" grpId="0"/>
      <p:bldP spid="3" grpId="0"/>
      <p:bldP spid="4" grpId="0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1172</TotalTime>
  <Words>240</Words>
  <Application>Microsoft Office PowerPoint</Application>
  <PresentationFormat>Presentación en pantalla (16:9)</PresentationFormat>
  <Paragraphs>41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Brock Script</vt:lpstr>
      <vt:lpstr>Kristen ITC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25</cp:revision>
  <dcterms:created xsi:type="dcterms:W3CDTF">2021-01-25T03:33:39Z</dcterms:created>
  <dcterms:modified xsi:type="dcterms:W3CDTF">2021-02-19T19:42:48Z</dcterms:modified>
</cp:coreProperties>
</file>