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notesMasterIdLst>
    <p:notesMasterId r:id="rId29"/>
  </p:notesMasterIdLst>
  <p:sldIdLst>
    <p:sldId id="258" r:id="rId3"/>
    <p:sldId id="276" r:id="rId4"/>
    <p:sldId id="259" r:id="rId5"/>
    <p:sldId id="260" r:id="rId6"/>
    <p:sldId id="277" r:id="rId7"/>
    <p:sldId id="261" r:id="rId8"/>
    <p:sldId id="278" r:id="rId9"/>
    <p:sldId id="262" r:id="rId10"/>
    <p:sldId id="264" r:id="rId11"/>
    <p:sldId id="279" r:id="rId12"/>
    <p:sldId id="263" r:id="rId13"/>
    <p:sldId id="284" r:id="rId14"/>
    <p:sldId id="266" r:id="rId15"/>
    <p:sldId id="267" r:id="rId16"/>
    <p:sldId id="268" r:id="rId17"/>
    <p:sldId id="265" r:id="rId18"/>
    <p:sldId id="269" r:id="rId19"/>
    <p:sldId id="280" r:id="rId20"/>
    <p:sldId id="270" r:id="rId21"/>
    <p:sldId id="271" r:id="rId22"/>
    <p:sldId id="272" r:id="rId23"/>
    <p:sldId id="282" r:id="rId24"/>
    <p:sldId id="273" r:id="rId25"/>
    <p:sldId id="283" r:id="rId26"/>
    <p:sldId id="274" r:id="rId27"/>
    <p:sldId id="285" r:id="rId28"/>
  </p:sldIdLst>
  <p:sldSz cx="9144000" cy="5143500" type="screen16x9"/>
  <p:notesSz cx="6858000" cy="9144000"/>
  <p:embeddedFontLst>
    <p:embeddedFont>
      <p:font typeface="Harrington" panose="04040505050A02020702" pitchFamily="82" charset="0"/>
      <p:regular r:id="rId30"/>
    </p:embeddedFont>
    <p:embeddedFont>
      <p:font typeface="Calibri" panose="020F0502020204030204" pitchFamily="34" charset="0"/>
      <p:regular r:id="rId31"/>
      <p:bold r:id="rId32"/>
      <p:italic r:id="rId33"/>
      <p:boldItalic r:id="rId34"/>
    </p:embeddedFont>
    <p:embeddedFont>
      <p:font typeface="Copyist" panose="02000500000000020004" pitchFamily="2" charset="0"/>
      <p:regular r:id="rId35"/>
    </p:embeddedFont>
    <p:embeddedFont>
      <p:font typeface="Kristen ITC" panose="03050502040202030202" pitchFamily="66" charset="0"/>
      <p:regular r:id="rId36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/Mv0EDRWOk9f/ajYwqWjQ==" hashData="BG+hWBC2IOmuuhGzkzLG8p20s3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13EC2"/>
    <a:srgbClr val="711313"/>
    <a:srgbClr val="E14BA1"/>
    <a:srgbClr val="574223"/>
    <a:srgbClr val="AC8346"/>
    <a:srgbClr val="3030BE"/>
    <a:srgbClr val="E39D9D"/>
    <a:srgbClr val="D05C5C"/>
    <a:srgbClr val="6666D8"/>
    <a:srgbClr val="6C548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8" y="-105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font" Target="fonts/font5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4.fntdata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3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font" Target="fonts/font7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2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font" Target="fonts/font1.fntdata"/><Relationship Id="rId35" Type="http://schemas.openxmlformats.org/officeDocument/2006/relationships/font" Target="fonts/font6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60DBE3-D005-4389-95E8-00B66B70B635}" type="datetimeFigureOut">
              <a:rPr lang="es-ES" smtClean="0"/>
              <a:pPr/>
              <a:t>08/06/2020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286F88-C461-423C-82A8-0934E49F290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588963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B2284-5C5E-4F26-9916-1D9F849B72C7}" type="datetimeFigureOut">
              <a:rPr lang="es-ES" smtClean="0"/>
              <a:pPr/>
              <a:t>08/06/2020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3C1F6-47D5-4543-827F-FD1A415B72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B2284-5C5E-4F26-9916-1D9F849B72C7}" type="datetimeFigureOut">
              <a:rPr lang="es-ES" smtClean="0"/>
              <a:pPr/>
              <a:t>08/06/2020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3C1F6-47D5-4543-827F-FD1A415B72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B2284-5C5E-4F26-9916-1D9F849B72C7}" type="datetimeFigureOut">
              <a:rPr lang="es-ES" smtClean="0"/>
              <a:pPr/>
              <a:t>08/06/2020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3C1F6-47D5-4543-827F-FD1A415B72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B2284-5C5E-4F26-9916-1D9F849B72C7}" type="datetimeFigureOut">
              <a:rPr lang="es-ES" smtClean="0"/>
              <a:pPr/>
              <a:t>08/06/2020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3C1F6-47D5-4543-827F-FD1A415B72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B2284-5C5E-4F26-9916-1D9F849B72C7}" type="datetimeFigureOut">
              <a:rPr lang="es-ES" smtClean="0"/>
              <a:pPr/>
              <a:t>08/06/2020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3C1F6-47D5-4543-827F-FD1A415B72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B2284-5C5E-4F26-9916-1D9F849B72C7}" type="datetimeFigureOut">
              <a:rPr lang="es-ES" smtClean="0"/>
              <a:pPr/>
              <a:t>08/06/2020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3C1F6-47D5-4543-827F-FD1A415B72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B2284-5C5E-4F26-9916-1D9F849B72C7}" type="datetimeFigureOut">
              <a:rPr lang="es-ES" smtClean="0"/>
              <a:pPr/>
              <a:t>08/06/2020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3C1F6-47D5-4543-827F-FD1A415B72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B2284-5C5E-4F26-9916-1D9F849B72C7}" type="datetimeFigureOut">
              <a:rPr lang="es-ES" smtClean="0"/>
              <a:pPr/>
              <a:t>08/06/2020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3C1F6-47D5-4543-827F-FD1A415B72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B2284-5C5E-4F26-9916-1D9F849B72C7}" type="datetimeFigureOut">
              <a:rPr lang="es-ES" smtClean="0"/>
              <a:pPr/>
              <a:t>08/06/2020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3C1F6-47D5-4543-827F-FD1A415B72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B2284-5C5E-4F26-9916-1D9F849B72C7}" type="datetimeFigureOut">
              <a:rPr lang="es-ES" smtClean="0"/>
              <a:pPr/>
              <a:t>08/06/2020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3C1F6-47D5-4543-827F-FD1A415B72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B2284-5C5E-4F26-9916-1D9F849B72C7}" type="datetimeFigureOut">
              <a:rPr lang="es-ES" smtClean="0"/>
              <a:pPr/>
              <a:t>08/06/2020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3C1F6-47D5-4543-827F-FD1A415B72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 advClick="0" advTm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220B2284-5C5E-4F26-9916-1D9F849B72C7}" type="datetimeFigureOut">
              <a:rPr lang="es-ES" smtClean="0"/>
              <a:pPr/>
              <a:t>08/06/2020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55E3C1F6-47D5-4543-827F-FD1A415B7270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Harrington" pitchFamily="8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Click="0" advTm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3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3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4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45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eg"/><Relationship Id="rId3" Type="http://schemas.openxmlformats.org/officeDocument/2006/relationships/image" Target="../media/image47.jpeg"/><Relationship Id="rId7" Type="http://schemas.openxmlformats.org/officeDocument/2006/relationships/image" Target="../media/image51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10" Type="http://schemas.openxmlformats.org/officeDocument/2006/relationships/image" Target="../media/image4.jpg"/><Relationship Id="rId4" Type="http://schemas.openxmlformats.org/officeDocument/2006/relationships/image" Target="../media/image48.gif"/><Relationship Id="rId9" Type="http://schemas.openxmlformats.org/officeDocument/2006/relationships/image" Target="../media/image53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image" Target="../media/image59.png"/><Relationship Id="rId18" Type="http://schemas.openxmlformats.org/officeDocument/2006/relationships/image" Target="../media/image6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5.png"/><Relationship Id="rId11" Type="http://schemas.openxmlformats.org/officeDocument/2006/relationships/image" Target="../media/image5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4.png"/><Relationship Id="rId9" Type="http://schemas.openxmlformats.org/officeDocument/2006/relationships/image" Target="../media/image5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06E7E"/>
            </a:gs>
            <a:gs pos="50000">
              <a:srgbClr val="FF822D"/>
            </a:gs>
            <a:gs pos="100000">
              <a:schemeClr val="tx1">
                <a:lumMod val="95000"/>
                <a:lumOff val="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Cuando todo acabe\Imágenes\52574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043608" y="339502"/>
            <a:ext cx="712879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0" dirty="0" smtClean="0">
                <a:ln>
                  <a:solidFill>
                    <a:srgbClr val="3219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Copyist" pitchFamily="2" charset="0"/>
              </a:rPr>
              <a:t>Cuando Todo Acabe</a:t>
            </a:r>
            <a:endParaRPr lang="es-ES" sz="10000" dirty="0">
              <a:ln>
                <a:solidFill>
                  <a:srgbClr val="321900"/>
                </a:solidFill>
              </a:ln>
              <a:blipFill>
                <a:blip r:embed="rId4"/>
                <a:stretch>
                  <a:fillRect/>
                </a:stretch>
              </a:blipFill>
              <a:latin typeface="Copyist" pitchFamily="2" charset="0"/>
            </a:endParaRPr>
          </a:p>
        </p:txBody>
      </p:sp>
      <p:sp>
        <p:nvSpPr>
          <p:cNvPr id="11" name="10 Franja diagonal"/>
          <p:cNvSpPr/>
          <p:nvPr/>
        </p:nvSpPr>
        <p:spPr>
          <a:xfrm flipH="1">
            <a:off x="0" y="0"/>
            <a:ext cx="9144000" cy="5143500"/>
          </a:xfrm>
          <a:prstGeom prst="diagStripe">
            <a:avLst>
              <a:gd name="adj" fmla="val 81705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rgbClr val="321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>
            <a:off x="0" y="0"/>
            <a:ext cx="9144000" cy="5143500"/>
          </a:xfrm>
          <a:prstGeom prst="diagStripe">
            <a:avLst>
              <a:gd name="adj" fmla="val 81704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rgbClr val="321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flipV="1">
            <a:off x="0" y="0"/>
            <a:ext cx="9144000" cy="5143500"/>
          </a:xfrm>
          <a:prstGeom prst="diagStripe">
            <a:avLst>
              <a:gd name="adj" fmla="val 81704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rgbClr val="321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flipH="1" flipV="1">
            <a:off x="0" y="0"/>
            <a:ext cx="9144000" cy="5143500"/>
          </a:xfrm>
          <a:prstGeom prst="diagStripe">
            <a:avLst>
              <a:gd name="adj" fmla="val 81704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rgbClr val="321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>
    <p:sndAc>
      <p:stSnd>
        <p:snd r:embed="rId2" name="Michael Jackson   We are the world 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7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xit" presetSubtype="9" fill="hold" nodeType="withEffect">
                                  <p:stCondLst>
                                    <p:cond delay="42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3" fill="hold" nodeType="withEffect">
                                  <p:stCondLst>
                                    <p:cond delay="42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2" fill="hold" nodeType="withEffect">
                                  <p:stCondLst>
                                    <p:cond delay="42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6" fill="hold" nodeType="withEffect">
                                  <p:stCondLst>
                                    <p:cond delay="42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3" presetClass="exit" presetSubtype="10" fill="hold" nodeType="withEffect">
                                  <p:stCondLst>
                                    <p:cond delay="42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" presetClass="exit" presetSubtype="10" fill="hold" nodeType="withEffect">
                                  <p:stCondLst>
                                    <p:cond delay="42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3" presetClass="exit" presetSubtype="10" fill="hold" nodeType="withEffect">
                                  <p:stCondLst>
                                    <p:cond delay="42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3" presetClass="exit" presetSubtype="10" fill="hold" nodeType="withEffect">
                                  <p:stCondLst>
                                    <p:cond delay="42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5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F6D1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PPS  EXCLUSIVOS\- Cuando todo acabe\Imágenes\2 - thumb-1920-15557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5" name="4 Abrir llave"/>
          <p:cNvSpPr/>
          <p:nvPr/>
        </p:nvSpPr>
        <p:spPr>
          <a:xfrm rot="5400000" flipH="1">
            <a:off x="3286125" y="-3286125"/>
            <a:ext cx="2571750" cy="9144000"/>
          </a:xfrm>
          <a:prstGeom prst="leftBrace">
            <a:avLst>
              <a:gd name="adj1" fmla="val 66383"/>
              <a:gd name="adj2" fmla="val 49787"/>
            </a:avLst>
          </a:prstGeom>
          <a:solidFill>
            <a:srgbClr val="D6A300">
              <a:alpha val="74902"/>
            </a:srgb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Abrir llave"/>
          <p:cNvSpPr/>
          <p:nvPr/>
        </p:nvSpPr>
        <p:spPr>
          <a:xfrm rot="5400000">
            <a:off x="3286125" y="-714375"/>
            <a:ext cx="2571750" cy="9144000"/>
          </a:xfrm>
          <a:prstGeom prst="leftBrace">
            <a:avLst>
              <a:gd name="adj1" fmla="val 66383"/>
              <a:gd name="adj2" fmla="val 49787"/>
            </a:avLst>
          </a:prstGeom>
          <a:solidFill>
            <a:srgbClr val="D6A300">
              <a:alpha val="74902"/>
            </a:srgb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Abrir llave"/>
          <p:cNvSpPr/>
          <p:nvPr/>
        </p:nvSpPr>
        <p:spPr>
          <a:xfrm rot="10800000">
            <a:off x="0" y="0"/>
            <a:ext cx="4572000" cy="5143500"/>
          </a:xfrm>
          <a:prstGeom prst="leftBrace">
            <a:avLst>
              <a:gd name="adj1" fmla="val 37484"/>
              <a:gd name="adj2" fmla="val 50021"/>
            </a:avLst>
          </a:prstGeom>
          <a:solidFill>
            <a:srgbClr val="D6A300">
              <a:alpha val="74902"/>
            </a:srgb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Abrir llave"/>
          <p:cNvSpPr/>
          <p:nvPr/>
        </p:nvSpPr>
        <p:spPr>
          <a:xfrm rot="10800000" flipH="1">
            <a:off x="4572000" y="3"/>
            <a:ext cx="4572000" cy="5143498"/>
          </a:xfrm>
          <a:prstGeom prst="leftBrace">
            <a:avLst>
              <a:gd name="adj1" fmla="val 37483"/>
              <a:gd name="adj2" fmla="val 50022"/>
            </a:avLst>
          </a:prstGeom>
          <a:solidFill>
            <a:srgbClr val="D6A300">
              <a:alpha val="74902"/>
            </a:srgb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7" dur="5000" fill="hold"/>
                                        <p:tgtEl>
                                          <p:spTgt spid="307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3" grpId="0" animBg="1"/>
      <p:bldP spid="4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4A08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E:\PPS  EXCLUSIVOS\- Cuando todo acabe\Imágenes\877979+car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851920" y="627534"/>
            <a:ext cx="41044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effectLst>
                  <a:glow rad="63500">
                    <a:schemeClr val="bg1">
                      <a:lumMod val="8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Saldremos con el pelo más largo y más blanco</a:t>
            </a:r>
            <a:endParaRPr lang="es-ES" sz="2800" b="1" dirty="0"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  <a:effectLst>
                <a:glow rad="63500">
                  <a:schemeClr val="bg1">
                    <a:lumMod val="85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4101" name="Picture 5" descr="E:\PPS  EXCLUSIVOS\- Cuando todo acabe\Imágenes\6046077928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9525" y="0"/>
            <a:ext cx="9153525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475656" y="339502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543C2E"/>
                  </a:solidFill>
                </a:ln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las manos y las casas limpias, y la ropa vieja.</a:t>
            </a:r>
            <a:endParaRPr lang="es-ES" sz="2800" b="1" dirty="0">
              <a:ln>
                <a:solidFill>
                  <a:srgbClr val="543C2E"/>
                </a:solidFill>
              </a:ln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44052"/>
            </a:gs>
            <a:gs pos="50000">
              <a:schemeClr val="accent3">
                <a:lumMod val="50000"/>
              </a:schemeClr>
            </a:gs>
            <a:gs pos="100000">
              <a:srgbClr val="664C3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E:\PPS  EXCLUSIVOS\- Cuando todo acabe\Imágenes\5 - 373649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580112" y="3075806"/>
            <a:ext cx="322870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el miedo y las ganas de estar afuera.</a:t>
            </a:r>
            <a:endParaRPr lang="es-ES" sz="2800" b="1" dirty="0">
              <a:ln>
                <a:solidFill>
                  <a:schemeClr val="bg2">
                    <a:lumMod val="75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26627" name="Picture 3" descr="E:\Imágenes\parejas\tips-para-mejorar-la-comunicacion-en-pareja-1-655x3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267494"/>
            <a:ext cx="273630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el miedo y las ganas de conocer a alguien.</a:t>
            </a:r>
            <a:endParaRPr lang="es-ES" sz="2800" b="1" dirty="0">
              <a:ln>
                <a:solidFill>
                  <a:schemeClr val="accent3">
                    <a:lumMod val="60000"/>
                    <a:lumOff val="4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1" name="Picture 3" descr="E:\PPS  EXCLUSIVOS\- Cuando todo acabe\Imágenes\83216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9050"/>
            <a:ext cx="9144000" cy="51816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17861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mph" presetSubtype="0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7" dur="4000" fill="hold"/>
                                        <p:tgtEl>
                                          <p:spTgt spid="205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99A8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4" name="Picture 2" descr="E:\PPS  EXCLUSIVOS\- Cuando todo acabe\Imágenes\s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 rot="21335651">
            <a:off x="244426" y="3199745"/>
            <a:ext cx="345638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Saldremos con los bolsillos vacíos y las despensas llenas.</a:t>
            </a:r>
            <a:endParaRPr lang="es-ES" sz="2800" b="1" dirty="0"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3075" name="Picture 3" descr="E:\PPS  EXCLUSIVOS\- Cuando todo acabe\Imágenes\pa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779912" y="3579862"/>
            <a:ext cx="482453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3D392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Sabremos hacer pan y pizza, y a no desperdiciar los restos de comida.</a:t>
            </a:r>
            <a:endParaRPr lang="es-ES" sz="2800" b="1" dirty="0">
              <a:ln>
                <a:solidFill>
                  <a:srgbClr val="3D392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6350" y="-635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5" presetClass="entr" presetSubtype="0" repeatCount="2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8883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 descr="E:\PPS  EXCLUSIVOS\- Cuando todo acabe\Imágenes\Amapolas_en_Valdemoro_Comunidad_de_Madrid_01-1024x67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428728" y="589345"/>
            <a:ext cx="6500812" cy="4071938"/>
          </a:xfrm>
          <a:prstGeom prst="rect">
            <a:avLst/>
          </a:prstGeom>
          <a:solidFill>
            <a:schemeClr val="accent3">
              <a:lumMod val="5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" name="2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49978"/>
            </a:avLst>
          </a:prstGeom>
          <a:solidFill>
            <a:srgbClr val="FF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Triángulo isósceles"/>
          <p:cNvSpPr/>
          <p:nvPr/>
        </p:nvSpPr>
        <p:spPr>
          <a:xfrm flipV="1">
            <a:off x="0" y="0"/>
            <a:ext cx="9144000" cy="2571750"/>
          </a:xfrm>
          <a:prstGeom prst="triangle">
            <a:avLst>
              <a:gd name="adj" fmla="val 49999"/>
            </a:avLst>
          </a:prstGeom>
          <a:solidFill>
            <a:srgbClr val="FF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rot="16200000">
            <a:off x="4286250" y="285750"/>
            <a:ext cx="5143500" cy="4572000"/>
          </a:xfrm>
          <a:prstGeom prst="triangle">
            <a:avLst>
              <a:gd name="adj" fmla="val 49716"/>
            </a:avLst>
          </a:prstGeom>
          <a:solidFill>
            <a:srgbClr val="FF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5400000">
            <a:off x="-249746" y="249746"/>
            <a:ext cx="5143500" cy="4644008"/>
          </a:xfrm>
          <a:prstGeom prst="triangle">
            <a:avLst>
              <a:gd name="adj" fmla="val 50296"/>
            </a:avLst>
          </a:prstGeom>
          <a:solidFill>
            <a:srgbClr val="FF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3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0" dur="5000"/>
                                        <p:tgtEl>
                                          <p:spTgt spid="22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3" grpId="0" animBg="1"/>
      <p:bldP spid="4" grpId="0" animBg="1"/>
      <p:bldP spid="5" grpId="0" animBg="1"/>
      <p:bldP spid="6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Picture 3" descr="E:\PPS  EXCLUSIVOS\- Cuando todo acabe\Imágenes\11 - bJ8Ds3maqBEueCXQ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37650" cy="5148262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899592" y="195486"/>
            <a:ext cx="74888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Recordaremos que un médico o una enfermera deben ser aplaudidos más que un futbolista, </a:t>
            </a:r>
            <a:endParaRPr lang="es-ES" sz="2800" b="1" dirty="0"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21508" name="Picture 4" descr="E:\PPS  EXCLUSIVOS\- Cuando todo acabe\Imágenes\Profesor-dando-clases-en-Colegio-CEU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79512" y="1203598"/>
            <a:ext cx="590465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B5CD85"/>
                  </a:solidFill>
                </a:ln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Y que el trabajo de un buen maestro no se puede reemplazar con una pantalla.</a:t>
            </a:r>
            <a:endParaRPr lang="es-ES" sz="2800" b="1" dirty="0">
              <a:ln>
                <a:solidFill>
                  <a:srgbClr val="B5CD85"/>
                </a:solidFill>
              </a:ln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1" presetClass="entr" presetSubtype="0" fill="hold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6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11319"/>
            </a:gs>
            <a:gs pos="50000">
              <a:srgbClr val="596495"/>
            </a:gs>
            <a:gs pos="100000">
              <a:srgbClr val="5454A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481" name="Picture 1" descr="E:\PPS  EXCLUSIVOS\- Cuando todo acabe\Imágenes\5c24aa8d2ff6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475656" y="483518"/>
            <a:ext cx="601216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la tecnología es muy importante, de hecho vital, cuando se usa bien</a:t>
            </a:r>
            <a:endParaRPr lang="es-ES" sz="2800" b="1" dirty="0"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20482" name="Picture 2" descr="E:\PPS  EXCLUSIVOS\- Cuando todo acabe\Imágenes\b649366cea40ae88a5cbe23774c75c6a_article.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043608" y="627534"/>
            <a:ext cx="45720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Pero puede ser perjudicial </a:t>
            </a:r>
          </a:p>
          <a:p>
            <a:pPr algn="ctr"/>
            <a:r>
              <a:rPr lang="es-ES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     si alguien quiere usarla </a:t>
            </a:r>
          </a:p>
          <a:p>
            <a:pPr algn="ctr"/>
            <a:r>
              <a:rPr lang="es-ES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                para sus propios </a:t>
            </a:r>
          </a:p>
          <a:p>
            <a:pPr algn="ctr"/>
            <a:r>
              <a:rPr lang="es-ES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                     fines.</a:t>
            </a:r>
            <a:endParaRPr lang="es-ES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9815" y="-635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454A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E:\PPS  EXCLUSIVOS\- Cuando todo acabe\Imágenes\7876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solidFill>
            <a:srgbClr val="5454A2"/>
          </a:solidFill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gradFill flip="none" rotWithShape="1">
            <a:gsLst>
              <a:gs pos="0">
                <a:srgbClr val="D60093"/>
              </a:gs>
              <a:gs pos="50000">
                <a:srgbClr val="596495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gradFill flip="none" rotWithShape="1">
            <a:gsLst>
              <a:gs pos="0">
                <a:srgbClr val="D60093"/>
              </a:gs>
              <a:gs pos="50000">
                <a:srgbClr val="596495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8433" name="Picture 1" descr="E:\PPS  EXCLUSIVOS\- Cuando todo acabe\Imágenes\batas-mascarill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1520" y="195486"/>
            <a:ext cx="2736304" cy="2749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que coser mascarillas es más importante a veces que hacer alta costura.</a:t>
            </a:r>
            <a:endParaRPr lang="es-ES" sz="2800" b="1" dirty="0"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18434" name="Picture 2" descr="E:\PPS  EXCLUSIVOS\- Cuando todo acabe\Imágenes\man-sitting-in-car-trunk-at-highway-shoulder-PEGJGA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076056" y="195486"/>
            <a:ext cx="385192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000032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que no siempre es esencial subir al auto y escapar quién sabe a dónde.</a:t>
            </a:r>
            <a:endParaRPr lang="es-ES" sz="2800" b="1" dirty="0">
              <a:ln>
                <a:solidFill>
                  <a:srgbClr val="000032"/>
                </a:solidFill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6350" y="-26217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5" presetClass="entr" presetSubtype="0" repeatCount="2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8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4" grpId="0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75000"/>
              </a:schemeClr>
            </a:gs>
            <a:gs pos="50000">
              <a:schemeClr val="accent4">
                <a:lumMod val="75000"/>
              </a:schemeClr>
            </a:gs>
            <a:gs pos="50000">
              <a:srgbClr val="FFC0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PS  EXCLUSIVOS\- Cuando todo acabe\Imágenes\4226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5143500"/>
          </a:xfrm>
          <a:prstGeom prst="rect">
            <a:avLst/>
          </a:prstGeom>
          <a:solidFill>
            <a:srgbClr val="513EC2"/>
          </a:solidFill>
        </p:spPr>
      </p:pic>
      <p:sp>
        <p:nvSpPr>
          <p:cNvPr id="3" name="2 Triángulo rectángulo"/>
          <p:cNvSpPr/>
          <p:nvPr/>
        </p:nvSpPr>
        <p:spPr>
          <a:xfrm flipV="1">
            <a:off x="0" y="0"/>
            <a:ext cx="2500318" cy="5143500"/>
          </a:xfrm>
          <a:prstGeom prst="rtTriangle">
            <a:avLst/>
          </a:prstGeom>
          <a:solidFill>
            <a:srgbClr val="513E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rot="10800000" flipV="1">
            <a:off x="0" y="0"/>
            <a:ext cx="2357438" cy="5143500"/>
          </a:xfrm>
          <a:prstGeom prst="rtTriangle">
            <a:avLst/>
          </a:prstGeom>
          <a:solidFill>
            <a:srgbClr val="513E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rot="10800000" flipV="1">
            <a:off x="6715130" y="0"/>
            <a:ext cx="2428875" cy="5143500"/>
          </a:xfrm>
          <a:prstGeom prst="rtTriangle">
            <a:avLst/>
          </a:prstGeom>
          <a:solidFill>
            <a:srgbClr val="513E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V="1">
            <a:off x="6858000" y="0"/>
            <a:ext cx="2286000" cy="5143500"/>
          </a:xfrm>
          <a:prstGeom prst="rtTriangle">
            <a:avLst/>
          </a:prstGeom>
          <a:solidFill>
            <a:srgbClr val="513E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rot="10800000">
            <a:off x="4572000" y="0"/>
            <a:ext cx="2357438" cy="5143500"/>
          </a:xfrm>
          <a:prstGeom prst="rtTriangle">
            <a:avLst/>
          </a:prstGeom>
          <a:solidFill>
            <a:srgbClr val="513E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4572000" y="0"/>
            <a:ext cx="2357438" cy="5143500"/>
          </a:xfrm>
          <a:prstGeom prst="rtTriangle">
            <a:avLst/>
          </a:prstGeom>
          <a:solidFill>
            <a:srgbClr val="513E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rot="10800000">
            <a:off x="2286000" y="0"/>
            <a:ext cx="2286000" cy="5143500"/>
          </a:xfrm>
          <a:prstGeom prst="rtTriangle">
            <a:avLst/>
          </a:prstGeom>
          <a:solidFill>
            <a:srgbClr val="513E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2357438" y="0"/>
            <a:ext cx="2214562" cy="5143500"/>
          </a:xfrm>
          <a:prstGeom prst="rtTriangle">
            <a:avLst/>
          </a:prstGeom>
          <a:solidFill>
            <a:srgbClr val="513E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3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5" dur="5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75000"/>
              </a:schemeClr>
            </a:gs>
            <a:gs pos="50000">
              <a:schemeClr val="accent6">
                <a:lumMod val="50000"/>
              </a:schemeClr>
            </a:gs>
            <a:gs pos="50000">
              <a:srgbClr val="5454A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6385" name="Picture 1" descr="E:\PPS  EXCLUSIVOS\- Cuando todo acabe\Imágenes\19 - 22038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788024" y="555526"/>
            <a:ext cx="403244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chemeClr val="accent6">
                      <a:lumMod val="20000"/>
                      <a:lumOff val="8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Saldremos más solos, pero con el deseo de estar juntos.</a:t>
            </a:r>
            <a:endParaRPr lang="es-ES" sz="2800" b="1" dirty="0">
              <a:ln>
                <a:solidFill>
                  <a:schemeClr val="accent6">
                    <a:lumMod val="20000"/>
                    <a:lumOff val="8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4288"/>
            <a:ext cx="9143999" cy="5113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683568" y="1779662"/>
            <a:ext cx="345638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entenderemos que la vida es hermosa porque vivimos.</a:t>
            </a:r>
            <a:endParaRPr lang="es-ES" sz="2800" b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" y="11074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2" dur="5000"/>
                                        <p:tgtEl>
                                          <p:spTgt spid="16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7" presetClass="exit" presetSubtype="8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2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2" grpId="0"/>
      <p:bldP spid="3" grpId="0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E:\PPS  EXCLUSIVOS\- Cuando todo acabe\Imágenes\8732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979712" y="483518"/>
            <a:ext cx="56541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que somos gotas de un solo mar.</a:t>
            </a:r>
            <a:endParaRPr lang="es-ES" sz="2800" b="1" dirty="0"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15362" name="Picture 2" descr="E:\PPS  EXCLUSIVOS\- Cuando todo acabe\Imágenes\bouleInt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483518"/>
            <a:ext cx="308656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que solo juntos se sale de ciertas situaciones.</a:t>
            </a:r>
            <a:endParaRPr lang="es-ES" sz="2800" b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5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0" decel="100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decel="100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decel="100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B4319"/>
            </a:gs>
            <a:gs pos="50000">
              <a:srgbClr val="99762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337" name="Picture 1" descr="E:\PPS  EXCLUSIVOS\- Cuando todo acabe\Imágenes\toxic-friend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779912" y="3291830"/>
            <a:ext cx="4572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chemeClr val="bg2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a veces lo bueno o lo malo proviene de quienes menos lo esperas.</a:t>
            </a:r>
            <a:endParaRPr lang="es-ES" sz="2800" b="1" dirty="0">
              <a:ln>
                <a:solidFill>
                  <a:schemeClr val="bg2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6350" y="8995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14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E:\PPS  EXCLUSIVOS\- Cuando todo acabe\Imágenes\4100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Triángulo rectángulo"/>
          <p:cNvSpPr/>
          <p:nvPr/>
        </p:nvSpPr>
        <p:spPr>
          <a:xfrm>
            <a:off x="0" y="0"/>
            <a:ext cx="9144000" cy="5143500"/>
          </a:xfrm>
          <a:prstGeom prst="rtTriangle">
            <a:avLst/>
          </a:prstGeom>
          <a:gradFill>
            <a:gsLst>
              <a:gs pos="0">
                <a:srgbClr val="4B30BE"/>
              </a:gs>
              <a:gs pos="50000">
                <a:schemeClr val="accent6">
                  <a:lumMod val="75000"/>
                </a:schemeClr>
              </a:gs>
              <a:gs pos="50000">
                <a:srgbClr val="2B2175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flipH="1" flipV="1">
            <a:off x="0" y="0"/>
            <a:ext cx="9144000" cy="5143500"/>
          </a:xfrm>
          <a:prstGeom prst="rtTriangle">
            <a:avLst/>
          </a:prstGeom>
          <a:gradFill>
            <a:gsLst>
              <a:gs pos="0">
                <a:srgbClr val="4B30BE"/>
              </a:gs>
              <a:gs pos="50000">
                <a:schemeClr val="accent6">
                  <a:lumMod val="75000"/>
                </a:schemeClr>
              </a:gs>
              <a:gs pos="50000">
                <a:srgbClr val="2B2175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21485" y="-6350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5000" fill="hold"/>
                                        <p:tgtEl>
                                          <p:spTgt spid="174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:\PPS  EXCLUSIVOS\- Cuando todo acabe\Imágenes\1d564f4b547072eab8f7b852c567de45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940152" y="267494"/>
            <a:ext cx="295232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rgbClr val="332B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nos miraremos al espejo. </a:t>
            </a:r>
            <a:endParaRPr lang="es-ES" sz="28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rgbClr val="332B2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12292" name="Picture 4" descr="E:\PPS  EXCLUSIVOS\- Cuando todo acabe\Imágenes\40896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2211710"/>
            <a:ext cx="374441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decidiremos que tal vez el cabello blanco no esté tan mal.</a:t>
            </a:r>
            <a:endParaRPr lang="es-ES" sz="2800" b="1" dirty="0">
              <a:ln>
                <a:solidFill>
                  <a:schemeClr val="accent5">
                    <a:lumMod val="60000"/>
                    <a:lumOff val="4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47D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:\PPS  EXCLUSIVOS\- Cuando todo acabe\Imágenes\thumb-1920-5698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499"/>
          </a:xfrm>
          <a:prstGeom prst="rect">
            <a:avLst/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4948014"/>
          </a:xfrm>
          <a:prstGeom prst="rect">
            <a:avLst/>
          </a:prstGeom>
          <a:solidFill>
            <a:srgbClr val="007D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219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18817" y="-6350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mph" presetSubtype="0" autoRev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20" dur="5000" fill="hold"/>
                                        <p:tgtEl>
                                          <p:spTgt spid="133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C834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E:\PPS  EXCLUSIVOS\- Cuando todo acabe\Imágenes\Familia-jardin-burbujas-amanecer-Card.jpg.img.2400.15590643413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563888" y="339502"/>
            <a:ext cx="302433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663300"/>
                  </a:solidFill>
                </a:ln>
                <a:solidFill>
                  <a:srgbClr val="462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que nos gusta la vida familiar, </a:t>
            </a:r>
            <a:endParaRPr lang="es-ES" sz="2800" b="1" dirty="0">
              <a:ln>
                <a:solidFill>
                  <a:srgbClr val="663300"/>
                </a:solidFill>
              </a:ln>
              <a:solidFill>
                <a:srgbClr val="462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11266" name="Picture 2" descr="E:\PPS  EXCLUSIVOS\- Cuando todo acabe\Imágenes\mozhno-li-zamorozit-drozhzhevoe-testo-i-kak-eto-sdelat-praviln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3579862"/>
            <a:ext cx="53285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663300"/>
                  </a:solidFill>
                </a:ln>
                <a:solidFill>
                  <a:srgbClr val="462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que amasar el pan para ellos nos hace sentir importantes.</a:t>
            </a:r>
            <a:endParaRPr lang="es-ES" sz="2800" b="1" dirty="0">
              <a:ln>
                <a:solidFill>
                  <a:srgbClr val="663300"/>
                </a:solidFill>
              </a:ln>
              <a:solidFill>
                <a:srgbClr val="462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5000"/>
                                        <p:tgtEl>
                                          <p:spTgt spid="11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PPS  EXCLUSIVOS\- Cuando todo acabe\Imágenes\OBSERVAND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411510"/>
            <a:ext cx="446449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aprenderemos a escuchar nuestras respiraciones y toses </a:t>
            </a:r>
            <a:endParaRPr lang="es-ES" sz="2800" b="1" dirty="0">
              <a:ln>
                <a:solidFill>
                  <a:schemeClr val="bg2">
                    <a:lumMod val="75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9220" name="Picture 4" descr="E:\PPS  EXCLUSIVOS\- Cuando todo acabe\Imágenes\karmiqu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372200" y="555526"/>
            <a:ext cx="255577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a mirarnos a los ojos para proteger a los que amamos.</a:t>
            </a:r>
            <a:endParaRPr lang="es-ES" sz="2800" b="1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6350" y="-6350"/>
            <a:ext cx="9144000" cy="51435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2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E:\PPS  EXCLUSIVOS\- Cuando todo acabe\Imágenes\cuarentena-coronavirus-amigos-mascarilla-gente-hablando-calle-contaminacion-aire-pandemia-global_167187-2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131840" y="3003798"/>
            <a:ext cx="345638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422100"/>
                  </a:solidFill>
                </a:ln>
                <a:solidFill>
                  <a:srgbClr val="2D1F1F"/>
                </a:solidFill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a respetar algunas reglas básicas de convivencia.</a:t>
            </a:r>
            <a:endParaRPr lang="es-ES" sz="2800" b="1" dirty="0">
              <a:ln>
                <a:solidFill>
                  <a:srgbClr val="422100"/>
                </a:solidFill>
              </a:ln>
              <a:solidFill>
                <a:srgbClr val="2D1F1F"/>
              </a:solidFill>
              <a:effectLst>
                <a:glow rad="63500">
                  <a:schemeClr val="bg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6146" name="Picture 2" descr="E:\PPS  EXCLUSIVOS\- Cuando todo acabe\Imágenes\_111460684_de93eed6-0d34-4871-bdb4-d1dbd2b6dd1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771800" y="411510"/>
            <a:ext cx="23503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Quizá sea así.</a:t>
            </a:r>
            <a:endParaRPr lang="es-ES" sz="2800" b="1" dirty="0"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6147" name="Picture 3" descr="E:\PPS  EXCLUSIVOS\- Cuando todo acabe\Imágenes\por_que_me_cuesta_hacer_amigos_3853_60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67544" y="339502"/>
            <a:ext cx="19447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O quizá no.</a:t>
            </a:r>
            <a:endParaRPr lang="es-ES" sz="2800" b="1" dirty="0">
              <a:ln>
                <a:solidFill>
                  <a:schemeClr val="accent2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2357" y="-8632"/>
            <a:ext cx="9144000" cy="51435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4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E:\PPS  EXCLUSIVOS\- Cuando todo acabe\Imágenes\3130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grpSp>
        <p:nvGrpSpPr>
          <p:cNvPr id="3" name="12 Grupo"/>
          <p:cNvGrpSpPr/>
          <p:nvPr/>
        </p:nvGrpSpPr>
        <p:grpSpPr>
          <a:xfrm rot="16200000">
            <a:off x="2000251" y="-2000251"/>
            <a:ext cx="5143500" cy="9144001"/>
            <a:chOff x="611560" y="-1578167"/>
            <a:chExt cx="3727174" cy="7447056"/>
          </a:xfrm>
          <a:solidFill>
            <a:srgbClr val="006600"/>
          </a:solidFill>
        </p:grpSpPr>
        <p:sp>
          <p:nvSpPr>
            <p:cNvPr id="4" name="3 Triángulo isósceles"/>
            <p:cNvSpPr/>
            <p:nvPr/>
          </p:nvSpPr>
          <p:spPr>
            <a:xfrm flipV="1">
              <a:off x="611560" y="-1578167"/>
              <a:ext cx="3727174" cy="372352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" name="4 Triángulo isósceles"/>
            <p:cNvSpPr/>
            <p:nvPr/>
          </p:nvSpPr>
          <p:spPr>
            <a:xfrm>
              <a:off x="611560" y="2145361"/>
              <a:ext cx="3727174" cy="372352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5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75000"/>
              </a:schemeClr>
            </a:gs>
            <a:gs pos="50000">
              <a:schemeClr val="accent2">
                <a:lumMod val="60000"/>
                <a:lumOff val="40000"/>
              </a:schemeClr>
            </a:gs>
            <a:gs pos="50000">
              <a:srgbClr val="E14BA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Cuando todo acabe\Imágenes\35 - 5143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grpSp>
        <p:nvGrpSpPr>
          <p:cNvPr id="11" name="10 Grupo"/>
          <p:cNvGrpSpPr/>
          <p:nvPr/>
        </p:nvGrpSpPr>
        <p:grpSpPr>
          <a:xfrm>
            <a:off x="0" y="0"/>
            <a:ext cx="9144000" cy="5143500"/>
            <a:chOff x="0" y="0"/>
            <a:chExt cx="9144000" cy="5143500"/>
          </a:xfrm>
        </p:grpSpPr>
        <p:pic>
          <p:nvPicPr>
            <p:cNvPr id="8" name="Picture 3" descr="E:\Imágenes\Navidad nieve\animatedsnow-1.gif"/>
            <p:cNvPicPr>
              <a:picLocks noChangeAspect="1" noChangeArrowheads="1" noCrop="1"/>
            </p:cNvPicPr>
            <p:nvPr/>
          </p:nvPicPr>
          <p:blipFill>
            <a:blip r:embed="rId3" cstate="print">
              <a:clrChange>
                <a:clrFrom>
                  <a:srgbClr val="100090"/>
                </a:clrFrom>
                <a:clrTo>
                  <a:srgbClr val="100090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p:blipFill>
          <p:spPr bwMode="auto">
            <a:xfrm>
              <a:off x="0" y="0"/>
              <a:ext cx="4572000" cy="5143500"/>
            </a:xfrm>
            <a:prstGeom prst="rect">
              <a:avLst/>
            </a:prstGeom>
            <a:noFill/>
          </p:spPr>
        </p:pic>
        <p:pic>
          <p:nvPicPr>
            <p:cNvPr id="9" name="Picture 3" descr="E:\Imágenes\Navidad nieve\animatedsnow-1.gif"/>
            <p:cNvPicPr>
              <a:picLocks noChangeAspect="1" noChangeArrowheads="1" noCrop="1"/>
            </p:cNvPicPr>
            <p:nvPr/>
          </p:nvPicPr>
          <p:blipFill>
            <a:blip r:embed="rId3" cstate="print">
              <a:clrChange>
                <a:clrFrom>
                  <a:srgbClr val="100090"/>
                </a:clrFrom>
                <a:clrTo>
                  <a:srgbClr val="100090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p:blipFill>
          <p:spPr bwMode="auto">
            <a:xfrm flipH="1">
              <a:off x="4572000" y="0"/>
              <a:ext cx="4572000" cy="5143500"/>
            </a:xfrm>
            <a:prstGeom prst="rect">
              <a:avLst/>
            </a:prstGeom>
            <a:noFill/>
          </p:spPr>
        </p:pic>
      </p:grpSp>
      <p:sp>
        <p:nvSpPr>
          <p:cNvPr id="2" name="1 Rectángulo"/>
          <p:cNvSpPr/>
          <p:nvPr/>
        </p:nvSpPr>
        <p:spPr>
          <a:xfrm>
            <a:off x="2987824" y="339502"/>
            <a:ext cx="54360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Pero esta mañana, en un día de primavera con la nieve cayendo</a:t>
            </a:r>
            <a:endParaRPr lang="es-ES" sz="2800" b="1" dirty="0">
              <a:ln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4097" name="Picture 1" descr="E:\PPS  EXCLUSIVOS\- Cuando todo acabe\Imágenes\36 - Afirmacion-10-11-201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6350"/>
            <a:ext cx="914400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339502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E39D9D"/>
                  </a:solidFill>
                </a:ln>
                <a:solidFill>
                  <a:srgbClr val="6666D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Quiero esperar que todo sea posible y que podamos cambiar para mejor .</a:t>
            </a:r>
            <a:endParaRPr lang="es-ES" sz="2800" b="1" dirty="0">
              <a:ln>
                <a:solidFill>
                  <a:srgbClr val="E39D9D"/>
                </a:solidFill>
              </a:ln>
              <a:solidFill>
                <a:srgbClr val="6666D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-6350" y="7938"/>
            <a:ext cx="9144000" cy="51435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0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PPS  EXCLUSIVOS\- Cuando todo acabe\Imágenes\681515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0" y="4473904"/>
            <a:ext cx="9144000" cy="6695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1" name="10 Rectángulo"/>
          <p:cNvSpPr/>
          <p:nvPr/>
        </p:nvSpPr>
        <p:spPr>
          <a:xfrm flipH="1">
            <a:off x="0" y="3834775"/>
            <a:ext cx="9144000" cy="66959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2" name="11 Rectángulo"/>
          <p:cNvSpPr/>
          <p:nvPr/>
        </p:nvSpPr>
        <p:spPr>
          <a:xfrm>
            <a:off x="0" y="3219823"/>
            <a:ext cx="9144000" cy="6695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3" name="12 Rectángulo"/>
          <p:cNvSpPr/>
          <p:nvPr/>
        </p:nvSpPr>
        <p:spPr>
          <a:xfrm flipH="1">
            <a:off x="0" y="2571751"/>
            <a:ext cx="9144000" cy="66959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4" name="13 Rectángulo"/>
          <p:cNvSpPr/>
          <p:nvPr/>
        </p:nvSpPr>
        <p:spPr>
          <a:xfrm>
            <a:off x="0" y="1923679"/>
            <a:ext cx="9144000" cy="6695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5" name="14 Rectángulo"/>
          <p:cNvSpPr/>
          <p:nvPr/>
        </p:nvSpPr>
        <p:spPr>
          <a:xfrm flipH="1">
            <a:off x="0" y="1275607"/>
            <a:ext cx="9144000" cy="66959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6" name="15 Rectángulo"/>
          <p:cNvSpPr/>
          <p:nvPr/>
        </p:nvSpPr>
        <p:spPr>
          <a:xfrm>
            <a:off x="0" y="639130"/>
            <a:ext cx="9144000" cy="6695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7" name="16 Rectángulo"/>
          <p:cNvSpPr/>
          <p:nvPr/>
        </p:nvSpPr>
        <p:spPr>
          <a:xfrm flipH="1">
            <a:off x="0" y="0"/>
            <a:ext cx="9144000" cy="66959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 descr="E:\PPS  EXCLUSIVOS\- Cuando todo acabe\Imágenes\38 - 67517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95536" y="1923678"/>
            <a:ext cx="15872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ln>
                  <a:solidFill>
                    <a:srgbClr val="0033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Junio 2020</a:t>
            </a:r>
            <a:endParaRPr lang="es-ES" sz="2400" b="1" dirty="0">
              <a:ln>
                <a:solidFill>
                  <a:srgbClr val="003300"/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grpSp>
        <p:nvGrpSpPr>
          <p:cNvPr id="6" name="13 Grupo"/>
          <p:cNvGrpSpPr>
            <a:grpSpLocks/>
          </p:cNvGrpSpPr>
          <p:nvPr/>
        </p:nvGrpSpPr>
        <p:grpSpPr bwMode="auto">
          <a:xfrm flipH="1">
            <a:off x="7524328" y="2211710"/>
            <a:ext cx="1296144" cy="1654444"/>
            <a:chOff x="6870336" y="2205038"/>
            <a:chExt cx="1950238" cy="1752360"/>
          </a:xfrm>
        </p:grpSpPr>
        <p:pic>
          <p:nvPicPr>
            <p:cNvPr id="7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158061" y="2205038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15 Rectángulo"/>
            <p:cNvSpPr>
              <a:spLocks noChangeArrowheads="1"/>
            </p:cNvSpPr>
            <p:nvPr/>
          </p:nvSpPr>
          <p:spPr bwMode="auto">
            <a:xfrm>
              <a:off x="6870336" y="3272815"/>
              <a:ext cx="1950238" cy="6845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sz="3600" dirty="0">
                  <a:blipFill>
                    <a:blip r:embed="rId3"/>
                    <a:stretch>
                      <a:fillRect/>
                    </a:stretch>
                  </a:blipFill>
                  <a:latin typeface="Copyist" pitchFamily="2" charset="0"/>
                  <a:cs typeface="Arial" charset="0"/>
                </a:rPr>
                <a:t>Margarita</a:t>
              </a:r>
            </a:p>
          </p:txBody>
        </p:sp>
      </p:grpSp>
      <p:sp>
        <p:nvSpPr>
          <p:cNvPr id="3" name="2 CuadroTexto"/>
          <p:cNvSpPr txBox="1"/>
          <p:nvPr/>
        </p:nvSpPr>
        <p:spPr>
          <a:xfrm>
            <a:off x="146895" y="2816389"/>
            <a:ext cx="38164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ln>
                  <a:solidFill>
                    <a:srgbClr val="0033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Música: </a:t>
            </a:r>
            <a:r>
              <a:rPr lang="es-ES" sz="2400" b="1" dirty="0">
                <a:ln>
                  <a:solidFill>
                    <a:srgbClr val="0033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Varios artistas</a:t>
            </a:r>
          </a:p>
          <a:p>
            <a:r>
              <a:rPr lang="es-ES" sz="2400" b="1" dirty="0" smtClean="0">
                <a:ln>
                  <a:solidFill>
                    <a:srgbClr val="0033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   </a:t>
            </a:r>
            <a:r>
              <a:rPr lang="es-ES" sz="2400" b="1" dirty="0" err="1" smtClean="0">
                <a:ln>
                  <a:solidFill>
                    <a:srgbClr val="0033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We</a:t>
            </a:r>
            <a:r>
              <a:rPr lang="es-ES" sz="2400" b="1" dirty="0" smtClean="0">
                <a:ln>
                  <a:solidFill>
                    <a:srgbClr val="0033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</a:t>
            </a:r>
            <a:r>
              <a:rPr lang="es-ES" sz="2400" b="1" dirty="0">
                <a:ln>
                  <a:solidFill>
                    <a:srgbClr val="0033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are </a:t>
            </a:r>
            <a:r>
              <a:rPr lang="es-ES" sz="2400" b="1" dirty="0" err="1">
                <a:ln>
                  <a:solidFill>
                    <a:srgbClr val="0033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the</a:t>
            </a:r>
            <a:r>
              <a:rPr lang="es-ES" sz="2400" b="1" dirty="0">
                <a:ln>
                  <a:solidFill>
                    <a:srgbClr val="0033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</a:t>
            </a:r>
            <a:r>
              <a:rPr lang="es-ES" sz="2400" b="1" dirty="0" err="1" smtClean="0">
                <a:ln>
                  <a:solidFill>
                    <a:srgbClr val="0033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world</a:t>
            </a:r>
            <a:endParaRPr lang="es-ES" sz="2400" b="1" dirty="0">
              <a:ln>
                <a:solidFill>
                  <a:srgbClr val="003300"/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9" name="8 Rombo"/>
          <p:cNvSpPr/>
          <p:nvPr/>
        </p:nvSpPr>
        <p:spPr>
          <a:xfrm>
            <a:off x="0" y="0"/>
            <a:ext cx="3059832" cy="5143500"/>
          </a:xfrm>
          <a:prstGeom prst="diamond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059832" y="0"/>
            <a:ext cx="3096344" cy="5143500"/>
          </a:xfrm>
          <a:prstGeom prst="diamond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6156176" y="0"/>
            <a:ext cx="2987824" cy="5143500"/>
          </a:xfrm>
          <a:prstGeom prst="diamond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1475656" y="2571750"/>
            <a:ext cx="3168352" cy="2571750"/>
          </a:xfrm>
          <a:prstGeom prst="triangle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4572000" y="2571750"/>
            <a:ext cx="3168352" cy="2571750"/>
          </a:xfrm>
          <a:prstGeom prst="triangle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flipV="1">
            <a:off x="1547664" y="0"/>
            <a:ext cx="3024336" cy="2571750"/>
          </a:xfrm>
          <a:prstGeom prst="triangle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flipV="1">
            <a:off x="4572000" y="0"/>
            <a:ext cx="3168352" cy="2571750"/>
          </a:xfrm>
          <a:prstGeom prst="triangle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>
            <a:off x="0" y="2571750"/>
            <a:ext cx="1547664" cy="2571750"/>
          </a:xfrm>
          <a:prstGeom prst="rtTriangle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7668344" y="2571750"/>
            <a:ext cx="1475656" cy="2571750"/>
          </a:xfrm>
          <a:prstGeom prst="rtTriangle">
            <a:avLst/>
          </a:prstGeom>
          <a:blipFill>
            <a:blip r:embed="rId7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8" name="17 Triángulo rectángulo"/>
          <p:cNvSpPr/>
          <p:nvPr/>
        </p:nvSpPr>
        <p:spPr>
          <a:xfrm flipV="1">
            <a:off x="0" y="0"/>
            <a:ext cx="1547664" cy="2686050"/>
          </a:xfrm>
          <a:prstGeom prst="rtTriangle">
            <a:avLst/>
          </a:prstGeom>
          <a:blipFill>
            <a:blip r:embed="rId8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9" name="18 Triángulo rectángulo"/>
          <p:cNvSpPr/>
          <p:nvPr/>
        </p:nvSpPr>
        <p:spPr>
          <a:xfrm flipH="1" flipV="1">
            <a:off x="7668344" y="0"/>
            <a:ext cx="1475656" cy="2686050"/>
          </a:xfrm>
          <a:prstGeom prst="rtTriangle">
            <a:avLst/>
          </a:prstGeom>
          <a:blipFill>
            <a:blip r:embed="rId9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3" dur="8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" dur="8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30" presetClass="entr" presetSubtype="0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4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1578</TotalTime>
  <Words>358</Words>
  <Application>Microsoft Office PowerPoint</Application>
  <PresentationFormat>Presentación en pantalla (16:9)</PresentationFormat>
  <Paragraphs>39</Paragraphs>
  <Slides>26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33" baseType="lpstr">
      <vt:lpstr>Arial</vt:lpstr>
      <vt:lpstr>Harrington</vt:lpstr>
      <vt:lpstr>Calibri</vt:lpstr>
      <vt:lpstr>Copyist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28</cp:revision>
  <dcterms:created xsi:type="dcterms:W3CDTF">2020-05-23T16:11:54Z</dcterms:created>
  <dcterms:modified xsi:type="dcterms:W3CDTF">2020-06-08T14:10:59Z</dcterms:modified>
</cp:coreProperties>
</file>