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notesMasterIdLst>
    <p:notesMasterId r:id="rId28"/>
  </p:notesMasterIdLst>
  <p:sldIdLst>
    <p:sldId id="257" r:id="rId3"/>
    <p:sldId id="275" r:id="rId4"/>
    <p:sldId id="258" r:id="rId5"/>
    <p:sldId id="259" r:id="rId6"/>
    <p:sldId id="277" r:id="rId7"/>
    <p:sldId id="260" r:id="rId8"/>
    <p:sldId id="261" r:id="rId9"/>
    <p:sldId id="262" r:id="rId10"/>
    <p:sldId id="278" r:id="rId11"/>
    <p:sldId id="263" r:id="rId12"/>
    <p:sldId id="264" r:id="rId13"/>
    <p:sldId id="279" r:id="rId14"/>
    <p:sldId id="265" r:id="rId15"/>
    <p:sldId id="266" r:id="rId16"/>
    <p:sldId id="267" r:id="rId17"/>
    <p:sldId id="280" r:id="rId18"/>
    <p:sldId id="268" r:id="rId19"/>
    <p:sldId id="269" r:id="rId20"/>
    <p:sldId id="281" r:id="rId21"/>
    <p:sldId id="270" r:id="rId22"/>
    <p:sldId id="271" r:id="rId23"/>
    <p:sldId id="272" r:id="rId24"/>
    <p:sldId id="274" r:id="rId25"/>
    <p:sldId id="273" r:id="rId26"/>
    <p:sldId id="282" r:id="rId27"/>
  </p:sldIdLst>
  <p:sldSz cx="9144000" cy="5143500" type="screen16x9"/>
  <p:notesSz cx="6858000" cy="9144000"/>
  <p:embeddedFontLst>
    <p:embeddedFont>
      <p:font typeface="Kristen ITC" panose="03050502040202030202" pitchFamily="66" charset="0"/>
      <p:regular r:id="rId29"/>
    </p:embeddedFont>
    <p:embeddedFont>
      <p:font typeface="Harrington" panose="04040505050A02020702" pitchFamily="82" charset="0"/>
      <p:regular r:id="rId30"/>
    </p:embeddedFont>
    <p:embeddedFont>
      <p:font typeface="Brock Script" panose="02000507020000020002" pitchFamily="2" charset="0"/>
      <p:regular r:id="rId31"/>
    </p:embeddedFont>
    <p:embeddedFont>
      <p:font typeface="Christmabet" panose="02000000000000000000" pitchFamily="2" charset="0"/>
      <p:regular r:id="rId32"/>
    </p:embeddedFont>
    <p:embeddedFont>
      <p:font typeface="Calibri" panose="020F0502020204030204" pitchFamily="34" charset="0"/>
      <p:regular r:id="rId33"/>
      <p:bold r:id="rId34"/>
      <p:italic r:id="rId35"/>
      <p:boldItalic r:id="rId36"/>
    </p:embeddedFont>
    <p:embeddedFont>
      <p:font typeface="Santa'sSleighFull 'Deluxe'" panose="02000506000000020004" pitchFamily="2" charset="0"/>
      <p:regular r:id="rId37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L0COEk1UZVXQMjh+IMRwg==" hashData="6YEZy71Ubl3GPGaHcZDNdImRLJ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D5CF2"/>
    <a:srgbClr val="45722C"/>
    <a:srgbClr val="546F2F"/>
    <a:srgbClr val="606D31"/>
    <a:srgbClr val="6D7C38"/>
    <a:srgbClr val="669900"/>
    <a:srgbClr val="FF11FF"/>
    <a:srgbClr val="221A2C"/>
    <a:srgbClr val="CDCDCD"/>
    <a:srgbClr val="D7A56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8056" autoAdjust="0"/>
  </p:normalViewPr>
  <p:slideViewPr>
    <p:cSldViewPr>
      <p:cViewPr varScale="1">
        <p:scale>
          <a:sx n="58" d="100"/>
          <a:sy n="58" d="100"/>
        </p:scale>
        <p:origin x="-96" y="-15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6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5.fntdata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1.fntdata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4.fntdata"/><Relationship Id="rId37" Type="http://schemas.openxmlformats.org/officeDocument/2006/relationships/font" Target="fonts/font9.fntdata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36" Type="http://schemas.openxmlformats.org/officeDocument/2006/relationships/font" Target="fonts/font8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3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font" Target="fonts/font2.fntdata"/><Relationship Id="rId35" Type="http://schemas.openxmlformats.org/officeDocument/2006/relationships/font" Target="fonts/font7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C98A0B-E190-45DC-8C86-9390B7FB8B53}" type="datetimeFigureOut">
              <a:rPr lang="es-ES" smtClean="0"/>
              <a:pPr/>
              <a:t>10/03/2021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F28F4E-19B3-459D-8BC5-B6364D5C079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799852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4385E-5FC4-46C5-B825-06F70C9C5141}" type="datetimeFigureOut">
              <a:rPr lang="es-ES" smtClean="0"/>
              <a:pPr/>
              <a:t>10/03/2021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3D200-E368-4AD6-B6B3-E3BB79E3AA8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2765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4385E-5FC4-46C5-B825-06F70C9C5141}" type="datetimeFigureOut">
              <a:rPr lang="es-ES" smtClean="0"/>
              <a:pPr/>
              <a:t>10/03/2021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3D200-E368-4AD6-B6B3-E3BB79E3AA8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903391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4385E-5FC4-46C5-B825-06F70C9C5141}" type="datetimeFigureOut">
              <a:rPr lang="es-ES" smtClean="0"/>
              <a:pPr/>
              <a:t>10/03/2021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3D200-E368-4AD6-B6B3-E3BB79E3AA8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66340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4385E-5FC4-46C5-B825-06F70C9C5141}" type="datetimeFigureOut">
              <a:rPr lang="es-ES" smtClean="0"/>
              <a:pPr/>
              <a:t>10/03/2021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3D200-E368-4AD6-B6B3-E3BB79E3AA8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370703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4385E-5FC4-46C5-B825-06F70C9C5141}" type="datetimeFigureOut">
              <a:rPr lang="es-ES" smtClean="0"/>
              <a:pPr/>
              <a:t>10/03/2021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3D200-E368-4AD6-B6B3-E3BB79E3AA8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8801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4385E-5FC4-46C5-B825-06F70C9C5141}" type="datetimeFigureOut">
              <a:rPr lang="es-ES" smtClean="0"/>
              <a:pPr/>
              <a:t>10/03/2021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3D200-E368-4AD6-B6B3-E3BB79E3AA8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157933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4385E-5FC4-46C5-B825-06F70C9C5141}" type="datetimeFigureOut">
              <a:rPr lang="es-ES" smtClean="0"/>
              <a:pPr/>
              <a:t>10/03/2021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3D200-E368-4AD6-B6B3-E3BB79E3AA8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239386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4385E-5FC4-46C5-B825-06F70C9C5141}" type="datetimeFigureOut">
              <a:rPr lang="es-ES" smtClean="0"/>
              <a:pPr/>
              <a:t>10/03/2021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3D200-E368-4AD6-B6B3-E3BB79E3AA8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88894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4385E-5FC4-46C5-B825-06F70C9C5141}" type="datetimeFigureOut">
              <a:rPr lang="es-ES" smtClean="0"/>
              <a:pPr/>
              <a:t>10/03/2021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3D200-E368-4AD6-B6B3-E3BB79E3AA8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847638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4385E-5FC4-46C5-B825-06F70C9C5141}" type="datetimeFigureOut">
              <a:rPr lang="es-ES" smtClean="0"/>
              <a:pPr/>
              <a:t>10/03/2021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3D200-E368-4AD6-B6B3-E3BB79E3AA8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283221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4385E-5FC4-46C5-B825-06F70C9C5141}" type="datetimeFigureOut">
              <a:rPr lang="es-ES" smtClean="0"/>
              <a:pPr/>
              <a:t>10/03/2021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3D200-E368-4AD6-B6B3-E3BB79E3AA8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836441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44310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Harrington" panose="04040505050A02020702" pitchFamily="82" charset="0"/>
              </a:defRPr>
            </a:lvl1pPr>
          </a:lstStyle>
          <a:p>
            <a:fld id="{5874385E-5FC4-46C5-B825-06F70C9C5141}" type="datetimeFigureOut">
              <a:rPr lang="es-ES" smtClean="0"/>
              <a:pPr/>
              <a:t>10/03/2021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Harrington" panose="04040505050A02020702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Harrington" panose="04040505050A02020702" pitchFamily="82" charset="0"/>
              </a:defRPr>
            </a:lvl1pPr>
          </a:lstStyle>
          <a:p>
            <a:fld id="{3A63D200-E368-4AD6-B6B3-E3BB79E3AA86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93191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Harrington" panose="04040505050A02020702" pitchFamily="8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Harrington" panose="04040505050A02020702" pitchFamily="8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Harrington" panose="04040505050A02020702" pitchFamily="8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Harrington" panose="04040505050A02020702" pitchFamily="8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Harrington" panose="04040505050A02020702" pitchFamily="8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Harrington" panose="04040505050A02020702" pitchFamily="8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g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3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3.png"/><Relationship Id="rId18" Type="http://schemas.openxmlformats.org/officeDocument/2006/relationships/image" Target="../media/image5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9.png"/><Relationship Id="rId11" Type="http://schemas.openxmlformats.org/officeDocument/2006/relationships/image" Target="../media/image5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8.png"/><Relationship Id="rId9" Type="http://schemas.openxmlformats.org/officeDocument/2006/relationships/image" Target="../media/image5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48A7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E:\PPS  EXCLUSIVOS\- Cuando sea mas vieja\Imágenes\1 - 181031e9a75efdfd683ad33038cb2f24-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50" y="9525"/>
            <a:ext cx="9105900" cy="512445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63888" y="483518"/>
            <a:ext cx="518457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6000"/>
              </a:lnSpc>
            </a:pPr>
            <a:r>
              <a:rPr lang="es-ES" sz="5400" b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ea typeface="Christmabet" pitchFamily="2" charset="0"/>
              </a:rPr>
              <a:t>Cuando </a:t>
            </a:r>
            <a:r>
              <a:rPr lang="es-ES" sz="5400" b="1" dirty="0">
                <a:ln>
                  <a:solidFill>
                    <a:schemeClr val="accent3">
                      <a:lumMod val="75000"/>
                    </a:schemeClr>
                  </a:solidFill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ea typeface="Christmabet" pitchFamily="2" charset="0"/>
              </a:rPr>
              <a:t>S</a:t>
            </a:r>
            <a:r>
              <a:rPr lang="es-ES" sz="5400" b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ea typeface="Christmabet" pitchFamily="2" charset="0"/>
              </a:rPr>
              <a:t>ea </a:t>
            </a:r>
          </a:p>
          <a:p>
            <a:pPr>
              <a:lnSpc>
                <a:spcPts val="6000"/>
              </a:lnSpc>
            </a:pPr>
            <a:r>
              <a:rPr lang="es-ES" sz="5400" b="1" dirty="0">
                <a:ln>
                  <a:solidFill>
                    <a:schemeClr val="accent3">
                      <a:lumMod val="75000"/>
                    </a:schemeClr>
                  </a:solidFill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ea typeface="Christmabet" pitchFamily="2" charset="0"/>
              </a:rPr>
              <a:t> </a:t>
            </a:r>
            <a:r>
              <a:rPr lang="es-ES" sz="5400" b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  <a:ea typeface="Christmabet" pitchFamily="2" charset="0"/>
              </a:rPr>
              <a:t>   Mas Vieja... </a:t>
            </a:r>
            <a:endParaRPr lang="es-ES" sz="5400" b="1" dirty="0">
              <a:ln>
                <a:solidFill>
                  <a:schemeClr val="accent3">
                    <a:lumMod val="75000"/>
                  </a:schemeClr>
                </a:solidFill>
              </a:ln>
              <a:blipFill dpi="0" rotWithShape="1">
                <a:blip r:embed="rId4"/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  <a:ea typeface="Christmabet" pitchFamily="2" charset="0"/>
            </a:endParaRPr>
          </a:p>
        </p:txBody>
      </p:sp>
      <p:sp>
        <p:nvSpPr>
          <p:cNvPr id="11" name="10 Combinar"/>
          <p:cNvSpPr/>
          <p:nvPr/>
        </p:nvSpPr>
        <p:spPr>
          <a:xfrm rot="16200000">
            <a:off x="821532" y="-821532"/>
            <a:ext cx="5143500" cy="6786563"/>
          </a:xfrm>
          <a:prstGeom prst="flowChartMerg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Combinar"/>
          <p:cNvSpPr/>
          <p:nvPr/>
        </p:nvSpPr>
        <p:spPr>
          <a:xfrm rot="16200000" flipV="1">
            <a:off x="3214688" y="-785811"/>
            <a:ext cx="5143500" cy="6715125"/>
          </a:xfrm>
          <a:prstGeom prst="flowChartMerg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0" y="2571750"/>
            <a:ext cx="4572000" cy="2571750"/>
          </a:xfrm>
          <a:prstGeom prst="triangle">
            <a:avLst>
              <a:gd name="adj" fmla="val 51364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4572000" y="2625328"/>
            <a:ext cx="4572000" cy="2518172"/>
          </a:xfrm>
          <a:prstGeom prst="triangle">
            <a:avLst>
              <a:gd name="adj" fmla="val 51364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flipV="1">
            <a:off x="0" y="-2"/>
            <a:ext cx="4572000" cy="2571750"/>
          </a:xfrm>
          <a:prstGeom prst="triangle">
            <a:avLst>
              <a:gd name="adj" fmla="val 51364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flipV="1">
            <a:off x="4572000" y="-2"/>
            <a:ext cx="4572000" cy="2571750"/>
          </a:xfrm>
          <a:prstGeom prst="triangle">
            <a:avLst>
              <a:gd name="adj" fmla="val 51364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Ordenar"/>
          <p:cNvSpPr/>
          <p:nvPr/>
        </p:nvSpPr>
        <p:spPr>
          <a:xfrm>
            <a:off x="2071693" y="0"/>
            <a:ext cx="5000625" cy="5143500"/>
          </a:xfrm>
          <a:prstGeom prst="flowChartSor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19050" y="-2"/>
            <a:ext cx="9105900" cy="5143504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50204819"/>
      </p:ext>
    </p:extLst>
  </p:cSld>
  <p:clrMapOvr>
    <a:masterClrMapping/>
  </p:clrMapOvr>
  <p:transition spd="slow" advClick="0" advTm="13000">
    <p:sndAc>
      <p:stSnd>
        <p:snd r:embed="rId2" name="Chris Spheeris   Eros  -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0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 animBg="1"/>
      <p:bldP spid="11" grpId="1" animBg="1"/>
      <p:bldP spid="15" grpId="0" animBg="1"/>
      <p:bldP spid="15" grpId="1" animBg="1"/>
      <p:bldP spid="10" grpId="0" animBg="1"/>
      <p:bldP spid="10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9" grpId="0" animBg="1"/>
      <p:bldP spid="9" grpId="1" animBg="1"/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 descr="E:\PPS  EXCLUSIVOS\- Cuando sea mas vieja\Imágenes\2 - 6b23ddd71390d4876361b95df41e3b19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9050" y="-2"/>
            <a:ext cx="9105900" cy="514350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811234"/>
      </p:ext>
    </p:extLst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5000" fill="hold"/>
                                        <p:tgtEl>
                                          <p:spTgt spid="2457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9390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 descr="E:\PPS  EXCLUSIVOS\- Cuando sea mas vieja\Imágenes\3 - 889376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899592" y="771550"/>
            <a:ext cx="47525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glow rad="63500">
                    <a:schemeClr val="tx2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Cuando sea mas vieja, </a:t>
            </a:r>
            <a:endParaRPr lang="es-ES" sz="2400" b="1" dirty="0" smtClean="0">
              <a:solidFill>
                <a:schemeClr val="bg1"/>
              </a:solidFill>
              <a:effectLst>
                <a:glow rad="63500">
                  <a:schemeClr val="tx2">
                    <a:lumMod val="5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glow rad="63500">
                    <a:schemeClr val="tx2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voy </a:t>
            </a:r>
            <a:r>
              <a:rPr lang="es-ES" sz="2400" b="1" dirty="0">
                <a:solidFill>
                  <a:schemeClr val="bg1"/>
                </a:solidFill>
                <a:effectLst>
                  <a:glow rad="63500">
                    <a:schemeClr val="tx2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a vivir un poco con cada hijo </a:t>
            </a:r>
          </a:p>
        </p:txBody>
      </p:sp>
      <p:pic>
        <p:nvPicPr>
          <p:cNvPr id="23554" name="Picture 2" descr="E:\PPS  EXCLUSIVOS\- Cuando sea mas vieja\Imágenes\4 - images2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259632" y="915566"/>
            <a:ext cx="53823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glow rad="63500">
                    <a:srgbClr val="422B1E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Y </a:t>
            </a:r>
            <a:r>
              <a:rPr lang="es-ES" sz="2400" b="1" dirty="0">
                <a:solidFill>
                  <a:schemeClr val="bg1"/>
                </a:solidFill>
                <a:effectLst>
                  <a:glow rad="63500">
                    <a:srgbClr val="422B1E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les daré en su casa todas las alegrías que ellos me dieron en la mía.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19050" y="-2"/>
            <a:ext cx="9105900" cy="5143504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32579518"/>
      </p:ext>
    </p:extLst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" dur="5000"/>
                                        <p:tgtEl>
                                          <p:spTgt spid="23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E:\PPS  EXCLUSIVOS\- Cuando sea mas vieja\Imágenes\5 - fotos-de-de-estilo-de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5" y="-12700"/>
            <a:ext cx="9163050" cy="51689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259632" y="2499742"/>
            <a:ext cx="331236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glow rad="63500">
                    <a:srgbClr val="2F420A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Quiero devolverles todo lo que disfruté cuando ellos hacían las mismas cosas.</a:t>
            </a:r>
          </a:p>
        </p:txBody>
      </p:sp>
      <p:pic>
        <p:nvPicPr>
          <p:cNvPr id="22534" name="Picture 6" descr="E:\PPS  EXCLUSIVOS\- Cuando sea mas vieja\Imágenes\6 - decoracion-de-interiores-salones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313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419872" y="1059582"/>
            <a:ext cx="221406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  <a:effectLst>
                  <a:glow rad="63500">
                    <a:srgbClr val="C6AE9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¡Les encantará!</a:t>
            </a:r>
          </a:p>
        </p:txBody>
      </p:sp>
      <p:sp>
        <p:nvSpPr>
          <p:cNvPr id="7" name="6 Rectángulo"/>
          <p:cNvSpPr/>
          <p:nvPr/>
        </p:nvSpPr>
        <p:spPr>
          <a:xfrm>
            <a:off x="19050" y="-2"/>
            <a:ext cx="9105900" cy="5143504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31828208"/>
      </p:ext>
    </p:extLst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3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0"/>
              </a:schemeClr>
            </a:gs>
            <a:gs pos="50000">
              <a:schemeClr val="tx2">
                <a:lumMod val="60000"/>
                <a:lumOff val="40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E:\PPS  EXCLUSIVOS\- Cuando sea mas vieja\Imágenes\7 - R23a17e5bcd9224787fb0a662eeca7b0b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7938"/>
            <a:ext cx="914400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19050" y="-2"/>
            <a:ext cx="9105900" cy="514350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3400077"/>
      </p:ext>
    </p:extLst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4000" fill="hold"/>
                                        <p:tgtEl>
                                          <p:spTgt spid="2150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7" presetClass="entr" presetSubtype="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Scale>
                                      <p:cBhvr>
                                        <p:cTn id="22" dur="4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3BB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E:\PPS  EXCLUSIVOS\- Cuando sea mas vieja\Imágenes\R49e071b7345ed351b723a1bf6bb1abe3-pintado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38737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95536" y="483518"/>
            <a:ext cx="46805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glow rad="63500">
                    <a:srgbClr val="755A3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Escribiré en las paredes </a:t>
            </a:r>
            <a:endParaRPr lang="es-ES" sz="2400" b="1" dirty="0" smtClean="0">
              <a:solidFill>
                <a:schemeClr val="bg1"/>
              </a:solidFill>
              <a:effectLst>
                <a:glow rad="63500">
                  <a:srgbClr val="755A33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glow rad="63500">
                    <a:srgbClr val="755A3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con </a:t>
            </a:r>
            <a:r>
              <a:rPr lang="es-ES" sz="2400" b="1" dirty="0">
                <a:solidFill>
                  <a:schemeClr val="bg1"/>
                </a:solidFill>
                <a:effectLst>
                  <a:glow rad="63500">
                    <a:srgbClr val="755A3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lápices de diferentes colores.</a:t>
            </a:r>
          </a:p>
        </p:txBody>
      </p:sp>
      <p:pic>
        <p:nvPicPr>
          <p:cNvPr id="1028" name="Picture 4" descr="E:\PPS  EXCLUSIVOS\- Cuando sea mas vieja\Imágenes\salon_en_tonos_crudos_con_sofa_blanco_1280x1099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0350" cy="514985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67544" y="411510"/>
            <a:ext cx="35136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rgbClr val="755A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Saltaré sobre los sofás con los zapatos puestos.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9050" y="-2"/>
            <a:ext cx="9105900" cy="5143504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62078920"/>
      </p:ext>
    </p:extLst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BF7945"/>
            </a:gs>
            <a:gs pos="50000">
              <a:schemeClr val="accent6">
                <a:lumMod val="40000"/>
                <a:lumOff val="60000"/>
              </a:schemeClr>
            </a:gs>
            <a:gs pos="50000">
              <a:schemeClr val="bg1">
                <a:lumMod val="5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288"/>
            <a:ext cx="9142413" cy="511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539552" y="555526"/>
            <a:ext cx="39853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  <a:effectLst>
                  <a:glow rad="63500">
                    <a:srgbClr val="A85C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Beberé el agua de </a:t>
            </a:r>
            <a:r>
              <a:rPr lang="es-ES" sz="2400" b="1" dirty="0" smtClean="0">
                <a:solidFill>
                  <a:schemeClr val="bg1"/>
                </a:solidFill>
                <a:effectLst>
                  <a:glow rad="63500">
                    <a:srgbClr val="A85C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la botella</a:t>
            </a:r>
            <a:endParaRPr lang="es-ES" sz="2400" b="1" dirty="0">
              <a:solidFill>
                <a:schemeClr val="bg1"/>
              </a:solidFill>
              <a:effectLst>
                <a:glow rad="63500">
                  <a:srgbClr val="A85C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pic>
        <p:nvPicPr>
          <p:cNvPr id="19459" name="Picture 3" descr="E:\PPS  EXCLUSIVOS\- Cuando sea mas vieja\Imágenes\11 - bottle-mineral-water-on-wooden-260nw-52248155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55563"/>
            <a:ext cx="9143999" cy="5254626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 rot="281950">
            <a:off x="5249755" y="1668427"/>
            <a:ext cx="25922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glow rad="63500">
                    <a:srgbClr val="60773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Y la </a:t>
            </a:r>
            <a:r>
              <a:rPr lang="es-ES" sz="2400" b="1" dirty="0">
                <a:solidFill>
                  <a:schemeClr val="bg1"/>
                </a:solidFill>
                <a:effectLst>
                  <a:glow rad="63500">
                    <a:srgbClr val="60773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dejaré fuera de la nevera.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9050" y="-2"/>
            <a:ext cx="9105900" cy="5143504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53475420"/>
      </p:ext>
    </p:extLst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EA0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 descr="E:\PPS  EXCLUSIVOS\- Cuando sea mas vieja\Imágenes\12 - 6039725_original-1024x683+png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123728" y="483518"/>
            <a:ext cx="46009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  <a:effectLst>
                  <a:glow rad="63500">
                    <a:srgbClr val="96897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Hare pelotas con el papel </a:t>
            </a:r>
            <a:r>
              <a:rPr lang="es-ES" sz="2400" b="1" dirty="0" err="1">
                <a:solidFill>
                  <a:schemeClr val="bg1"/>
                </a:solidFill>
                <a:effectLst>
                  <a:glow rad="63500">
                    <a:srgbClr val="96897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toalett</a:t>
            </a:r>
            <a:r>
              <a:rPr lang="es-ES" sz="2400" b="1" dirty="0">
                <a:solidFill>
                  <a:schemeClr val="bg1"/>
                </a:solidFill>
                <a:effectLst>
                  <a:glow rad="63500">
                    <a:srgbClr val="96897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.</a:t>
            </a:r>
          </a:p>
        </p:txBody>
      </p:sp>
      <p:pic>
        <p:nvPicPr>
          <p:cNvPr id="18437" name="Picture 5" descr="E:\PPS  EXCLUSIVOS\- Cuando sea mas vieja\Imágenes\13 - Rdd7efe64431237a587de6aa21ac5b261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95536" y="555526"/>
            <a:ext cx="28803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glow rad="63500">
                    <a:srgbClr val="9A651E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¡Cuán emocionados estarán!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9050" y="-2"/>
            <a:ext cx="9105900" cy="5143504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65714788"/>
      </p:ext>
    </p:extLst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7F3A25"/>
            </a:gs>
            <a:gs pos="50000">
              <a:schemeClr val="accent3">
                <a:lumMod val="5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7410" name="Picture 2" descr="E:\PPS  EXCLUSIVOS\- Cuando sea mas vieja\Imágenes\14 - Rd5348fc9c9c27d88427aa844ccdc0e17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9050" y="-2"/>
            <a:ext cx="9105900" cy="514350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8259226"/>
      </p:ext>
    </p:extLst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B689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E:\PPS  EXCLUSIVOS\- Cuando sea mas vieja\Imágenes\15 - fotos-de-casas-unifamiliares-de-estilo-rural-en-marron-por-patagonia-log-homes-arquitectos-neuquen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012160" y="195486"/>
            <a:ext cx="28803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glow rad="63500">
                    <a:srgbClr val="005DA2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Cuando esté mas vieja y me mude con mis hijos ...</a:t>
            </a:r>
          </a:p>
        </p:txBody>
      </p:sp>
      <p:pic>
        <p:nvPicPr>
          <p:cNvPr id="16386" name="Picture 2" descr="E:\PPS  EXCLUSIVOS\- Cuando sea mas vieja\Imágenes\16 - vyvodim-sol-iz-sustavov-narodnymi-metodami-750x437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131840" y="2643758"/>
            <a:ext cx="30243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rgbClr val="663300"/>
                </a:solidFill>
                <a:effectLst>
                  <a:glow rad="63500">
                    <a:srgbClr val="9A651E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Disfrutaré jugando con el azúcar o la sal.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9050" y="-2"/>
            <a:ext cx="9105900" cy="5143504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84539868"/>
      </p:ext>
    </p:extLst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794B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E:\PPS  EXCLUSIVOS\- Cuando sea mas vieja\Imágenes\17 - R44da997580d395b9506492ad64cb0e27+png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275856" y="1059582"/>
            <a:ext cx="30963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glow rad="63500">
                    <a:schemeClr val="bg2">
                      <a:lumMod val="2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Sacudirán la cabeza y me perseguirán, </a:t>
            </a:r>
          </a:p>
        </p:txBody>
      </p:sp>
      <p:pic>
        <p:nvPicPr>
          <p:cNvPr id="2053" name="Picture 5" descr="E:\PPS  EXCLUSIVOS\- Cuando sea mas vieja\Imágenes\18 - hqdefault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143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23528" y="1275606"/>
            <a:ext cx="324201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Pero </a:t>
            </a:r>
            <a:r>
              <a:rPr lang="es-E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me esconderé debajo de la cama.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9050" y="-2"/>
            <a:ext cx="9105900" cy="5143504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5255871"/>
      </p:ext>
    </p:extLst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9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E:\PPS  EXCLUSIVOS\- Cuando sea mas vieja\Imágenes\19 - 156522909_243576314090083_565895524021475484_o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19050" y="-2"/>
            <a:ext cx="9105900" cy="5143504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91325357"/>
      </p:ext>
    </p:extLst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Cuando sea mas vieja\Imágenes\How-To-Lose-Weight-Fast-Without-Working-Out-with-a-busy-famil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4763"/>
            <a:ext cx="9150350" cy="5132387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012160" y="411510"/>
            <a:ext cx="27363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Cuando me llamen para la cena que prepararon, </a:t>
            </a:r>
          </a:p>
        </p:txBody>
      </p:sp>
      <p:pic>
        <p:nvPicPr>
          <p:cNvPr id="4100" name="Picture 4" descr="E:\PPS  EXCLUSIVOS\- Cuando sea mas vieja\Imágenes\21 - Rea7323d63dc7220d8b00b9f24cc7ef9c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67544" y="411510"/>
            <a:ext cx="396258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No </a:t>
            </a:r>
            <a:r>
              <a:rPr lang="es-ES" sz="24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me comeré las verduras, </a:t>
            </a:r>
            <a:r>
              <a:rPr lang="es-ES" sz="24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ensaladas, </a:t>
            </a:r>
            <a:r>
              <a:rPr lang="es-ES" sz="24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ni carne.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9050" y="-2"/>
            <a:ext cx="9105900" cy="5143504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43134896"/>
      </p:ext>
    </p:extLst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EAB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E:\PPS  EXCLUSIVOS\- Cuando sea mas vieja\Imágenes\anciano-comie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39552" y="915566"/>
            <a:ext cx="26642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ln>
                  <a:solidFill>
                    <a:srgbClr val="FF0000"/>
                  </a:solidFill>
                </a:ln>
                <a:solidFill>
                  <a:srgbClr val="A227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Me atragantaré con el arroz 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467544" y="4515965"/>
            <a:ext cx="15592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DAE4C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nta'sSleighFull 'Deluxe'" pitchFamily="2" charset="0"/>
              </a:rPr>
              <a:t>Ppsx Margarita</a:t>
            </a:r>
            <a:endParaRPr lang="es-ES" dirty="0">
              <a:solidFill>
                <a:srgbClr val="DAE4C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nta'sSleighFull 'Deluxe'" pitchFamily="2" charset="0"/>
            </a:endParaRPr>
          </a:p>
        </p:txBody>
      </p:sp>
      <p:pic>
        <p:nvPicPr>
          <p:cNvPr id="12290" name="Picture 2" descr="E:\PPS  EXCLUSIVOS\- Cuando sea mas vieja\Imágenes\木桌上的玻璃，牛奶倒在水坑里-浅色木桌背景自然照明下溢牛奶中玻璃瓶的顶视特写-17332873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580112" y="627534"/>
            <a:ext cx="31683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glow rad="63500">
                    <a:schemeClr val="bg2">
                      <a:lumMod val="25000"/>
                      <a:alpha val="40000"/>
                    </a:schemeClr>
                  </a:glow>
                </a:effectLst>
                <a:latin typeface="Harrington" panose="04040505050A02020702" pitchFamily="82" charset="0"/>
              </a:rPr>
              <a:t>Y </a:t>
            </a:r>
            <a:r>
              <a:rPr lang="es-ES" sz="2400" b="1" dirty="0">
                <a:solidFill>
                  <a:schemeClr val="bg1"/>
                </a:solidFill>
                <a:effectLst>
                  <a:glow rad="63500">
                    <a:schemeClr val="bg2">
                      <a:lumMod val="25000"/>
                      <a:alpha val="40000"/>
                    </a:schemeClr>
                  </a:glow>
                </a:effectLst>
                <a:latin typeface="Harrington" panose="04040505050A02020702" pitchFamily="82" charset="0"/>
              </a:rPr>
              <a:t>derramaré leche sobre la mesa.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19050" y="-2"/>
            <a:ext cx="9105900" cy="5143504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49489914"/>
      </p:ext>
    </p:extLst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50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5CE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PPS  EXCLUSIVOS\- Cuando sea mas vieja\Imágenes\dream-home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724128" y="267494"/>
            <a:ext cx="29482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dirty="0">
                <a:ln>
                  <a:solidFill>
                    <a:srgbClr val="005BE2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Y cuando se enojen, </a:t>
            </a:r>
          </a:p>
        </p:txBody>
      </p:sp>
      <p:sp>
        <p:nvSpPr>
          <p:cNvPr id="5" name="4 Rectángulo"/>
          <p:cNvSpPr/>
          <p:nvPr/>
        </p:nvSpPr>
        <p:spPr>
          <a:xfrm>
            <a:off x="6660232" y="771550"/>
            <a:ext cx="176978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005BE2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¡Correré</a:t>
            </a:r>
            <a:r>
              <a:rPr lang="es-ES" sz="2400" b="1" dirty="0">
                <a:ln>
                  <a:solidFill>
                    <a:srgbClr val="005BE2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 </a:t>
            </a:r>
            <a:r>
              <a:rPr lang="es-ES" sz="2400" b="1" dirty="0" smtClean="0">
                <a:ln>
                  <a:solidFill>
                    <a:srgbClr val="005BE2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… </a:t>
            </a:r>
          </a:p>
          <a:p>
            <a:pPr algn="ctr"/>
            <a:r>
              <a:rPr lang="es-ES" sz="2400" b="1" dirty="0" smtClean="0">
                <a:ln>
                  <a:solidFill>
                    <a:srgbClr val="005BE2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si </a:t>
            </a:r>
            <a:r>
              <a:rPr lang="es-ES" sz="2400" b="1" dirty="0">
                <a:ln>
                  <a:solidFill>
                    <a:srgbClr val="005BE2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puedo!</a:t>
            </a:r>
          </a:p>
        </p:txBody>
      </p:sp>
      <p:sp>
        <p:nvSpPr>
          <p:cNvPr id="6" name="5 Extracto"/>
          <p:cNvSpPr/>
          <p:nvPr/>
        </p:nvSpPr>
        <p:spPr>
          <a:xfrm>
            <a:off x="0" y="2571750"/>
            <a:ext cx="9144000" cy="2571750"/>
          </a:xfrm>
          <a:prstGeom prst="flowChartExtract">
            <a:avLst/>
          </a:prstGeom>
          <a:solidFill>
            <a:schemeClr val="tx2">
              <a:lumMod val="40000"/>
              <a:lumOff val="60000"/>
              <a:alpha val="8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Combinar"/>
          <p:cNvSpPr/>
          <p:nvPr/>
        </p:nvSpPr>
        <p:spPr>
          <a:xfrm>
            <a:off x="0" y="0"/>
            <a:ext cx="9144000" cy="2571750"/>
          </a:xfrm>
          <a:prstGeom prst="flowChartMerge">
            <a:avLst/>
          </a:prstGeom>
          <a:solidFill>
            <a:schemeClr val="tx2">
              <a:lumMod val="40000"/>
              <a:lumOff val="60000"/>
              <a:alpha val="8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Combinar"/>
          <p:cNvSpPr/>
          <p:nvPr/>
        </p:nvSpPr>
        <p:spPr>
          <a:xfrm rot="5400000">
            <a:off x="4286250" y="285750"/>
            <a:ext cx="5143500" cy="4572000"/>
          </a:xfrm>
          <a:prstGeom prst="flowChartMerge">
            <a:avLst/>
          </a:prstGeom>
          <a:solidFill>
            <a:schemeClr val="tx2">
              <a:lumMod val="40000"/>
              <a:lumOff val="60000"/>
              <a:alpha val="8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Extracto"/>
          <p:cNvSpPr/>
          <p:nvPr/>
        </p:nvSpPr>
        <p:spPr>
          <a:xfrm rot="5400000">
            <a:off x="-285750" y="285750"/>
            <a:ext cx="5143500" cy="4572000"/>
          </a:xfrm>
          <a:prstGeom prst="flowChartExtract">
            <a:avLst/>
          </a:prstGeom>
          <a:solidFill>
            <a:schemeClr val="tx2">
              <a:lumMod val="40000"/>
              <a:lumOff val="60000"/>
              <a:alpha val="8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9050" y="-2"/>
            <a:ext cx="9105900" cy="514350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88086293"/>
      </p:ext>
    </p:extLst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4" dur="5000" fill="hold"/>
                                        <p:tgtEl>
                                          <p:spTgt spid="1126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Cuando sea mas vieja\Imágenes\25 - casa-9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flipH="1">
            <a:off x="4572000" y="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257175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4572000" y="257175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9050" y="-2"/>
            <a:ext cx="9105900" cy="5143504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42809546"/>
      </p:ext>
    </p:extLst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B7C5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41" name="Picture 1" descr="E:\PPS  EXCLUSIVOS\- Cuando sea mas vieja\Imágenes\R01aa791e6ba0f0579169cca87ec14330 (1)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979712" y="555526"/>
            <a:ext cx="49103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glow rad="63500">
                    <a:srgbClr val="502C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Me sentaré muy cerca del televisor </a:t>
            </a:r>
          </a:p>
        </p:txBody>
      </p:sp>
      <p:pic>
        <p:nvPicPr>
          <p:cNvPr id="10242" name="Picture 2" descr="E:\PPS  EXCLUSIVOS\- Cuando sea mas vieja\Imágenes\senior-mujer-cambiando-canal-television_107420-348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0350" cy="514985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059832" y="267494"/>
            <a:ext cx="30963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Y </a:t>
            </a:r>
            <a:r>
              <a:rPr lang="es-ES" sz="24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cambiaré de canal todo el tiempo.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19050" y="-2"/>
            <a:ext cx="9105900" cy="5143504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61858334"/>
      </p:ext>
    </p:extLst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10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/>
      <p:bldP spid="5" grpId="0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5AF7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Cuando sea mas vieja\Imágenes\28 - 13333492739_19980613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2445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23528" y="555526"/>
            <a:ext cx="24482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glow rad="63500">
                    <a:srgbClr val="BA9D4A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Me quitaré las medias y siempre perderé una.</a:t>
            </a:r>
          </a:p>
        </p:txBody>
      </p:sp>
      <p:pic>
        <p:nvPicPr>
          <p:cNvPr id="9219" name="Picture 3" descr="E:\PPS  EXCLUSIVOS\- Cuando sea mas vieja\Imágenes\CHA_vous-avez-dit-wwoofing_Francoise-Marissal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148064" y="843558"/>
            <a:ext cx="318115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  <a:effectLst>
                  <a:glow rad="63500">
                    <a:srgbClr val="2C3D09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Y jugaré en el barro hasta el final del día.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9050" y="-2"/>
            <a:ext cx="9105900" cy="5143504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62827910"/>
      </p:ext>
    </p:extLst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Cuando sea mas vieja\Imágenes\30 - Alicia-Borras1_desigual1_000207ret-1-768x5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735546"/>
            <a:ext cx="9144000" cy="756084"/>
          </a:xfrm>
          <a:prstGeom prst="rect">
            <a:avLst/>
          </a:prstGeom>
          <a:blipFill>
            <a:blip r:embed="rId3" cstate="print">
              <a:grayscl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2247714"/>
            <a:ext cx="9144000" cy="739806"/>
          </a:xfrm>
          <a:prstGeom prst="rect">
            <a:avLst/>
          </a:prstGeom>
          <a:blipFill>
            <a:blip r:embed="rId3" cstate="print">
              <a:grayscl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3651870"/>
            <a:ext cx="9144000" cy="739806"/>
          </a:xfrm>
          <a:prstGeom prst="rect">
            <a:avLst/>
          </a:prstGeom>
          <a:blipFill>
            <a:blip r:embed="rId3" cstate="print">
              <a:grayscl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735546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1491630"/>
            <a:ext cx="9144000" cy="793812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2949792"/>
            <a:ext cx="9144000" cy="739806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4353948"/>
            <a:ext cx="9144000" cy="789552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" cy="5143500"/>
          </a:xfrm>
          <a:prstGeom prst="rect">
            <a:avLst/>
          </a:prstGeom>
          <a:blipFill>
            <a:blip r:embed="rId4" cstate="print">
              <a:grayscl/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971600" y="0"/>
            <a:ext cx="914400" cy="5143500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786050" y="0"/>
            <a:ext cx="914400" cy="5143500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714776" y="0"/>
            <a:ext cx="914400" cy="5143500"/>
          </a:xfrm>
          <a:prstGeom prst="rect">
            <a:avLst/>
          </a:prstGeom>
          <a:blipFill>
            <a:blip r:embed="rId4" cstate="print">
              <a:grayscl/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643438" y="0"/>
            <a:ext cx="914400" cy="5143500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5572132" y="0"/>
            <a:ext cx="914400" cy="5143500"/>
          </a:xfrm>
          <a:prstGeom prst="rect">
            <a:avLst/>
          </a:prstGeom>
          <a:blipFill>
            <a:blip r:embed="rId4" cstate="print">
              <a:grayscl/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500826" y="0"/>
            <a:ext cx="914400" cy="5143500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300938" y="0"/>
            <a:ext cx="914400" cy="5143500"/>
          </a:xfrm>
          <a:prstGeom prst="rect">
            <a:avLst/>
          </a:prstGeom>
          <a:blipFill>
            <a:blip r:embed="rId4" cstate="print">
              <a:grayscl/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8229600" y="0"/>
            <a:ext cx="914400" cy="5143500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857356" y="0"/>
            <a:ext cx="914400" cy="5143500"/>
          </a:xfrm>
          <a:prstGeom prst="rect">
            <a:avLst/>
          </a:prstGeom>
          <a:blipFill>
            <a:blip r:embed="rId4" cstate="print">
              <a:grayscl/>
            </a:blip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9050" y="-2"/>
            <a:ext cx="9105900" cy="5143504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52415071"/>
      </p:ext>
    </p:extLst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6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8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1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" dur="6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7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" dur="6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5" dur="6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" dur="6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6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" dur="6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" dur="6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" dur="6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3" dur="6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6" dur="6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6" grpId="0" animBg="1"/>
      <p:bldP spid="18" grpId="0" animBg="1"/>
      <p:bldP spid="20" grpId="0" animBg="1"/>
      <p:bldP spid="15" grpId="0" animBg="1"/>
      <p:bldP spid="17" grpId="0" animBg="1"/>
      <p:bldP spid="19" grpId="0" animBg="1"/>
      <p:bldP spid="21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2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3ABA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E:\PPS  EXCLUSIVOS\- Cuando sea mas vieja\Imágenes\anciana-acostada-cama-hospital_13339-21039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572000" y="627534"/>
            <a:ext cx="33843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glow rad="63500">
                    <a:srgbClr val="474747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Y luego, por la noche, ya acostada, </a:t>
            </a:r>
          </a:p>
        </p:txBody>
      </p:sp>
      <p:pic>
        <p:nvPicPr>
          <p:cNvPr id="7170" name="Picture 2" descr="E:\PPS  EXCLUSIVOS\- Cuando sea mas vieja\Imágenes\vid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23529" y="843558"/>
            <a:ext cx="27363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glow rad="63500">
                    <a:schemeClr val="bg2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Agradeceré </a:t>
            </a:r>
            <a:r>
              <a:rPr lang="es-ES" sz="2400" b="1" dirty="0">
                <a:solidFill>
                  <a:schemeClr val="bg1"/>
                </a:solidFill>
                <a:effectLst>
                  <a:glow rad="63500">
                    <a:schemeClr val="bg2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a Dios por todo,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9050" y="-2"/>
            <a:ext cx="9105900" cy="5143504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92774133"/>
      </p:ext>
    </p:extLst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E:\PPS  EXCLUSIVOS\- Cuando sea mas vieja\Imágenes\mujer-mayor-durmiendo-cama-blanca_23-21482012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827584" y="699542"/>
            <a:ext cx="41809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Cerraré </a:t>
            </a: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los ojos para dormir, </a:t>
            </a:r>
          </a:p>
        </p:txBody>
      </p:sp>
      <p:pic>
        <p:nvPicPr>
          <p:cNvPr id="3076" name="Picture 4" descr="E:\PPS  EXCLUSIVOS\- Cuando sea mas vieja\Imágenes\34 - anciana-durmiendo-su-cama_23-2148341457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39238" cy="5153024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23528" y="3579862"/>
            <a:ext cx="33973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Y </a:t>
            </a: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mis hijos me mirarán con una media sonrisa y dirán: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9050" y="-2"/>
            <a:ext cx="9105900" cy="5143504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98076897"/>
      </p:ext>
    </p:extLst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E:\PPS  EXCLUSIVOS\- Cuando sea mas vieja\Imágenes\senior-woman-sleeping-in-bed-in-morning-UKX4BAD-1150x5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95536" y="3795886"/>
            <a:ext cx="25922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- ¡Es tan dulce cuando duerme! "</a:t>
            </a:r>
          </a:p>
        </p:txBody>
      </p:sp>
      <p:sp>
        <p:nvSpPr>
          <p:cNvPr id="5" name="4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solidFill>
            <a:srgbClr val="D7A5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solidFill>
            <a:srgbClr val="CDCD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9050" y="-2"/>
            <a:ext cx="9105900" cy="514350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25129642"/>
      </p:ext>
    </p:extLst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21A2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E:\PPS  EXCLUSIVOS\- Cuando sea mas vieja\Imágenes\1e9f367d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9525"/>
            <a:ext cx="9156700" cy="51625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2571750"/>
            <a:ext cx="9144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11560" y="411510"/>
            <a:ext cx="7920880" cy="432048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9050" y="0"/>
            <a:ext cx="9105900" cy="5143502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03704184"/>
      </p:ext>
    </p:extLst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6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E:\PPS  EXCLUSIVOS\- Cuando sea mas vieja\Imágenes\155829983_228002032201505_2946339214451803662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700"/>
            <a:ext cx="9156700" cy="51562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899592" y="627534"/>
            <a:ext cx="16738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>
                  <a:solidFill>
                    <a:srgbClr val="D318F8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Marzo 2021</a:t>
            </a:r>
            <a:endParaRPr lang="es-ES" sz="2400" dirty="0">
              <a:ln>
                <a:solidFill>
                  <a:srgbClr val="D318F8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11560" y="2283718"/>
            <a:ext cx="214513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>
                  <a:solidFill>
                    <a:srgbClr val="D318F8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Música</a:t>
            </a:r>
            <a:r>
              <a:rPr lang="es-ES" sz="2400" dirty="0" smtClean="0">
                <a:ln>
                  <a:solidFill>
                    <a:srgbClr val="D318F8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: Eros</a:t>
            </a:r>
          </a:p>
          <a:p>
            <a:r>
              <a:rPr lang="es-ES" sz="2400" dirty="0" smtClean="0">
                <a:ln>
                  <a:solidFill>
                    <a:srgbClr val="D318F8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Chris </a:t>
            </a:r>
            <a:r>
              <a:rPr lang="es-ES" sz="2400" dirty="0" err="1" smtClean="0">
                <a:ln>
                  <a:solidFill>
                    <a:srgbClr val="D318F8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Spheeris</a:t>
            </a:r>
            <a:endParaRPr lang="es-ES" sz="2400" dirty="0">
              <a:ln>
                <a:solidFill>
                  <a:srgbClr val="D318F8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grpSp>
        <p:nvGrpSpPr>
          <p:cNvPr id="9" name="19 Grupo"/>
          <p:cNvGrpSpPr/>
          <p:nvPr/>
        </p:nvGrpSpPr>
        <p:grpSpPr>
          <a:xfrm>
            <a:off x="7668344" y="3363841"/>
            <a:ext cx="1224136" cy="1387895"/>
            <a:chOff x="3000235" y="2847046"/>
            <a:chExt cx="1278059" cy="1142415"/>
          </a:xfrm>
        </p:grpSpPr>
        <p:sp>
          <p:nvSpPr>
            <p:cNvPr id="10" name="20 CuadroTexto"/>
            <p:cNvSpPr txBox="1"/>
            <p:nvPr/>
          </p:nvSpPr>
          <p:spPr>
            <a:xfrm>
              <a:off x="3000235" y="3736121"/>
              <a:ext cx="1278059" cy="25334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400" b="1" dirty="0" smtClean="0">
                  <a:ln>
                    <a:solidFill>
                      <a:srgbClr val="D318F8"/>
                    </a:solidFill>
                  </a:ln>
                  <a:solidFill>
                    <a:schemeClr val="bg1"/>
                  </a:solidFill>
                  <a:effectLst/>
                  <a:latin typeface="Brock Script" pitchFamily="2" charset="0"/>
                </a:rPr>
                <a:t>Margarita</a:t>
              </a:r>
              <a:endParaRPr lang="es-ES" sz="1400" b="1" dirty="0">
                <a:ln>
                  <a:solidFill>
                    <a:srgbClr val="D318F8"/>
                  </a:solidFill>
                </a:ln>
                <a:solidFill>
                  <a:schemeClr val="bg1"/>
                </a:solidFill>
                <a:effectLst/>
                <a:latin typeface="Brock Script" pitchFamily="2" charset="0"/>
              </a:endParaRPr>
            </a:p>
          </p:txBody>
        </p:sp>
        <p:pic>
          <p:nvPicPr>
            <p:cNvPr id="11" name="Picture 9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00235" y="2847046"/>
              <a:ext cx="1052519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7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DD5C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DD5C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grpSp>
        <p:nvGrpSpPr>
          <p:cNvPr id="13" name="13 Grupo"/>
          <p:cNvGrpSpPr/>
          <p:nvPr/>
        </p:nvGrpSpPr>
        <p:grpSpPr>
          <a:xfrm flipV="1">
            <a:off x="4572000" y="0"/>
            <a:ext cx="4572000" cy="5143500"/>
            <a:chOff x="4932040" y="836712"/>
            <a:chExt cx="3816424" cy="5018546"/>
          </a:xfrm>
          <a:solidFill>
            <a:srgbClr val="45722C"/>
          </a:solidFill>
        </p:grpSpPr>
        <p:sp>
          <p:nvSpPr>
            <p:cNvPr id="14" name="13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5" name="14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16" name="12 Grupo"/>
          <p:cNvGrpSpPr/>
          <p:nvPr/>
        </p:nvGrpSpPr>
        <p:grpSpPr>
          <a:xfrm>
            <a:off x="0" y="0"/>
            <a:ext cx="4499992" cy="5143500"/>
            <a:chOff x="611560" y="836712"/>
            <a:chExt cx="3600400" cy="5032176"/>
          </a:xfrm>
          <a:solidFill>
            <a:srgbClr val="45722C"/>
          </a:solidFill>
        </p:grpSpPr>
        <p:sp>
          <p:nvSpPr>
            <p:cNvPr id="17" name="16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8" name="17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19" name="18 Rectángulo"/>
          <p:cNvSpPr/>
          <p:nvPr/>
        </p:nvSpPr>
        <p:spPr>
          <a:xfrm>
            <a:off x="19050" y="-2"/>
            <a:ext cx="9105900" cy="5143504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01556284"/>
      </p:ext>
    </p:extLst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4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52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 animBg="1"/>
      <p:bldP spid="8" grpId="1" animBg="1"/>
      <p:bldP spid="12" grpId="0" animBg="1"/>
      <p:bldP spid="12" grpId="1" animBg="1"/>
      <p:bldP spid="1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ES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2023</TotalTime>
  <Words>292</Words>
  <Application>Microsoft Office PowerPoint</Application>
  <PresentationFormat>Presentación en pantalla (16:9)</PresentationFormat>
  <Paragraphs>42</Paragraphs>
  <Slides>25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34" baseType="lpstr">
      <vt:lpstr>Arial</vt:lpstr>
      <vt:lpstr>Kristen ITC</vt:lpstr>
      <vt:lpstr>Harrington</vt:lpstr>
      <vt:lpstr>Brock Script</vt:lpstr>
      <vt:lpstr>Christmabet</vt:lpstr>
      <vt:lpstr>Calibri</vt:lpstr>
      <vt:lpstr>Santa'sSleighFull 'Deluxe'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Margarita</dc:creator>
  <cp:lastModifiedBy>Margarita</cp:lastModifiedBy>
  <cp:revision>32</cp:revision>
  <dcterms:created xsi:type="dcterms:W3CDTF">2020-08-29T21:57:09Z</dcterms:created>
  <dcterms:modified xsi:type="dcterms:W3CDTF">2021-03-10T00:52:45Z</dcterms:modified>
</cp:coreProperties>
</file>