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77" r:id="rId3"/>
    <p:sldId id="274" r:id="rId4"/>
    <p:sldId id="293" r:id="rId5"/>
    <p:sldId id="257" r:id="rId6"/>
    <p:sldId id="258" r:id="rId7"/>
    <p:sldId id="294" r:id="rId8"/>
    <p:sldId id="272" r:id="rId9"/>
    <p:sldId id="264" r:id="rId10"/>
    <p:sldId id="295" r:id="rId11"/>
    <p:sldId id="259" r:id="rId12"/>
    <p:sldId id="262" r:id="rId13"/>
    <p:sldId id="296" r:id="rId14"/>
    <p:sldId id="261" r:id="rId15"/>
    <p:sldId id="265" r:id="rId16"/>
    <p:sldId id="297" r:id="rId17"/>
    <p:sldId id="268" r:id="rId18"/>
    <p:sldId id="278" r:id="rId19"/>
    <p:sldId id="298" r:id="rId20"/>
    <p:sldId id="271" r:id="rId21"/>
    <p:sldId id="273" r:id="rId22"/>
    <p:sldId id="281" r:id="rId23"/>
    <p:sldId id="299" r:id="rId24"/>
    <p:sldId id="285" r:id="rId25"/>
    <p:sldId id="283" r:id="rId26"/>
    <p:sldId id="300" r:id="rId27"/>
    <p:sldId id="280" r:id="rId28"/>
    <p:sldId id="287" r:id="rId29"/>
    <p:sldId id="301" r:id="rId30"/>
    <p:sldId id="270" r:id="rId31"/>
    <p:sldId id="275" r:id="rId32"/>
    <p:sldId id="269" r:id="rId33"/>
    <p:sldId id="302" r:id="rId34"/>
    <p:sldId id="276" r:id="rId35"/>
    <p:sldId id="284" r:id="rId36"/>
    <p:sldId id="266" r:id="rId37"/>
    <p:sldId id="303" r:id="rId38"/>
    <p:sldId id="290" r:id="rId39"/>
    <p:sldId id="292" r:id="rId40"/>
    <p:sldId id="304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zTV8YafhLltVj58hxyYAw" hashData="zpUyfZz9+J9P1ZLA1d0tZh3+J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900"/>
    <a:srgbClr val="643200"/>
    <a:srgbClr val="17210D"/>
    <a:srgbClr val="A85400"/>
    <a:srgbClr val="B3EC74"/>
    <a:srgbClr val="F7DDB7"/>
    <a:srgbClr val="221100"/>
    <a:srgbClr val="FF9900"/>
    <a:srgbClr val="B058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5272" autoAdjust="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65CD01-9159-490E-872E-D450A7EB3DBE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C6F31C-8D50-4A1F-821A-D6F560BDAF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6F31C-8D50-4A1F-821A-D6F560BDAFD0}" type="slidenum">
              <a:rPr lang="es-PE" smtClean="0"/>
              <a:pPr/>
              <a:t>2</a:t>
            </a:fld>
            <a:endParaRPr lang="es-P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0B31E-A264-43E8-9722-AEB5D71BA04B}" type="datetimeFigureOut">
              <a:rPr lang="es-PE" smtClean="0"/>
              <a:pPr/>
              <a:t>31/10/2020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BD7A6-1384-4426-BAE1-1000312A996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66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731879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2E1700"/>
              </a:gs>
              <a:gs pos="50000">
                <a:srgbClr val="8E4700">
                  <a:shade val="67500"/>
                  <a:satMod val="115000"/>
                </a:srgbClr>
              </a:gs>
              <a:gs pos="100000">
                <a:srgbClr val="8E47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pic>
        <p:nvPicPr>
          <p:cNvPr id="6" name="5 Imagen" descr="Cool Text - Cuando 36722246843515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275398"/>
            <a:ext cx="1714512" cy="488819"/>
          </a:xfrm>
          <a:prstGeom prst="rect">
            <a:avLst/>
          </a:prstGeom>
        </p:spPr>
      </p:pic>
      <p:pic>
        <p:nvPicPr>
          <p:cNvPr id="7" name="6 Imagen" descr="Cool Text - Nos 36722248445928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285734"/>
            <a:ext cx="847514" cy="454764"/>
          </a:xfrm>
          <a:prstGeom prst="rect">
            <a:avLst/>
          </a:prstGeom>
        </p:spPr>
      </p:pic>
      <p:pic>
        <p:nvPicPr>
          <p:cNvPr id="8" name="7 Imagen" descr="Cool Text - Adopta 36722249686622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857238"/>
            <a:ext cx="1825875" cy="578570"/>
          </a:xfrm>
          <a:prstGeom prst="rect">
            <a:avLst/>
          </a:prstGeom>
        </p:spPr>
      </p:pic>
      <p:pic>
        <p:nvPicPr>
          <p:cNvPr id="9" name="8 Imagen" descr="Cool Text - Una 36722251042444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984" y="928676"/>
            <a:ext cx="928694" cy="464347"/>
          </a:xfrm>
          <a:prstGeom prst="rect">
            <a:avLst/>
          </a:prstGeom>
        </p:spPr>
      </p:pic>
      <p:pic>
        <p:nvPicPr>
          <p:cNvPr id="10" name="9 Imagen" descr="Cool Text - Mascota 36722252109939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663" y="1443708"/>
            <a:ext cx="1857388" cy="572633"/>
          </a:xfrm>
          <a:prstGeom prst="rect">
            <a:avLst/>
          </a:prstGeom>
        </p:spPr>
      </p:pic>
      <p:pic>
        <p:nvPicPr>
          <p:cNvPr id="12" name="11 Imagen" descr="Cool Text - Esta es una creacin de Raquel 367223028285089.png"/>
          <p:cNvPicPr>
            <a:picLocks noChangeAspect="1"/>
          </p:cNvPicPr>
          <p:nvPr/>
        </p:nvPicPr>
        <p:blipFill>
          <a:blip r:embed="rId9">
            <a:lum bright="10000" contrast="20000"/>
          </a:blip>
          <a:stretch>
            <a:fillRect/>
          </a:stretch>
        </p:blipFill>
        <p:spPr>
          <a:xfrm>
            <a:off x="6786578" y="3923734"/>
            <a:ext cx="1928826" cy="356943"/>
          </a:xfrm>
          <a:prstGeom prst="rect">
            <a:avLst/>
          </a:prstGeom>
        </p:spPr>
      </p:pic>
      <p:pic>
        <p:nvPicPr>
          <p:cNvPr id="13" name="12 Imagen" descr="stock-photo-26731879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6000">
    <p:sndAc>
      <p:stSnd loop="1">
        <p:snd r:embed="rId2" name="unchained melody pop du monde orchesta 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2E1700"/>
            </a:gs>
            <a:gs pos="50000">
              <a:srgbClr val="8E4700">
                <a:shade val="67500"/>
                <a:satMod val="115000"/>
              </a:srgbClr>
            </a:gs>
            <a:gs pos="100000">
              <a:srgbClr val="8E47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01223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3B28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A1D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2E17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500048"/>
            <a:ext cx="26432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menudo suelen decir que quien no ha descubierto lo que es vivir con un gato cautivador o un perro obsesionado en pedirte un poco de atención, quien nunca ha tenido una mascota, no sabe lo que es el amor más puro y desinteresado…</a:t>
            </a:r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solidFill>
                <a:srgbClr val="FFFF00"/>
              </a:solidFill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58880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EBC9A7">
                  <a:shade val="67500"/>
                  <a:satMod val="115000"/>
                </a:srgbClr>
              </a:gs>
              <a:gs pos="100000">
                <a:srgbClr val="EBC9A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4000">
                <a:schemeClr val="accent5">
                  <a:lumMod val="50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16716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8E47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2E17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E3B281">
                  <a:shade val="67500"/>
                  <a:satMod val="115000"/>
                </a:srgbClr>
              </a:gs>
              <a:gs pos="100000">
                <a:srgbClr val="E3B28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428992" y="714362"/>
            <a:ext cx="26432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cariño que 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ofrece a cambio de nada, el que carece de resentimientos y que calladamente, y a través de pequeños detalles, va haciendo de tu vida un escenario más plácido, agradable y auténtico.</a:t>
            </a:r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solidFill>
                <a:srgbClr val="FFFF00"/>
              </a:solidFill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054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A1D00"/>
              </a:gs>
              <a:gs pos="50000">
                <a:srgbClr val="EBC9A7">
                  <a:shade val="67500"/>
                  <a:satMod val="115000"/>
                </a:srgbClr>
              </a:gs>
              <a:gs pos="100000">
                <a:srgbClr val="EBC9A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BC9A7"/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524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3B281">
                  <a:shade val="67500"/>
                  <a:satMod val="115000"/>
                </a:srgbClr>
              </a:gs>
              <a:gs pos="100000">
                <a:srgbClr val="E3B28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8E4700"/>
              </a:gs>
              <a:gs pos="50000">
                <a:srgbClr val="EBC9A7">
                  <a:shade val="67500"/>
                  <a:satMod val="115000"/>
                </a:srgbClr>
              </a:gs>
              <a:gs pos="100000">
                <a:srgbClr val="EBC9A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428992" y="714362"/>
            <a:ext cx="26432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Entendemos el término mascota como a ese animal domesticado que convive con los seres humanos. Sin embargo, podríamos decir que esta idea va más allá: no solo convive, son parte esencial de la propia familia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8E4700"/>
            </a:gs>
            <a:gs pos="50000">
              <a:srgbClr val="EBC9A7">
                <a:shade val="67500"/>
                <a:satMod val="115000"/>
              </a:srgbClr>
            </a:gs>
            <a:gs pos="100000">
              <a:srgbClr val="EBC9A7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0643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2E17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bg2">
                  <a:lumMod val="10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517D21">
                <a:shade val="67500"/>
                <a:satMod val="115000"/>
              </a:srgbClr>
            </a:gs>
            <a:gs pos="100000">
              <a:srgbClr val="517D2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21025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5E2"/>
              </a:gs>
              <a:gs pos="50000">
                <a:srgbClr val="FFC5E2">
                  <a:shade val="67500"/>
                  <a:satMod val="115000"/>
                </a:srgbClr>
              </a:gs>
              <a:gs pos="100000">
                <a:srgbClr val="FFC5E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E3B28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E1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428992" y="714362"/>
            <a:ext cx="2643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posible que para mucha gente esta idea sea  difícil de entender, en especial si nos centramos solo entender la palabra familia como esa unión a través de la sangre que establece un tipo determinado de relación y parentesco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E4700"/>
            </a:gs>
            <a:gs pos="50000">
              <a:srgbClr val="E3B281">
                <a:shade val="67500"/>
                <a:satMod val="115000"/>
              </a:srgbClr>
            </a:gs>
            <a:gs pos="100000">
              <a:srgbClr val="E3B28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1323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2E17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rgbClr val="E3B281">
                <a:shade val="67500"/>
                <a:satMod val="115000"/>
              </a:srgbClr>
            </a:gs>
            <a:gs pos="100000">
              <a:srgbClr val="E3B281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5197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E3B28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A1D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428992" y="714362"/>
            <a:ext cx="26432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emoción positiva, venga de donde venga nos enriquece y nos hace crecer. Así pues, no pasa nada si a nuestras mascotas les hacemos cada día ese hueco en el sofá junto a nuestras parejas o nuestros hijos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5302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2E17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E3B281">
                  <a:shade val="67500"/>
                  <a:satMod val="115000"/>
                </a:srgbClr>
              </a:gs>
              <a:gs pos="100000">
                <a:srgbClr val="E3B28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0153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71868" y="1142990"/>
            <a:ext cx="2428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que alguien se ría si les explicas que cada mañana te viene a despertar tu gato, o si tu perro intuye antes tus tristezas que tu propio padre</a:t>
            </a:r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882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chemeClr val="bg1">
                  <a:lumMod val="8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9839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E2D0D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643200"/>
            </a:gs>
            <a:gs pos="50000">
              <a:srgbClr val="F7DDB7">
                <a:shade val="67500"/>
                <a:satMod val="115000"/>
              </a:srgbClr>
            </a:gs>
            <a:gs pos="100000">
              <a:srgbClr val="F7DDB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249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2211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A854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7DDB7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642924"/>
            <a:ext cx="24288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¿Has experimentado ya lo que supone ser adoptado por una mascota? Cuando un animal llega a nuestra vida nos observa con timidez y asombro, porque el mundo de los humanos es a veces demasiado complejo para él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32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619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7DDB7"/>
              </a:gs>
              <a:gs pos="50000">
                <a:srgbClr val="B05800">
                  <a:shade val="67500"/>
                  <a:satMod val="115000"/>
                </a:srgbClr>
              </a:gs>
              <a:gs pos="100000">
                <a:srgbClr val="B058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A85400">
                  <a:shade val="67500"/>
                  <a:satMod val="115000"/>
                </a:srgbClr>
              </a:gs>
              <a:gs pos="100000">
                <a:srgbClr val="A854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1495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700"/>
              </a:gs>
              <a:gs pos="50000">
                <a:srgbClr val="EBC9A7">
                  <a:shade val="67500"/>
                  <a:satMod val="115000"/>
                </a:srgbClr>
              </a:gs>
              <a:gs pos="100000">
                <a:srgbClr val="EBC9A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285734"/>
            <a:ext cx="24288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personas somos volubles, almacenamos momentos de ira e instantes de felicidad, en ocasiones practicamos el rencor y lo que hoy no nos gusta mañana nos apasiona. En cambio ellos, los gatos, los perros, son siempre iguales y solo esperan una cosa: que los quieras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857884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59892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1000">
                <a:srgbClr val="6432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B05800">
                  <a:shade val="67500"/>
                  <a:satMod val="115000"/>
                </a:srgbClr>
              </a:gs>
              <a:gs pos="100000">
                <a:srgbClr val="B058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432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432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0890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285734"/>
            <a:ext cx="24288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nos adopta una mascota cambian muchas cosas en nuestro interior de las que no nos damos cuenta. Sin embargo, ellos, a través de sus miradas limpias, juguetonas y sinceras saben leer muchas más cosas de las que pensamos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929322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2D0D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7109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2E1700"/>
              </a:gs>
              <a:gs pos="50000">
                <a:srgbClr val="3A1D00">
                  <a:tint val="44500"/>
                  <a:satMod val="160000"/>
                </a:srgbClr>
              </a:gs>
              <a:gs pos="100000">
                <a:srgbClr val="3A1D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30905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61E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3EC74"/>
              </a:gs>
              <a:gs pos="50000">
                <a:srgbClr val="517D21">
                  <a:shade val="67500"/>
                  <a:satMod val="115000"/>
                </a:srgbClr>
              </a:gs>
              <a:gs pos="100000">
                <a:srgbClr val="517D2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B3D9FF">
                  <a:shade val="67500"/>
                  <a:satMod val="115000"/>
                </a:srgbClr>
              </a:gs>
              <a:gs pos="100000">
                <a:srgbClr val="B3D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2363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17D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642924"/>
            <a:ext cx="250033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adoptar a una mascota descubrimos de pronto que somos el centro de atención de un animal, que depende de nosotros… y nosotros de ellos. Adoramos ese instante en que llegar a casa, y ser recibidos con esa alegría desbordante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929322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7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2114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4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5327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3EC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32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06147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chemeClr val="bg1">
                  <a:lumMod val="8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wwwwwwwwwwwwwwwwwwwwwwwwwwwwwwwcvwv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072362" cy="5143500"/>
          </a:xfrm>
          <a:prstGeom prst="rect">
            <a:avLst/>
          </a:prstGeom>
        </p:spPr>
      </p:pic>
      <p:pic>
        <p:nvPicPr>
          <p:cNvPr id="5" name="4 Imagen" descr="83608e77bdb0a04ccb41af212980895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2183926"/>
            <a:ext cx="2143140" cy="30616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3500430" y="642924"/>
            <a:ext cx="25003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nos adopta una mascota nuestra familia se hace más grande, y nuestro corazón más fuerte. Cuidarlos será entonces una obligación, pero quererlos, es el mejor de los privilegios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cat chat katze heart animal gif anime animated animation tube, cat , chat ,  katze , heart , animal , gif , anime , animated , animation , tube - PicMix"/>
          <p:cNvPicPr>
            <a:picLocks noChangeAspect="1" noChangeArrowheads="1" noCrop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 flipH="1">
            <a:off x="5929322" y="2095499"/>
            <a:ext cx="2857488" cy="30480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8860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7210D"/>
              </a:gs>
              <a:gs pos="50000">
                <a:srgbClr val="B3EC74">
                  <a:shade val="67500"/>
                  <a:satMod val="115000"/>
                </a:srgbClr>
              </a:gs>
              <a:gs pos="100000">
                <a:srgbClr val="B3EC7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854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-high-five-pixab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21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432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PE" dirty="0"/>
          </a:p>
        </p:txBody>
      </p:sp>
      <p:pic>
        <p:nvPicPr>
          <p:cNvPr id="6" name="5 Imagen" descr="cooltext36722356896869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64396">
            <a:off x="690345" y="3525658"/>
            <a:ext cx="1466808" cy="57332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 dirty="0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334</Words>
  <Application>Microsoft Office PowerPoint</Application>
  <PresentationFormat>Presentación en pantalla (16:9)</PresentationFormat>
  <Paragraphs>16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274</cp:revision>
  <dcterms:created xsi:type="dcterms:W3CDTF">2020-10-26T22:03:35Z</dcterms:created>
  <dcterms:modified xsi:type="dcterms:W3CDTF">2020-10-31T21:26:17Z</dcterms:modified>
</cp:coreProperties>
</file>