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7" r:id="rId3"/>
    <p:sldId id="278" r:id="rId4"/>
    <p:sldId id="270" r:id="rId5"/>
    <p:sldId id="269" r:id="rId6"/>
    <p:sldId id="279" r:id="rId7"/>
    <p:sldId id="262" r:id="rId8"/>
    <p:sldId id="268" r:id="rId9"/>
    <p:sldId id="271" r:id="rId10"/>
    <p:sldId id="280" r:id="rId11"/>
    <p:sldId id="263" r:id="rId12"/>
    <p:sldId id="256" r:id="rId13"/>
    <p:sldId id="281" r:id="rId14"/>
    <p:sldId id="266" r:id="rId15"/>
    <p:sldId id="264" r:id="rId16"/>
    <p:sldId id="283" r:id="rId17"/>
    <p:sldId id="265" r:id="rId18"/>
    <p:sldId id="276" r:id="rId19"/>
    <p:sldId id="261" r:id="rId20"/>
    <p:sldId id="282" r:id="rId21"/>
    <p:sldId id="273" r:id="rId22"/>
    <p:sldId id="258" r:id="rId23"/>
    <p:sldId id="284" r:id="rId24"/>
    <p:sldId id="259" r:id="rId25"/>
    <p:sldId id="257" r:id="rId26"/>
    <p:sldId id="275" r:id="rId27"/>
    <p:sldId id="285" r:id="rId28"/>
    <p:sldId id="272" r:id="rId29"/>
    <p:sldId id="274" r:id="rId30"/>
    <p:sldId id="287" r:id="rId31"/>
    <p:sldId id="277" r:id="rId32"/>
    <p:sldId id="288" r:id="rId33"/>
  </p:sldIdLst>
  <p:sldSz cx="9144000" cy="5143500" type="screen16x9"/>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FKhlKu7zddC6QEcq5EqgQ" hashData="3QoZ/eLycO9cMxklVEifWY1DKg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2303"/>
    <a:srgbClr val="E6BFA2"/>
    <a:srgbClr val="F1D6A5"/>
    <a:srgbClr val="6341F5"/>
    <a:srgbClr val="F23AD8"/>
    <a:srgbClr val="00359E"/>
    <a:srgbClr val="FF6600"/>
    <a:srgbClr val="FF9933"/>
    <a:srgbClr val="FF3300"/>
    <a:srgbClr val="9373E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6374" autoAdjust="0"/>
    <p:restoredTop sz="94660"/>
  </p:normalViewPr>
  <p:slideViewPr>
    <p:cSldViewPr>
      <p:cViewPr>
        <p:scale>
          <a:sx n="272" d="100"/>
          <a:sy n="272" d="100"/>
        </p:scale>
        <p:origin x="2220" y="206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922185C-EF3C-4B16-9F37-309FD3EB10D8}" type="datetimeFigureOut">
              <a:rPr lang="es-PE" smtClean="0"/>
              <a:pPr/>
              <a:t>20/10/2016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9F522F-F092-4172-A9ED-963F2347C4D5}" type="slidenum">
              <a:rPr lang="es-PE" smtClean="0"/>
              <a:pPr/>
              <a:t>‹Nº›</a:t>
            </a:fld>
            <a:endParaRPr lang="es-PE"/>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922185C-EF3C-4B16-9F37-309FD3EB10D8}" type="datetimeFigureOut">
              <a:rPr lang="es-PE" smtClean="0"/>
              <a:pPr/>
              <a:t>20/10/2016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9F522F-F092-4172-A9ED-963F2347C4D5}"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 Id="rId4" Type="http://schemas.openxmlformats.org/officeDocument/2006/relationships/image" Target="../media/image51.gif"/></Relationships>
</file>

<file path=ppt/slides/_rels/slide31.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7.png"/><Relationship Id="rId18" Type="http://schemas.openxmlformats.org/officeDocument/2006/relationships/image" Target="../media/image6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3.png"/><Relationship Id="rId11" Type="http://schemas.openxmlformats.org/officeDocument/2006/relationships/image" Target="../media/image56.png"/><Relationship Id="rId5" Type="http://schemas.openxmlformats.org/officeDocument/2006/relationships/hyperlink" Target="http://www.mispps.com/" TargetMode="External"/><Relationship Id="rId15" Type="http://schemas.openxmlformats.org/officeDocument/2006/relationships/image" Target="../media/image58.png"/><Relationship Id="rId10" Type="http://schemas.openxmlformats.org/officeDocument/2006/relationships/hyperlink" Target="https://www.facebook.com/mispps" TargetMode="External"/><Relationship Id="rId4" Type="http://schemas.openxmlformats.org/officeDocument/2006/relationships/image" Target="../media/image52.png"/><Relationship Id="rId9" Type="http://schemas.openxmlformats.org/officeDocument/2006/relationships/image" Target="../media/image5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23AD8"/>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0bc63bd31f8876341d213d8d192487f.jpg"/>
          <p:cNvPicPr>
            <a:picLocks noChangeAspect="1"/>
          </p:cNvPicPr>
          <p:nvPr/>
        </p:nvPicPr>
        <p:blipFill>
          <a:blip r:embed="rId3"/>
          <a:stretch>
            <a:fillRect/>
          </a:stretch>
        </p:blipFill>
        <p:spPr>
          <a:xfrm>
            <a:off x="2232" y="0"/>
            <a:ext cx="9141768" cy="5143500"/>
          </a:xfrm>
          <a:prstGeom prst="rect">
            <a:avLst/>
          </a:prstGeom>
          <a:ln>
            <a:noFill/>
          </a:ln>
        </p:spPr>
      </p:pic>
      <p:pic>
        <p:nvPicPr>
          <p:cNvPr id="4" name="3 Imagen" descr="110bc63bd31f8876341d213d8d192487f.jpg"/>
          <p:cNvPicPr>
            <a:picLocks noChangeAspect="1"/>
          </p:cNvPicPr>
          <p:nvPr/>
        </p:nvPicPr>
        <p:blipFill>
          <a:blip r:embed="rId4"/>
          <a:srcRect l="50013"/>
          <a:stretch>
            <a:fillRect/>
          </a:stretch>
        </p:blipFill>
        <p:spPr>
          <a:xfrm>
            <a:off x="4574264" y="0"/>
            <a:ext cx="4569736" cy="5143500"/>
          </a:xfrm>
          <a:prstGeom prst="rect">
            <a:avLst/>
          </a:prstGeom>
          <a:ln>
            <a:noFill/>
          </a:ln>
        </p:spPr>
      </p:pic>
      <p:pic>
        <p:nvPicPr>
          <p:cNvPr id="5" name="4 Imagen" descr="110bc63bd31f8876341d213d8d192487f.jpg"/>
          <p:cNvPicPr>
            <a:picLocks noChangeAspect="1"/>
          </p:cNvPicPr>
          <p:nvPr/>
        </p:nvPicPr>
        <p:blipFill>
          <a:blip r:embed="rId4"/>
          <a:srcRect r="49987"/>
          <a:stretch>
            <a:fillRect/>
          </a:stretch>
        </p:blipFill>
        <p:spPr>
          <a:xfrm>
            <a:off x="0" y="0"/>
            <a:ext cx="4572032" cy="5143500"/>
          </a:xfrm>
          <a:prstGeom prst="rect">
            <a:avLst/>
          </a:prstGeom>
          <a:ln>
            <a:noFill/>
          </a:ln>
        </p:spPr>
      </p:pic>
      <p:pic>
        <p:nvPicPr>
          <p:cNvPr id="7" name="6 Imagen" descr="g-gif-update.gif"/>
          <p:cNvPicPr>
            <a:picLocks noChangeAspect="1"/>
          </p:cNvPicPr>
          <p:nvPr/>
        </p:nvPicPr>
        <p:blipFill>
          <a:blip r:embed="rId5">
            <a:lum bright="-10000" contrast="20000"/>
          </a:blip>
          <a:stretch>
            <a:fillRect/>
          </a:stretch>
        </p:blipFill>
        <p:spPr>
          <a:xfrm>
            <a:off x="214282" y="285734"/>
            <a:ext cx="3305175" cy="704850"/>
          </a:xfrm>
          <a:prstGeom prst="rect">
            <a:avLst/>
          </a:prstGeom>
        </p:spPr>
      </p:pic>
      <p:pic>
        <p:nvPicPr>
          <p:cNvPr id="8" name="7 Imagen" descr="g-gif-update (1).gif"/>
          <p:cNvPicPr>
            <a:picLocks noChangeAspect="1"/>
          </p:cNvPicPr>
          <p:nvPr/>
        </p:nvPicPr>
        <p:blipFill>
          <a:blip r:embed="rId6">
            <a:lum bright="-10000" contrast="20000"/>
          </a:blip>
          <a:stretch>
            <a:fillRect/>
          </a:stretch>
        </p:blipFill>
        <p:spPr>
          <a:xfrm>
            <a:off x="500034" y="1142990"/>
            <a:ext cx="2686050" cy="704850"/>
          </a:xfrm>
          <a:prstGeom prst="rect">
            <a:avLst/>
          </a:prstGeom>
        </p:spPr>
      </p:pic>
      <p:pic>
        <p:nvPicPr>
          <p:cNvPr id="9" name="8 Imagen" descr="g-gif-update (2).gif"/>
          <p:cNvPicPr>
            <a:picLocks noChangeAspect="1"/>
          </p:cNvPicPr>
          <p:nvPr/>
        </p:nvPicPr>
        <p:blipFill>
          <a:blip r:embed="rId7">
            <a:lum bright="-10000" contrast="20000"/>
          </a:blip>
          <a:stretch>
            <a:fillRect/>
          </a:stretch>
        </p:blipFill>
        <p:spPr>
          <a:xfrm>
            <a:off x="428596" y="2071684"/>
            <a:ext cx="971550" cy="695325"/>
          </a:xfrm>
          <a:prstGeom prst="rect">
            <a:avLst/>
          </a:prstGeom>
        </p:spPr>
      </p:pic>
      <p:pic>
        <p:nvPicPr>
          <p:cNvPr id="10" name="9 Imagen" descr="g-gif-update (3).gif"/>
          <p:cNvPicPr>
            <a:picLocks noChangeAspect="1"/>
          </p:cNvPicPr>
          <p:nvPr/>
        </p:nvPicPr>
        <p:blipFill>
          <a:blip r:embed="rId8">
            <a:lum bright="-10000" contrast="20000"/>
          </a:blip>
          <a:stretch>
            <a:fillRect/>
          </a:stretch>
        </p:blipFill>
        <p:spPr>
          <a:xfrm>
            <a:off x="1500166" y="2071684"/>
            <a:ext cx="1571625" cy="695325"/>
          </a:xfrm>
          <a:prstGeom prst="rect">
            <a:avLst/>
          </a:prstGeom>
        </p:spPr>
      </p:pic>
      <p:pic>
        <p:nvPicPr>
          <p:cNvPr id="11" name="10 Imagen" descr="g-gif-update (4).gif"/>
          <p:cNvPicPr>
            <a:picLocks noChangeAspect="1"/>
          </p:cNvPicPr>
          <p:nvPr/>
        </p:nvPicPr>
        <p:blipFill>
          <a:blip r:embed="rId9">
            <a:lum bright="-10000" contrast="20000"/>
          </a:blip>
          <a:stretch>
            <a:fillRect/>
          </a:stretch>
        </p:blipFill>
        <p:spPr>
          <a:xfrm>
            <a:off x="857224" y="3000378"/>
            <a:ext cx="1676400" cy="714375"/>
          </a:xfrm>
          <a:prstGeom prst="rect">
            <a:avLst/>
          </a:prstGeom>
        </p:spPr>
      </p:pic>
      <p:pic>
        <p:nvPicPr>
          <p:cNvPr id="12" name="11 Imagen" descr="g-gif-update (5).gif"/>
          <p:cNvPicPr>
            <a:picLocks noChangeAspect="1"/>
          </p:cNvPicPr>
          <p:nvPr/>
        </p:nvPicPr>
        <p:blipFill>
          <a:blip r:embed="rId10">
            <a:lum bright="-10000" contrast="20000"/>
          </a:blip>
          <a:stretch>
            <a:fillRect/>
          </a:stretch>
        </p:blipFill>
        <p:spPr>
          <a:xfrm>
            <a:off x="357158" y="4000510"/>
            <a:ext cx="3028950" cy="714375"/>
          </a:xfrm>
          <a:prstGeom prst="rect">
            <a:avLst/>
          </a:prstGeom>
        </p:spPr>
      </p:pic>
      <p:pic>
        <p:nvPicPr>
          <p:cNvPr id="13" name="12 Imagen" descr="g-gif-update (7).gif"/>
          <p:cNvPicPr>
            <a:picLocks noChangeAspect="1"/>
          </p:cNvPicPr>
          <p:nvPr/>
        </p:nvPicPr>
        <p:blipFill>
          <a:blip r:embed="rId11"/>
          <a:stretch>
            <a:fillRect/>
          </a:stretch>
        </p:blipFill>
        <p:spPr>
          <a:xfrm>
            <a:off x="6643702" y="4500576"/>
            <a:ext cx="2500298" cy="191763"/>
          </a:xfrm>
          <a:prstGeom prst="rect">
            <a:avLst/>
          </a:prstGeom>
        </p:spPr>
      </p:pic>
      <p:pic>
        <p:nvPicPr>
          <p:cNvPr id="14" name="13 Imagen" descr="10bc63bd31f8876341d213d8d192487f.jpg"/>
          <p:cNvPicPr>
            <a:picLocks noChangeAspect="1"/>
          </p:cNvPicPr>
          <p:nvPr/>
        </p:nvPicPr>
        <p:blipFill>
          <a:blip r:embed="rId3"/>
          <a:stretch>
            <a:fillRect/>
          </a:stretch>
        </p:blipFill>
        <p:spPr>
          <a:xfrm>
            <a:off x="0" y="0"/>
            <a:ext cx="9141768" cy="5143500"/>
          </a:xfrm>
          <a:prstGeom prst="rect">
            <a:avLst/>
          </a:prstGeom>
          <a:ln>
            <a:noFill/>
          </a:ln>
        </p:spPr>
      </p:pic>
    </p:spTree>
  </p:cSld>
  <p:clrMapOvr>
    <a:masterClrMapping/>
  </p:clrMapOvr>
  <p:transition advTm="33000">
    <p:sndAc>
      <p:stSnd loop="1">
        <p:snd r:embed="rId2" name="Omar_Akram_-_A_day_with_you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5000"/>
                                        <p:tgtEl>
                                          <p:spTgt spid="5"/>
                                        </p:tgtEl>
                                        <p:attrNameLst>
                                          <p:attrName>ppt_x</p:attrName>
                                        </p:attrNameLst>
                                      </p:cBhvr>
                                      <p:tavLst>
                                        <p:tav tm="0">
                                          <p:val>
                                            <p:strVal val="ppt_x"/>
                                          </p:val>
                                        </p:tav>
                                        <p:tav tm="100000">
                                          <p:val>
                                            <p:strVal val="ppt_x-ppt_w/2"/>
                                          </p:val>
                                        </p:tav>
                                      </p:tavLst>
                                    </p:anim>
                                    <p:anim calcmode="lin" valueType="num">
                                      <p:cBhvr>
                                        <p:cTn id="9" dur="5000"/>
                                        <p:tgtEl>
                                          <p:spTgt spid="5"/>
                                        </p:tgtEl>
                                        <p:attrNameLst>
                                          <p:attrName>ppt_y</p:attrName>
                                        </p:attrNameLst>
                                      </p:cBhvr>
                                      <p:tavLst>
                                        <p:tav tm="0">
                                          <p:val>
                                            <p:strVal val="ppt_y"/>
                                          </p:val>
                                        </p:tav>
                                        <p:tav tm="100000">
                                          <p:val>
                                            <p:strVal val="ppt_y"/>
                                          </p:val>
                                        </p:tav>
                                      </p:tavLst>
                                    </p:anim>
                                    <p:anim calcmode="lin" valueType="num">
                                      <p:cBhvr>
                                        <p:cTn id="10" dur="5000"/>
                                        <p:tgtEl>
                                          <p:spTgt spid="5"/>
                                        </p:tgtEl>
                                        <p:attrNameLst>
                                          <p:attrName>ppt_w</p:attrName>
                                        </p:attrNameLst>
                                      </p:cBhvr>
                                      <p:tavLst>
                                        <p:tav tm="0">
                                          <p:val>
                                            <p:strVal val="ppt_w"/>
                                          </p:val>
                                        </p:tav>
                                        <p:tav tm="100000">
                                          <p:val>
                                            <p:fltVal val="0"/>
                                          </p:val>
                                        </p:tav>
                                      </p:tavLst>
                                    </p:anim>
                                    <p:anim calcmode="lin" valueType="num">
                                      <p:cBhvr>
                                        <p:cTn id="11" dur="5000"/>
                                        <p:tgtEl>
                                          <p:spTgt spid="5"/>
                                        </p:tgtEl>
                                        <p:attrNameLst>
                                          <p:attrName>ppt_h</p:attrName>
                                        </p:attrNameLst>
                                      </p:cBhvr>
                                      <p:tavLst>
                                        <p:tav tm="0">
                                          <p:val>
                                            <p:strVal val="ppt_h"/>
                                          </p:val>
                                        </p:tav>
                                        <p:tav tm="100000">
                                          <p:val>
                                            <p:strVal val="ppt_h"/>
                                          </p:val>
                                        </p:tav>
                                      </p:tavLst>
                                    </p:anim>
                                    <p:set>
                                      <p:cBhvr>
                                        <p:cTn id="12" dur="1" fill="hold">
                                          <p:stCondLst>
                                            <p:cond delay="4999"/>
                                          </p:stCondLst>
                                        </p:cTn>
                                        <p:tgtEl>
                                          <p:spTgt spid="5"/>
                                        </p:tgtEl>
                                        <p:attrNameLst>
                                          <p:attrName>style.visibility</p:attrName>
                                        </p:attrNameLst>
                                      </p:cBhvr>
                                      <p:to>
                                        <p:strVal val="hidden"/>
                                      </p:to>
                                    </p:set>
                                  </p:childTnLst>
                                </p:cTn>
                              </p:par>
                              <p:par>
                                <p:cTn id="13" presetID="17" presetClass="exit" presetSubtype="2" fill="hold" nodeType="withEffect">
                                  <p:stCondLst>
                                    <p:cond delay="2000"/>
                                  </p:stCondLst>
                                  <p:childTnLst>
                                    <p:anim calcmode="lin" valueType="num">
                                      <p:cBhvr>
                                        <p:cTn id="14" dur="5000"/>
                                        <p:tgtEl>
                                          <p:spTgt spid="4"/>
                                        </p:tgtEl>
                                        <p:attrNameLst>
                                          <p:attrName>ppt_x</p:attrName>
                                        </p:attrNameLst>
                                      </p:cBhvr>
                                      <p:tavLst>
                                        <p:tav tm="0">
                                          <p:val>
                                            <p:strVal val="ppt_x"/>
                                          </p:val>
                                        </p:tav>
                                        <p:tav tm="100000">
                                          <p:val>
                                            <p:strVal val="ppt_x+ppt_w/2"/>
                                          </p:val>
                                        </p:tav>
                                      </p:tavLst>
                                    </p:anim>
                                    <p:anim calcmode="lin" valueType="num">
                                      <p:cBhvr>
                                        <p:cTn id="15" dur="5000"/>
                                        <p:tgtEl>
                                          <p:spTgt spid="4"/>
                                        </p:tgtEl>
                                        <p:attrNameLst>
                                          <p:attrName>ppt_y</p:attrName>
                                        </p:attrNameLst>
                                      </p:cBhvr>
                                      <p:tavLst>
                                        <p:tav tm="0">
                                          <p:val>
                                            <p:strVal val="ppt_y"/>
                                          </p:val>
                                        </p:tav>
                                        <p:tav tm="100000">
                                          <p:val>
                                            <p:strVal val="ppt_y"/>
                                          </p:val>
                                        </p:tav>
                                      </p:tavLst>
                                    </p:anim>
                                    <p:anim calcmode="lin" valueType="num">
                                      <p:cBhvr>
                                        <p:cTn id="16" dur="5000"/>
                                        <p:tgtEl>
                                          <p:spTgt spid="4"/>
                                        </p:tgtEl>
                                        <p:attrNameLst>
                                          <p:attrName>ppt_w</p:attrName>
                                        </p:attrNameLst>
                                      </p:cBhvr>
                                      <p:tavLst>
                                        <p:tav tm="0">
                                          <p:val>
                                            <p:strVal val="ppt_w"/>
                                          </p:val>
                                        </p:tav>
                                        <p:tav tm="100000">
                                          <p:val>
                                            <p:fltVal val="0"/>
                                          </p:val>
                                        </p:tav>
                                      </p:tavLst>
                                    </p:anim>
                                    <p:anim calcmode="lin" valueType="num">
                                      <p:cBhvr>
                                        <p:cTn id="17" dur="5000"/>
                                        <p:tgtEl>
                                          <p:spTgt spid="4"/>
                                        </p:tgtEl>
                                        <p:attrNameLst>
                                          <p:attrName>ppt_h</p:attrName>
                                        </p:attrNameLst>
                                      </p:cBhvr>
                                      <p:tavLst>
                                        <p:tav tm="0">
                                          <p:val>
                                            <p:strVal val="ppt_h"/>
                                          </p:val>
                                        </p:tav>
                                        <p:tav tm="100000">
                                          <p:val>
                                            <p:strVal val="ppt_h"/>
                                          </p:val>
                                        </p:tav>
                                      </p:tavLst>
                                    </p:anim>
                                    <p:set>
                                      <p:cBhvr>
                                        <p:cTn id="18" dur="1" fill="hold">
                                          <p:stCondLst>
                                            <p:cond delay="4999"/>
                                          </p:stCondLst>
                                        </p:cTn>
                                        <p:tgtEl>
                                          <p:spTgt spid="4"/>
                                        </p:tgtEl>
                                        <p:attrNameLst>
                                          <p:attrName>style.visibility</p:attrName>
                                        </p:attrNameLst>
                                      </p:cBhvr>
                                      <p:to>
                                        <p:strVal val="hidden"/>
                                      </p:to>
                                    </p:set>
                                  </p:childTnLst>
                                </p:cTn>
                              </p:par>
                              <p:par>
                                <p:cTn id="19" presetID="3" presetClass="exit" presetSubtype="5" fill="hold" nodeType="withEffect">
                                  <p:stCondLst>
                                    <p:cond delay="2000"/>
                                  </p:stCondLst>
                                  <p:childTnLst>
                                    <p:animEffect transition="out" filter="blinds(vertical)">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3" presetClass="exit" presetSubtype="5" fill="hold" nodeType="withEffect">
                                  <p:stCondLst>
                                    <p:cond delay="2000"/>
                                  </p:stCondLst>
                                  <p:childTnLst>
                                    <p:animEffect transition="out" filter="blinds(vertical)">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4/3*#ppt_w"/>
                                          </p:val>
                                        </p:tav>
                                        <p:tav tm="100000">
                                          <p:val>
                                            <p:strVal val="#ppt_w"/>
                                          </p:val>
                                        </p:tav>
                                      </p:tavLst>
                                    </p:anim>
                                    <p:anim calcmode="lin" valueType="num">
                                      <p:cBhvr>
                                        <p:cTn id="28" dur="5000" fill="hold"/>
                                        <p:tgtEl>
                                          <p:spTgt spid="2"/>
                                        </p:tgtEl>
                                        <p:attrNameLst>
                                          <p:attrName>ppt_h</p:attrName>
                                        </p:attrNameLst>
                                      </p:cBhvr>
                                      <p:tavLst>
                                        <p:tav tm="0">
                                          <p:val>
                                            <p:strVal val="4/3*#ppt_h"/>
                                          </p:val>
                                        </p:tav>
                                        <p:tav tm="100000">
                                          <p:val>
                                            <p:strVal val="#ppt_h"/>
                                          </p:val>
                                        </p:tav>
                                      </p:tavLst>
                                    </p:anim>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5000"/>
                                        <p:tgtEl>
                                          <p:spTgt spid="2"/>
                                        </p:tgtEl>
                                      </p:cBhvr>
                                    </p:animEffect>
                                  </p:childTnLst>
                                </p:cTn>
                              </p:par>
                            </p:childTnLst>
                          </p:cTn>
                        </p:par>
                        <p:par>
                          <p:cTn id="32" fill="hold">
                            <p:stCondLst>
                              <p:cond delay="70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2000"/>
                                        <p:tgtEl>
                                          <p:spTgt spid="7"/>
                                        </p:tgtEl>
                                      </p:cBhvr>
                                    </p:animEffect>
                                  </p:childTnLst>
                                </p:cTn>
                              </p:par>
                            </p:childTnLst>
                          </p:cTn>
                        </p:par>
                        <p:par>
                          <p:cTn id="36" fill="hold">
                            <p:stCondLst>
                              <p:cond delay="9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childTnLst>
                                </p:cTn>
                              </p:par>
                            </p:childTnLst>
                          </p:cTn>
                        </p:par>
                        <p:par>
                          <p:cTn id="40" fill="hold">
                            <p:stCondLst>
                              <p:cond delay="11000"/>
                            </p:stCondLst>
                            <p:childTnLst>
                              <p:par>
                                <p:cTn id="41" presetID="10" presetClass="entr" presetSubtype="0"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2000"/>
                                        <p:tgtEl>
                                          <p:spTgt spid="9"/>
                                        </p:tgtEl>
                                      </p:cBhvr>
                                    </p:animEffect>
                                  </p:childTnLst>
                                </p:cTn>
                              </p:par>
                            </p:childTnLst>
                          </p:cTn>
                        </p:par>
                        <p:par>
                          <p:cTn id="44" fill="hold">
                            <p:stCondLst>
                              <p:cond delay="13000"/>
                            </p:stCondLst>
                            <p:childTnLst>
                              <p:par>
                                <p:cTn id="45" presetID="10"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2000"/>
                                        <p:tgtEl>
                                          <p:spTgt spid="10"/>
                                        </p:tgtEl>
                                      </p:cBhvr>
                                    </p:animEffect>
                                  </p:childTnLst>
                                </p:cTn>
                              </p:par>
                            </p:childTnLst>
                          </p:cTn>
                        </p:par>
                        <p:par>
                          <p:cTn id="48" fill="hold">
                            <p:stCondLst>
                              <p:cond delay="15000"/>
                            </p:stCondLst>
                            <p:childTnLst>
                              <p:par>
                                <p:cTn id="49" presetID="10"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2000"/>
                                        <p:tgtEl>
                                          <p:spTgt spid="11"/>
                                        </p:tgtEl>
                                      </p:cBhvr>
                                    </p:animEffect>
                                  </p:childTnLst>
                                </p:cTn>
                              </p:par>
                            </p:childTnLst>
                          </p:cTn>
                        </p:par>
                        <p:par>
                          <p:cTn id="52" fill="hold">
                            <p:stCondLst>
                              <p:cond delay="17000"/>
                            </p:stCondLst>
                            <p:childTnLst>
                              <p:par>
                                <p:cTn id="53" presetID="10" presetClass="entr" presetSubtype="0"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2000"/>
                                        <p:tgtEl>
                                          <p:spTgt spid="12"/>
                                        </p:tgtEl>
                                      </p:cBhvr>
                                    </p:animEffect>
                                  </p:childTnLst>
                                </p:cTn>
                              </p:par>
                            </p:childTnLst>
                          </p:cTn>
                        </p:par>
                        <p:par>
                          <p:cTn id="56" fill="hold">
                            <p:stCondLst>
                              <p:cond delay="19000"/>
                            </p:stCondLst>
                            <p:childTnLst>
                              <p:par>
                                <p:cTn id="57" presetID="10" presetClass="entr" presetSubtype="0"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6" name="5 CuadroTexto"/>
          <p:cNvSpPr txBox="1"/>
          <p:nvPr/>
        </p:nvSpPr>
        <p:spPr>
          <a:xfrm>
            <a:off x="2714612" y="1714494"/>
            <a:ext cx="3643338" cy="1754326"/>
          </a:xfrm>
          <a:prstGeom prst="rect">
            <a:avLst/>
          </a:prstGeom>
          <a:noFill/>
        </p:spPr>
        <p:txBody>
          <a:bodyPr wrap="square" rtlCol="0">
            <a:spAutoFit/>
          </a:bodyPr>
          <a:lstStyle/>
          <a:p>
            <a:pPr algn="ctr"/>
            <a:endParaRPr lang="es-PE" b="1" dirty="0" smtClean="0">
              <a:effectLst>
                <a:outerShdw blurRad="38100" dist="38100" dir="2700000" algn="tl">
                  <a:srgbClr val="000000">
                    <a:alpha val="43137"/>
                  </a:srgbClr>
                </a:outerShdw>
              </a:effectLst>
            </a:endParaRPr>
          </a:p>
          <a:p>
            <a:pPr algn="ctr"/>
            <a:r>
              <a:rPr lang="es-PE" dirty="0" smtClean="0">
                <a:effectLst>
                  <a:outerShdw blurRad="38100" dist="38100" dir="2700000" algn="tl">
                    <a:srgbClr val="000000">
                      <a:alpha val="43137"/>
                    </a:srgbClr>
                  </a:outerShdw>
                </a:effectLst>
              </a:rPr>
              <a:t>Cuando llevas el sol por dentro, no importa si afuera llueve</a:t>
            </a:r>
          </a:p>
          <a:p>
            <a:pPr algn="ctr"/>
            <a:r>
              <a:rPr lang="es-PE" dirty="0" smtClean="0">
                <a:effectLst>
                  <a:outerShdw blurRad="38100" dist="38100" dir="2700000" algn="tl">
                    <a:srgbClr val="000000">
                      <a:alpha val="43137"/>
                    </a:srgbClr>
                  </a:outerShdw>
                </a:effectLst>
              </a:rPr>
              <a:t>Ciertamente lo más importante en la vida no es lo que nos ocurre, sino como reaccionamos  ante ello</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8b91e4e4cc98beba5634945ae24a4519.jpg"/>
          <p:cNvPicPr>
            <a:picLocks noChangeAspect="1"/>
          </p:cNvPicPr>
          <p:nvPr/>
        </p:nvPicPr>
        <p:blipFill>
          <a:blip r:embed="rId2"/>
          <a:stretch>
            <a:fillRect/>
          </a:stretch>
        </p:blipFill>
        <p:spPr>
          <a:xfrm>
            <a:off x="0" y="0"/>
            <a:ext cx="9141767" cy="5143500"/>
          </a:xfrm>
          <a:prstGeom prst="rect">
            <a:avLst/>
          </a:prstGeom>
          <a:ln>
            <a:noFill/>
          </a:ln>
        </p:spPr>
      </p:pic>
      <p:pic>
        <p:nvPicPr>
          <p:cNvPr id="6" name="5 Imagen" descr="18b91e4e4cc98beba5634945ae24a4519.jpg"/>
          <p:cNvPicPr>
            <a:picLocks noChangeAspect="1"/>
          </p:cNvPicPr>
          <p:nvPr/>
        </p:nvPicPr>
        <p:blipFill>
          <a:blip r:embed="rId3"/>
          <a:srcRect t="50000"/>
          <a:stretch>
            <a:fillRect/>
          </a:stretch>
        </p:blipFill>
        <p:spPr>
          <a:xfrm>
            <a:off x="2233" y="2571750"/>
            <a:ext cx="9141767" cy="2571750"/>
          </a:xfrm>
          <a:prstGeom prst="rect">
            <a:avLst/>
          </a:prstGeom>
          <a:ln>
            <a:noFill/>
          </a:ln>
        </p:spPr>
      </p:pic>
      <p:pic>
        <p:nvPicPr>
          <p:cNvPr id="7" name="6 Imagen" descr="18b91e4e4cc98beba5634945ae24a4519.jpg"/>
          <p:cNvPicPr>
            <a:picLocks noChangeAspect="1"/>
          </p:cNvPicPr>
          <p:nvPr/>
        </p:nvPicPr>
        <p:blipFill>
          <a:blip r:embed="rId3"/>
          <a:srcRect b="50000"/>
          <a:stretch>
            <a:fillRect/>
          </a:stretch>
        </p:blipFill>
        <p:spPr>
          <a:xfrm>
            <a:off x="2233" y="0"/>
            <a:ext cx="9141767" cy="2571750"/>
          </a:xfrm>
          <a:prstGeom prst="rect">
            <a:avLst/>
          </a:prstGeom>
          <a:ln>
            <a:noFill/>
          </a:ln>
        </p:spPr>
      </p:pic>
      <p:sp>
        <p:nvSpPr>
          <p:cNvPr id="5" name="4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1500"/>
                                  </p:stCondLst>
                                  <p:childTnLst>
                                    <p:anim calcmode="lin" valueType="num">
                                      <p:cBhvr>
                                        <p:cTn id="8" dur="5000"/>
                                        <p:tgtEl>
                                          <p:spTgt spid="7"/>
                                        </p:tgtEl>
                                        <p:attrNameLst>
                                          <p:attrName>ppt_x</p:attrName>
                                        </p:attrNameLst>
                                      </p:cBhvr>
                                      <p:tavLst>
                                        <p:tav tm="0">
                                          <p:val>
                                            <p:strVal val="ppt_x"/>
                                          </p:val>
                                        </p:tav>
                                        <p:tav tm="100000">
                                          <p:val>
                                            <p:strVal val="ppt_x"/>
                                          </p:val>
                                        </p:tav>
                                      </p:tavLst>
                                    </p:anim>
                                    <p:anim calcmode="lin" valueType="num">
                                      <p:cBhvr>
                                        <p:cTn id="9" dur="5000"/>
                                        <p:tgtEl>
                                          <p:spTgt spid="7"/>
                                        </p:tgtEl>
                                        <p:attrNameLst>
                                          <p:attrName>ppt_y</p:attrName>
                                        </p:attrNameLst>
                                      </p:cBhvr>
                                      <p:tavLst>
                                        <p:tav tm="0">
                                          <p:val>
                                            <p:strVal val="ppt_y"/>
                                          </p:val>
                                        </p:tav>
                                        <p:tav tm="100000">
                                          <p:val>
                                            <p:strVal val="ppt_y-ppt_h/2"/>
                                          </p:val>
                                        </p:tav>
                                      </p:tavLst>
                                    </p:anim>
                                    <p:anim calcmode="lin" valueType="num">
                                      <p:cBhvr>
                                        <p:cTn id="10" dur="5000"/>
                                        <p:tgtEl>
                                          <p:spTgt spid="7"/>
                                        </p:tgtEl>
                                        <p:attrNameLst>
                                          <p:attrName>ppt_w</p:attrName>
                                        </p:attrNameLst>
                                      </p:cBhvr>
                                      <p:tavLst>
                                        <p:tav tm="0">
                                          <p:val>
                                            <p:strVal val="ppt_w"/>
                                          </p:val>
                                        </p:tav>
                                        <p:tav tm="100000">
                                          <p:val>
                                            <p:strVal val="ppt_w"/>
                                          </p:val>
                                        </p:tav>
                                      </p:tavLst>
                                    </p:anim>
                                    <p:anim calcmode="lin" valueType="num">
                                      <p:cBhvr>
                                        <p:cTn id="11" dur="5000"/>
                                        <p:tgtEl>
                                          <p:spTgt spid="7"/>
                                        </p:tgtEl>
                                        <p:attrNameLst>
                                          <p:attrName>ppt_h</p:attrName>
                                        </p:attrNameLst>
                                      </p:cBhvr>
                                      <p:tavLst>
                                        <p:tav tm="0">
                                          <p:val>
                                            <p:strVal val="ppt_h"/>
                                          </p:val>
                                        </p:tav>
                                        <p:tav tm="100000">
                                          <p:val>
                                            <p:fltVal val="0"/>
                                          </p:val>
                                        </p:tav>
                                      </p:tavLst>
                                    </p:anim>
                                    <p:set>
                                      <p:cBhvr>
                                        <p:cTn id="12" dur="1" fill="hold">
                                          <p:stCondLst>
                                            <p:cond delay="4999"/>
                                          </p:stCondLst>
                                        </p:cTn>
                                        <p:tgtEl>
                                          <p:spTgt spid="7"/>
                                        </p:tgtEl>
                                        <p:attrNameLst>
                                          <p:attrName>style.visibility</p:attrName>
                                        </p:attrNameLst>
                                      </p:cBhvr>
                                      <p:to>
                                        <p:strVal val="hidden"/>
                                      </p:to>
                                    </p:set>
                                  </p:childTnLst>
                                </p:cTn>
                              </p:par>
                              <p:par>
                                <p:cTn id="13" presetID="17" presetClass="exit" presetSubtype="4" fill="hold" nodeType="withEffect">
                                  <p:stCondLst>
                                    <p:cond delay="1500"/>
                                  </p:stCondLst>
                                  <p:childTnLst>
                                    <p:anim calcmode="lin" valueType="num">
                                      <p:cBhvr>
                                        <p:cTn id="14" dur="5000"/>
                                        <p:tgtEl>
                                          <p:spTgt spid="6"/>
                                        </p:tgtEl>
                                        <p:attrNameLst>
                                          <p:attrName>ppt_x</p:attrName>
                                        </p:attrNameLst>
                                      </p:cBhvr>
                                      <p:tavLst>
                                        <p:tav tm="0">
                                          <p:val>
                                            <p:strVal val="ppt_x"/>
                                          </p:val>
                                        </p:tav>
                                        <p:tav tm="100000">
                                          <p:val>
                                            <p:strVal val="ppt_x"/>
                                          </p:val>
                                        </p:tav>
                                      </p:tavLst>
                                    </p:anim>
                                    <p:anim calcmode="lin" valueType="num">
                                      <p:cBhvr>
                                        <p:cTn id="15" dur="5000"/>
                                        <p:tgtEl>
                                          <p:spTgt spid="6"/>
                                        </p:tgtEl>
                                        <p:attrNameLst>
                                          <p:attrName>ppt_y</p:attrName>
                                        </p:attrNameLst>
                                      </p:cBhvr>
                                      <p:tavLst>
                                        <p:tav tm="0">
                                          <p:val>
                                            <p:strVal val="ppt_y"/>
                                          </p:val>
                                        </p:tav>
                                        <p:tav tm="100000">
                                          <p:val>
                                            <p:strVal val="ppt_y+ppt_h/2"/>
                                          </p:val>
                                        </p:tav>
                                      </p:tavLst>
                                    </p:anim>
                                    <p:anim calcmode="lin" valueType="num">
                                      <p:cBhvr>
                                        <p:cTn id="16" dur="5000"/>
                                        <p:tgtEl>
                                          <p:spTgt spid="6"/>
                                        </p:tgtEl>
                                        <p:attrNameLst>
                                          <p:attrName>ppt_w</p:attrName>
                                        </p:attrNameLst>
                                      </p:cBhvr>
                                      <p:tavLst>
                                        <p:tav tm="0">
                                          <p:val>
                                            <p:strVal val="ppt_w"/>
                                          </p:val>
                                        </p:tav>
                                        <p:tav tm="100000">
                                          <p:val>
                                            <p:strVal val="ppt_w"/>
                                          </p:val>
                                        </p:tav>
                                      </p:tavLst>
                                    </p:anim>
                                    <p:anim calcmode="lin" valueType="num">
                                      <p:cBhvr>
                                        <p:cTn id="17" dur="5000"/>
                                        <p:tgtEl>
                                          <p:spTgt spid="6"/>
                                        </p:tgtEl>
                                        <p:attrNameLst>
                                          <p:attrName>ppt_h</p:attrName>
                                        </p:attrNameLst>
                                      </p:cBhvr>
                                      <p:tavLst>
                                        <p:tav tm="0">
                                          <p:val>
                                            <p:strVal val="ppt_h"/>
                                          </p:val>
                                        </p:tav>
                                        <p:tav tm="100000">
                                          <p:val>
                                            <p:fltVal val="0"/>
                                          </p:val>
                                        </p:tav>
                                      </p:tavLst>
                                    </p:anim>
                                    <p:set>
                                      <p:cBhvr>
                                        <p:cTn id="18" dur="1" fill="hold">
                                          <p:stCondLst>
                                            <p:cond delay="4999"/>
                                          </p:stCondLst>
                                        </p:cTn>
                                        <p:tgtEl>
                                          <p:spTgt spid="6"/>
                                        </p:tgtEl>
                                        <p:attrNameLst>
                                          <p:attrName>style.visibility</p:attrName>
                                        </p:attrNameLst>
                                      </p:cBhvr>
                                      <p:to>
                                        <p:strVal val="hidden"/>
                                      </p:to>
                                    </p:set>
                                  </p:childTnLst>
                                </p:cTn>
                              </p:par>
                              <p:par>
                                <p:cTn id="19" presetID="6" presetClass="exit" presetSubtype="32" fill="hold" nodeType="withEffect">
                                  <p:stCondLst>
                                    <p:cond delay="1500"/>
                                  </p:stCondLst>
                                  <p:childTnLst>
                                    <p:animEffect transition="out" filter="circle(out)">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6" presetClass="exit" presetSubtype="32" fill="hold" nodeType="withEffect">
                                  <p:stCondLst>
                                    <p:cond delay="1500"/>
                                  </p:stCondLst>
                                  <p:childTnLst>
                                    <p:animEffect transition="out" filter="circle(out)">
                                      <p:cBhvr>
                                        <p:cTn id="23" dur="5000"/>
                                        <p:tgtEl>
                                          <p:spTgt spid="6"/>
                                        </p:tgtEl>
                                      </p:cBhvr>
                                    </p:animEffect>
                                    <p:set>
                                      <p:cBhvr>
                                        <p:cTn id="24" dur="1" fill="hold">
                                          <p:stCondLst>
                                            <p:cond delay="4999"/>
                                          </p:stCondLst>
                                        </p:cTn>
                                        <p:tgtEl>
                                          <p:spTgt spid="6"/>
                                        </p:tgtEl>
                                        <p:attrNameLst>
                                          <p:attrName>style.visibility</p:attrName>
                                        </p:attrNameLst>
                                      </p:cBhvr>
                                      <p:to>
                                        <p:strVal val="hidden"/>
                                      </p:to>
                                    </p:set>
                                  </p:childTnLst>
                                </p:cTn>
                              </p:par>
                              <p:par>
                                <p:cTn id="25" presetID="16" presetClass="entr" presetSubtype="42" fill="hold" nodeType="withEffect">
                                  <p:stCondLst>
                                    <p:cond delay="150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par>
                                <p:cTn id="28" presetID="23" presetClass="entr" presetSubtype="272" fill="hold" nodeType="withEffect">
                                  <p:stCondLst>
                                    <p:cond delay="150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2" name="1 Imagen" descr="8bbe664ad79ff427d318bb830246e1ba.jpg"/>
          <p:cNvPicPr>
            <a:picLocks noChangeAspect="1"/>
          </p:cNvPicPr>
          <p:nvPr/>
        </p:nvPicPr>
        <p:blipFill>
          <a:blip r:embed="rId2"/>
          <a:stretch>
            <a:fillRect/>
          </a:stretch>
        </p:blipFill>
        <p:spPr>
          <a:xfrm>
            <a:off x="2232" y="0"/>
            <a:ext cx="9141768" cy="5143500"/>
          </a:xfrm>
          <a:prstGeom prst="rect">
            <a:avLst/>
          </a:prstGeom>
          <a:ln>
            <a:noFill/>
          </a:ln>
        </p:spPr>
      </p:pic>
      <p:pic>
        <p:nvPicPr>
          <p:cNvPr id="3" name="2 Imagen" descr="18bbe664ad79ff427d318bb830246e1ba.jpg"/>
          <p:cNvPicPr>
            <a:picLocks noChangeAspect="1"/>
          </p:cNvPicPr>
          <p:nvPr/>
        </p:nvPicPr>
        <p:blipFill>
          <a:blip r:embed="rId3"/>
          <a:srcRect l="50006"/>
          <a:stretch>
            <a:fillRect/>
          </a:stretch>
        </p:blipFill>
        <p:spPr>
          <a:xfrm>
            <a:off x="4573148" y="0"/>
            <a:ext cx="4570852" cy="5144128"/>
          </a:xfrm>
          <a:prstGeom prst="rect">
            <a:avLst/>
          </a:prstGeom>
          <a:ln>
            <a:noFill/>
          </a:ln>
        </p:spPr>
      </p:pic>
      <p:pic>
        <p:nvPicPr>
          <p:cNvPr id="5" name="4 Imagen" descr="18bbe664ad79ff427d318bb830246e1ba.jpg"/>
          <p:cNvPicPr>
            <a:picLocks noChangeAspect="1"/>
          </p:cNvPicPr>
          <p:nvPr/>
        </p:nvPicPr>
        <p:blipFill>
          <a:blip r:embed="rId3"/>
          <a:srcRect r="49994"/>
          <a:stretch>
            <a:fillRect/>
          </a:stretch>
        </p:blipFill>
        <p:spPr>
          <a:xfrm>
            <a:off x="0" y="0"/>
            <a:ext cx="4572032" cy="5144128"/>
          </a:xfrm>
          <a:prstGeom prst="rect">
            <a:avLst/>
          </a:prstGeom>
          <a:ln>
            <a:noFill/>
          </a:ln>
        </p:spPr>
      </p:pic>
      <p:sp>
        <p:nvSpPr>
          <p:cNvPr id="6" name="5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6" fill="hold" nodeType="withEffect">
                                  <p:stCondLst>
                                    <p:cond delay="2000"/>
                                  </p:stCondLst>
                                  <p:childTnLst>
                                    <p:animEffect transition="out" filter="strips(downRigh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nodeType="withEffect">
                                  <p:stCondLst>
                                    <p:cond delay="200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8" presetClass="exit" presetSubtype="12" fill="hold" nodeType="withEffect">
                                  <p:stCondLst>
                                    <p:cond delay="2000"/>
                                  </p:stCondLst>
                                  <p:childTnLst>
                                    <p:animEffect transition="out" filter="strips(downLef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6" presetClass="entr" presetSubtype="37" fill="hold" nodeType="withEffect">
                                  <p:stCondLst>
                                    <p:cond delay="2000"/>
                                  </p:stCondLst>
                                  <p:childTnLst>
                                    <p:set>
                                      <p:cBhvr>
                                        <p:cTn id="22" dur="1" fill="hold">
                                          <p:stCondLst>
                                            <p:cond delay="0"/>
                                          </p:stCondLst>
                                        </p:cTn>
                                        <p:tgtEl>
                                          <p:spTgt spid="2"/>
                                        </p:tgtEl>
                                        <p:attrNameLst>
                                          <p:attrName>style.visibility</p:attrName>
                                        </p:attrNameLst>
                                      </p:cBhvr>
                                      <p:to>
                                        <p:strVal val="visible"/>
                                      </p:to>
                                    </p:set>
                                    <p:animEffect transition="in" filter="barn(outVertical)">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1857356" y="1928808"/>
            <a:ext cx="5000660" cy="1200329"/>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Cuando sentimos en nuestro interior la fuerza, la capacidad y la confianza, no importa lo que ocurra, siempre estaremos dispuestos a dar la cara a lo que se presente y con la mejor actitud sacar de cada situación lo provechoso</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9373ED">
                <a:shade val="67500"/>
                <a:satMod val="115000"/>
              </a:srgbClr>
            </a:gs>
            <a:gs pos="100000">
              <a:srgbClr val="9373E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81c8b08fbabae87f49dcf5820806a6dc.jpg"/>
          <p:cNvPicPr>
            <a:picLocks noChangeAspect="1"/>
          </p:cNvPicPr>
          <p:nvPr/>
        </p:nvPicPr>
        <p:blipFill>
          <a:blip r:embed="rId2"/>
          <a:stretch>
            <a:fillRect/>
          </a:stretch>
        </p:blipFill>
        <p:spPr>
          <a:xfrm>
            <a:off x="7060" y="0"/>
            <a:ext cx="9129880" cy="5143500"/>
          </a:xfrm>
          <a:prstGeom prst="rect">
            <a:avLst/>
          </a:prstGeom>
          <a:ln>
            <a:noFill/>
          </a:ln>
        </p:spPr>
      </p:pic>
      <p:pic>
        <p:nvPicPr>
          <p:cNvPr id="3" name="2 Imagen" descr="181c8b08fbabae87f49dcf5820806a6dc.jpg"/>
          <p:cNvPicPr>
            <a:picLocks noChangeAspect="1"/>
          </p:cNvPicPr>
          <p:nvPr/>
        </p:nvPicPr>
        <p:blipFill>
          <a:blip r:embed="rId3"/>
          <a:srcRect l="50078"/>
          <a:stretch>
            <a:fillRect/>
          </a:stretch>
        </p:blipFill>
        <p:spPr>
          <a:xfrm>
            <a:off x="4572000" y="0"/>
            <a:ext cx="4572000" cy="5143500"/>
          </a:xfrm>
          <a:prstGeom prst="rect">
            <a:avLst/>
          </a:prstGeom>
          <a:ln>
            <a:noFill/>
          </a:ln>
        </p:spPr>
      </p:pic>
      <p:pic>
        <p:nvPicPr>
          <p:cNvPr id="4" name="3 Imagen" descr="181c8b08fbabae87f49dcf5820806a6dc.jpg"/>
          <p:cNvPicPr>
            <a:picLocks noChangeAspect="1"/>
          </p:cNvPicPr>
          <p:nvPr/>
        </p:nvPicPr>
        <p:blipFill>
          <a:blip r:embed="rId3"/>
          <a:srcRect r="49922"/>
          <a:stretch>
            <a:fillRect/>
          </a:stretch>
        </p:blipFill>
        <p:spPr>
          <a:xfrm>
            <a:off x="0" y="0"/>
            <a:ext cx="4572032" cy="5143500"/>
          </a:xfrm>
          <a:prstGeom prst="rect">
            <a:avLst/>
          </a:prstGeom>
          <a:ln>
            <a:noFill/>
          </a:ln>
        </p:spPr>
      </p:pic>
      <p:sp>
        <p:nvSpPr>
          <p:cNvPr id="5" name="4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7" presetClass="exit" presetSubtype="2" fill="hold" nodeType="withEffect">
                                  <p:stCondLst>
                                    <p:cond delay="2000"/>
                                  </p:stCondLst>
                                  <p:childTnLst>
                                    <p:anim calcmode="lin" valueType="num">
                                      <p:cBhvr>
                                        <p:cTn id="14" dur="5000"/>
                                        <p:tgtEl>
                                          <p:spTgt spid="3"/>
                                        </p:tgtEl>
                                        <p:attrNameLst>
                                          <p:attrName>ppt_x</p:attrName>
                                        </p:attrNameLst>
                                      </p:cBhvr>
                                      <p:tavLst>
                                        <p:tav tm="0">
                                          <p:val>
                                            <p:strVal val="ppt_x"/>
                                          </p:val>
                                        </p:tav>
                                        <p:tav tm="100000">
                                          <p:val>
                                            <p:strVal val="ppt_x+ppt_w/2"/>
                                          </p:val>
                                        </p:tav>
                                      </p:tavLst>
                                    </p:anim>
                                    <p:anim calcmode="lin" valueType="num">
                                      <p:cBhvr>
                                        <p:cTn id="15" dur="5000"/>
                                        <p:tgtEl>
                                          <p:spTgt spid="3"/>
                                        </p:tgtEl>
                                        <p:attrNameLst>
                                          <p:attrName>ppt_y</p:attrName>
                                        </p:attrNameLst>
                                      </p:cBhvr>
                                      <p:tavLst>
                                        <p:tav tm="0">
                                          <p:val>
                                            <p:strVal val="ppt_y"/>
                                          </p:val>
                                        </p:tav>
                                        <p:tav tm="100000">
                                          <p:val>
                                            <p:strVal val="ppt_y"/>
                                          </p:val>
                                        </p:tav>
                                      </p:tavLst>
                                    </p:anim>
                                    <p:anim calcmode="lin" valueType="num">
                                      <p:cBhvr>
                                        <p:cTn id="16" dur="5000"/>
                                        <p:tgtEl>
                                          <p:spTgt spid="3"/>
                                        </p:tgtEl>
                                        <p:attrNameLst>
                                          <p:attrName>ppt_w</p:attrName>
                                        </p:attrNameLst>
                                      </p:cBhvr>
                                      <p:tavLst>
                                        <p:tav tm="0">
                                          <p:val>
                                            <p:strVal val="ppt_w"/>
                                          </p:val>
                                        </p:tav>
                                        <p:tav tm="100000">
                                          <p:val>
                                            <p:fltVal val="0"/>
                                          </p:val>
                                        </p:tav>
                                      </p:tavLst>
                                    </p:anim>
                                    <p:anim calcmode="lin" valueType="num">
                                      <p:cBhvr>
                                        <p:cTn id="17" dur="5000"/>
                                        <p:tgtEl>
                                          <p:spTgt spid="3"/>
                                        </p:tgtEl>
                                        <p:attrNameLst>
                                          <p:attrName>ppt_h</p:attrName>
                                        </p:attrNameLst>
                                      </p:cBhvr>
                                      <p:tavLst>
                                        <p:tav tm="0">
                                          <p:val>
                                            <p:strVal val="ppt_h"/>
                                          </p:val>
                                        </p:tav>
                                        <p:tav tm="100000">
                                          <p:val>
                                            <p:strVal val="ppt_h"/>
                                          </p:val>
                                        </p:tav>
                                      </p:tavLst>
                                    </p:anim>
                                    <p:set>
                                      <p:cBhvr>
                                        <p:cTn id="18" dur="1" fill="hold">
                                          <p:stCondLst>
                                            <p:cond delay="4999"/>
                                          </p:stCondLst>
                                        </p:cTn>
                                        <p:tgtEl>
                                          <p:spTgt spid="3"/>
                                        </p:tgtEl>
                                        <p:attrNameLst>
                                          <p:attrName>style.visibility</p:attrName>
                                        </p:attrNameLst>
                                      </p:cBhvr>
                                      <p:to>
                                        <p:strVal val="hidden"/>
                                      </p:to>
                                    </p:set>
                                  </p:childTnLst>
                                </p:cTn>
                              </p:par>
                              <p:par>
                                <p:cTn id="19" presetID="8" presetClass="exit" presetSubtype="16" fill="hold" nodeType="withEffect">
                                  <p:stCondLst>
                                    <p:cond delay="2000"/>
                                  </p:stCondLst>
                                  <p:childTnLst>
                                    <p:animEffect transition="out" filter="diamond(in)">
                                      <p:cBhvr>
                                        <p:cTn id="20" dur="5000"/>
                                        <p:tgtEl>
                                          <p:spTgt spid="4"/>
                                        </p:tgtEl>
                                      </p:cBhvr>
                                    </p:animEffect>
                                    <p:set>
                                      <p:cBhvr>
                                        <p:cTn id="21" dur="1" fill="hold">
                                          <p:stCondLst>
                                            <p:cond delay="4999"/>
                                          </p:stCondLst>
                                        </p:cTn>
                                        <p:tgtEl>
                                          <p:spTgt spid="4"/>
                                        </p:tgtEl>
                                        <p:attrNameLst>
                                          <p:attrName>style.visibility</p:attrName>
                                        </p:attrNameLst>
                                      </p:cBhvr>
                                      <p:to>
                                        <p:strVal val="hidden"/>
                                      </p:to>
                                    </p:set>
                                  </p:childTnLst>
                                </p:cTn>
                              </p:par>
                              <p:par>
                                <p:cTn id="22" presetID="8" presetClass="exit" presetSubtype="16" fill="hold" nodeType="withEffect">
                                  <p:stCondLst>
                                    <p:cond delay="2000"/>
                                  </p:stCondLst>
                                  <p:childTnLst>
                                    <p:animEffect transition="out" filter="diamond(in)">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17" presetClass="entr" presetSubtype="10"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8c8279970195dc965dfefe3b887030ec.jpg"/>
          <p:cNvPicPr>
            <a:picLocks noChangeAspect="1"/>
          </p:cNvPicPr>
          <p:nvPr/>
        </p:nvPicPr>
        <p:blipFill>
          <a:blip r:embed="rId2"/>
          <a:stretch>
            <a:fillRect/>
          </a:stretch>
        </p:blipFill>
        <p:spPr>
          <a:xfrm>
            <a:off x="0" y="0"/>
            <a:ext cx="9144000" cy="5143500"/>
          </a:xfrm>
          <a:prstGeom prst="rect">
            <a:avLst/>
          </a:prstGeom>
          <a:ln>
            <a:noFill/>
          </a:ln>
        </p:spPr>
      </p:pic>
      <p:pic>
        <p:nvPicPr>
          <p:cNvPr id="3" name="2 Imagen" descr="18c8279970195dc965dfefe3b887030ec.jpg"/>
          <p:cNvPicPr>
            <a:picLocks noChangeAspect="1"/>
          </p:cNvPicPr>
          <p:nvPr/>
        </p:nvPicPr>
        <p:blipFill>
          <a:blip r:embed="rId3"/>
          <a:srcRect l="50000"/>
          <a:stretch>
            <a:fillRect/>
          </a:stretch>
        </p:blipFill>
        <p:spPr>
          <a:xfrm>
            <a:off x="4572032" y="0"/>
            <a:ext cx="4571968" cy="5143500"/>
          </a:xfrm>
          <a:prstGeom prst="rect">
            <a:avLst/>
          </a:prstGeom>
          <a:ln>
            <a:noFill/>
          </a:ln>
        </p:spPr>
      </p:pic>
      <p:pic>
        <p:nvPicPr>
          <p:cNvPr id="4" name="3 Imagen" descr="18c8279970195dc965dfefe3b887030ec.jpg"/>
          <p:cNvPicPr>
            <a:picLocks noChangeAspect="1"/>
          </p:cNvPicPr>
          <p:nvPr/>
        </p:nvPicPr>
        <p:blipFill>
          <a:blip r:embed="rId3"/>
          <a:srcRect r="49857"/>
          <a:stretch>
            <a:fillRect/>
          </a:stretch>
        </p:blipFill>
        <p:spPr>
          <a:xfrm>
            <a:off x="0" y="0"/>
            <a:ext cx="4572032" cy="5143500"/>
          </a:xfrm>
          <a:prstGeom prst="rect">
            <a:avLst/>
          </a:prstGeom>
          <a:ln>
            <a:noFill/>
          </a:ln>
        </p:spPr>
      </p:pic>
      <p:sp>
        <p:nvSpPr>
          <p:cNvPr id="5" name="4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7" presetClass="exit" presetSubtype="2" fill="hold" nodeType="withEffect">
                                  <p:stCondLst>
                                    <p:cond delay="2000"/>
                                  </p:stCondLst>
                                  <p:childTnLst>
                                    <p:anim calcmode="lin" valueType="num">
                                      <p:cBhvr>
                                        <p:cTn id="14" dur="5000"/>
                                        <p:tgtEl>
                                          <p:spTgt spid="3"/>
                                        </p:tgtEl>
                                        <p:attrNameLst>
                                          <p:attrName>ppt_x</p:attrName>
                                        </p:attrNameLst>
                                      </p:cBhvr>
                                      <p:tavLst>
                                        <p:tav tm="0">
                                          <p:val>
                                            <p:strVal val="ppt_x"/>
                                          </p:val>
                                        </p:tav>
                                        <p:tav tm="100000">
                                          <p:val>
                                            <p:strVal val="ppt_x+ppt_w/2"/>
                                          </p:val>
                                        </p:tav>
                                      </p:tavLst>
                                    </p:anim>
                                    <p:anim calcmode="lin" valueType="num">
                                      <p:cBhvr>
                                        <p:cTn id="15" dur="5000"/>
                                        <p:tgtEl>
                                          <p:spTgt spid="3"/>
                                        </p:tgtEl>
                                        <p:attrNameLst>
                                          <p:attrName>ppt_y</p:attrName>
                                        </p:attrNameLst>
                                      </p:cBhvr>
                                      <p:tavLst>
                                        <p:tav tm="0">
                                          <p:val>
                                            <p:strVal val="ppt_y"/>
                                          </p:val>
                                        </p:tav>
                                        <p:tav tm="100000">
                                          <p:val>
                                            <p:strVal val="ppt_y"/>
                                          </p:val>
                                        </p:tav>
                                      </p:tavLst>
                                    </p:anim>
                                    <p:anim calcmode="lin" valueType="num">
                                      <p:cBhvr>
                                        <p:cTn id="16" dur="5000"/>
                                        <p:tgtEl>
                                          <p:spTgt spid="3"/>
                                        </p:tgtEl>
                                        <p:attrNameLst>
                                          <p:attrName>ppt_w</p:attrName>
                                        </p:attrNameLst>
                                      </p:cBhvr>
                                      <p:tavLst>
                                        <p:tav tm="0">
                                          <p:val>
                                            <p:strVal val="ppt_w"/>
                                          </p:val>
                                        </p:tav>
                                        <p:tav tm="100000">
                                          <p:val>
                                            <p:fltVal val="0"/>
                                          </p:val>
                                        </p:tav>
                                      </p:tavLst>
                                    </p:anim>
                                    <p:anim calcmode="lin" valueType="num">
                                      <p:cBhvr>
                                        <p:cTn id="17" dur="5000"/>
                                        <p:tgtEl>
                                          <p:spTgt spid="3"/>
                                        </p:tgtEl>
                                        <p:attrNameLst>
                                          <p:attrName>ppt_h</p:attrName>
                                        </p:attrNameLst>
                                      </p:cBhvr>
                                      <p:tavLst>
                                        <p:tav tm="0">
                                          <p:val>
                                            <p:strVal val="ppt_h"/>
                                          </p:val>
                                        </p:tav>
                                        <p:tav tm="100000">
                                          <p:val>
                                            <p:strVal val="ppt_h"/>
                                          </p:val>
                                        </p:tav>
                                      </p:tavLst>
                                    </p:anim>
                                    <p:set>
                                      <p:cBhvr>
                                        <p:cTn id="18" dur="1" fill="hold">
                                          <p:stCondLst>
                                            <p:cond delay="4999"/>
                                          </p:stCondLst>
                                        </p:cTn>
                                        <p:tgtEl>
                                          <p:spTgt spid="3"/>
                                        </p:tgtEl>
                                        <p:attrNameLst>
                                          <p:attrName>style.visibility</p:attrName>
                                        </p:attrNameLst>
                                      </p:cBhvr>
                                      <p:to>
                                        <p:strVal val="hidden"/>
                                      </p:to>
                                    </p:set>
                                  </p:childTnLst>
                                </p:cTn>
                              </p:par>
                              <p:par>
                                <p:cTn id="19" presetID="4" presetClass="exit" presetSubtype="16" fill="hold" nodeType="withEffect">
                                  <p:stCondLst>
                                    <p:cond delay="2000"/>
                                  </p:stCondLst>
                                  <p:childTnLst>
                                    <p:animEffect transition="out" filter="box(in)">
                                      <p:cBhvr>
                                        <p:cTn id="20" dur="5000"/>
                                        <p:tgtEl>
                                          <p:spTgt spid="4"/>
                                        </p:tgtEl>
                                      </p:cBhvr>
                                    </p:animEffect>
                                    <p:set>
                                      <p:cBhvr>
                                        <p:cTn id="21" dur="1" fill="hold">
                                          <p:stCondLst>
                                            <p:cond delay="4999"/>
                                          </p:stCondLst>
                                        </p:cTn>
                                        <p:tgtEl>
                                          <p:spTgt spid="4"/>
                                        </p:tgtEl>
                                        <p:attrNameLst>
                                          <p:attrName>style.visibility</p:attrName>
                                        </p:attrNameLst>
                                      </p:cBhvr>
                                      <p:to>
                                        <p:strVal val="hidden"/>
                                      </p:to>
                                    </p:set>
                                  </p:childTnLst>
                                </p:cTn>
                              </p:par>
                              <p:par>
                                <p:cTn id="22" presetID="4" presetClass="exit" presetSubtype="16" fill="hold" nodeType="withEffect">
                                  <p:stCondLst>
                                    <p:cond delay="2000"/>
                                  </p:stCondLst>
                                  <p:childTnLst>
                                    <p:animEffect transition="out" filter="box(in)">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4/3*#ppt_w"/>
                                          </p:val>
                                        </p:tav>
                                        <p:tav tm="100000">
                                          <p:val>
                                            <p:strVal val="#ppt_w"/>
                                          </p:val>
                                        </p:tav>
                                      </p:tavLst>
                                    </p:anim>
                                    <p:anim calcmode="lin" valueType="num">
                                      <p:cBhvr>
                                        <p:cTn id="28" dur="5000" fill="hold"/>
                                        <p:tgtEl>
                                          <p:spTgt spid="2"/>
                                        </p:tgtEl>
                                        <p:attrNameLst>
                                          <p:attrName>ppt_h</p:attrName>
                                        </p:attrNameLst>
                                      </p:cBhvr>
                                      <p:tavLst>
                                        <p:tav tm="0">
                                          <p:val>
                                            <p:strVal val="4/3*#ppt_h"/>
                                          </p:val>
                                        </p:tav>
                                        <p:tav tm="100000">
                                          <p:val>
                                            <p:strVal val="#ppt_h"/>
                                          </p:val>
                                        </p:tav>
                                      </p:tavLst>
                                    </p:anim>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1C0678"/>
            </a:gs>
            <a:gs pos="50000">
              <a:srgbClr val="9373ED">
                <a:shade val="67500"/>
                <a:satMod val="115000"/>
              </a:srgbClr>
            </a:gs>
            <a:gs pos="100000">
              <a:srgbClr val="9373E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c2171a72910e720ee531243aa061dca.jpg"/>
          <p:cNvPicPr>
            <a:picLocks noChangeAspect="1"/>
          </p:cNvPicPr>
          <p:nvPr/>
        </p:nvPicPr>
        <p:blipFill>
          <a:blip r:embed="rId2"/>
          <a:stretch>
            <a:fillRect/>
          </a:stretch>
        </p:blipFill>
        <p:spPr>
          <a:xfrm>
            <a:off x="-2" y="0"/>
            <a:ext cx="9141769" cy="5143500"/>
          </a:xfrm>
          <a:prstGeom prst="rect">
            <a:avLst/>
          </a:prstGeom>
        </p:spPr>
      </p:pic>
      <p:pic>
        <p:nvPicPr>
          <p:cNvPr id="3" name="2 Imagen" descr="12c2171a72910e720ee531243aa061dca.jpg"/>
          <p:cNvPicPr>
            <a:picLocks noChangeAspect="1"/>
          </p:cNvPicPr>
          <p:nvPr/>
        </p:nvPicPr>
        <p:blipFill>
          <a:blip r:embed="rId3"/>
          <a:srcRect l="50769"/>
          <a:stretch>
            <a:fillRect/>
          </a:stretch>
        </p:blipFill>
        <p:spPr>
          <a:xfrm>
            <a:off x="4643438" y="0"/>
            <a:ext cx="4500562" cy="5143500"/>
          </a:xfrm>
          <a:prstGeom prst="rect">
            <a:avLst/>
          </a:prstGeom>
          <a:ln>
            <a:noFill/>
          </a:ln>
        </p:spPr>
      </p:pic>
      <p:pic>
        <p:nvPicPr>
          <p:cNvPr id="4" name="3 Imagen" descr="12c2171a72910e720ee531243aa061dca.jpg"/>
          <p:cNvPicPr>
            <a:picLocks noChangeAspect="1"/>
          </p:cNvPicPr>
          <p:nvPr/>
        </p:nvPicPr>
        <p:blipFill>
          <a:blip r:embed="rId3"/>
          <a:srcRect r="49206"/>
          <a:stretch>
            <a:fillRect/>
          </a:stretch>
        </p:blipFill>
        <p:spPr>
          <a:xfrm>
            <a:off x="0" y="0"/>
            <a:ext cx="4643438" cy="5143500"/>
          </a:xfrm>
          <a:prstGeom prst="rect">
            <a:avLst/>
          </a:prstGeom>
          <a:ln>
            <a:noFill/>
          </a:ln>
        </p:spPr>
      </p:pic>
      <p:sp>
        <p:nvSpPr>
          <p:cNvPr id="5" name="4 Rectángulo"/>
          <p:cNvSpPr/>
          <p:nvPr/>
        </p:nvSpPr>
        <p:spPr>
          <a:xfrm>
            <a:off x="-642974" y="-142894"/>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8" presetClass="exit" presetSubtype="16" fill="hold" nodeType="withEffect">
                                  <p:stCondLst>
                                    <p:cond delay="2000"/>
                                  </p:stCondLst>
                                  <p:childTnLst>
                                    <p:animEffect transition="out" filter="diamond(i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2" fill="hold" nodeType="withEffect">
                                  <p:stCondLst>
                                    <p:cond delay="2000"/>
                                  </p:stCondLst>
                                  <p:childTnLst>
                                    <p:anim calcmode="lin" valueType="num">
                                      <p:cBhvr>
                                        <p:cTn id="17" dur="5000"/>
                                        <p:tgtEl>
                                          <p:spTgt spid="3"/>
                                        </p:tgtEl>
                                        <p:attrNameLst>
                                          <p:attrName>ppt_x</p:attrName>
                                        </p:attrNameLst>
                                      </p:cBhvr>
                                      <p:tavLst>
                                        <p:tav tm="0">
                                          <p:val>
                                            <p:strVal val="ppt_x"/>
                                          </p:val>
                                        </p:tav>
                                        <p:tav tm="100000">
                                          <p:val>
                                            <p:strVal val="ppt_x+ppt_w/2"/>
                                          </p:val>
                                        </p:tav>
                                      </p:tavLst>
                                    </p:anim>
                                    <p:anim calcmode="lin" valueType="num">
                                      <p:cBhvr>
                                        <p:cTn id="18" dur="5000"/>
                                        <p:tgtEl>
                                          <p:spTgt spid="3"/>
                                        </p:tgtEl>
                                        <p:attrNameLst>
                                          <p:attrName>ppt_y</p:attrName>
                                        </p:attrNameLst>
                                      </p:cBhvr>
                                      <p:tavLst>
                                        <p:tav tm="0">
                                          <p:val>
                                            <p:strVal val="ppt_y"/>
                                          </p:val>
                                        </p:tav>
                                        <p:tav tm="100000">
                                          <p:val>
                                            <p:strVal val="ppt_y"/>
                                          </p:val>
                                        </p:tav>
                                      </p:tavLst>
                                    </p:anim>
                                    <p:anim calcmode="lin" valueType="num">
                                      <p:cBhvr>
                                        <p:cTn id="19" dur="5000"/>
                                        <p:tgtEl>
                                          <p:spTgt spid="3"/>
                                        </p:tgtEl>
                                        <p:attrNameLst>
                                          <p:attrName>ppt_w</p:attrName>
                                        </p:attrNameLst>
                                      </p:cBhvr>
                                      <p:tavLst>
                                        <p:tav tm="0">
                                          <p:val>
                                            <p:strVal val="ppt_w"/>
                                          </p:val>
                                        </p:tav>
                                        <p:tav tm="100000">
                                          <p:val>
                                            <p:fltVal val="0"/>
                                          </p:val>
                                        </p:tav>
                                      </p:tavLst>
                                    </p:anim>
                                    <p:anim calcmode="lin" valueType="num">
                                      <p:cBhvr>
                                        <p:cTn id="20" dur="5000"/>
                                        <p:tgtEl>
                                          <p:spTgt spid="3"/>
                                        </p:tgtEl>
                                        <p:attrNameLst>
                                          <p:attrName>ppt_h</p:attrName>
                                        </p:attrNameLst>
                                      </p:cBhvr>
                                      <p:tavLst>
                                        <p:tav tm="0">
                                          <p:val>
                                            <p:strVal val="ppt_h"/>
                                          </p:val>
                                        </p:tav>
                                        <p:tav tm="100000">
                                          <p:val>
                                            <p:strVal val="ppt_h"/>
                                          </p:val>
                                        </p:tav>
                                      </p:tavLst>
                                    </p:anim>
                                    <p:set>
                                      <p:cBhvr>
                                        <p:cTn id="21" dur="1" fill="hold">
                                          <p:stCondLst>
                                            <p:cond delay="4999"/>
                                          </p:stCondLst>
                                        </p:cTn>
                                        <p:tgtEl>
                                          <p:spTgt spid="3"/>
                                        </p:tgtEl>
                                        <p:attrNameLst>
                                          <p:attrName>style.visibility</p:attrName>
                                        </p:attrNameLst>
                                      </p:cBhvr>
                                      <p:to>
                                        <p:strVal val="hidden"/>
                                      </p:to>
                                    </p:set>
                                  </p:childTnLst>
                                </p:cTn>
                              </p:par>
                              <p:par>
                                <p:cTn id="22" presetID="8" presetClass="exit" presetSubtype="16" fill="hold" nodeType="withEffect">
                                  <p:stCondLst>
                                    <p:cond delay="2000"/>
                                  </p:stCondLst>
                                  <p:childTnLst>
                                    <p:animEffect transition="out" filter="diamond(in)">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17" presetClass="entr" presetSubtype="10"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2285984" y="1571618"/>
            <a:ext cx="4786346" cy="1754326"/>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Las personas que saben como conectarse con su felicidad están conscientes de que en la vida pueden pasar muchas cosas, buenas o malas y que ellas pueden mantener la tranquilidad propia de la consciencia, de que su fuerza no depende de las circunstancias, que no se necesita que el sol brille para sentir en su interior bienestar</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9bf4878c33207f57a57c511b05fc855.jpg"/>
          <p:cNvPicPr>
            <a:picLocks noChangeAspect="1"/>
          </p:cNvPicPr>
          <p:nvPr/>
        </p:nvPicPr>
        <p:blipFill>
          <a:blip r:embed="rId2"/>
          <a:stretch>
            <a:fillRect/>
          </a:stretch>
        </p:blipFill>
        <p:spPr>
          <a:xfrm>
            <a:off x="7060" y="0"/>
            <a:ext cx="9129880" cy="5143500"/>
          </a:xfrm>
          <a:prstGeom prst="rect">
            <a:avLst/>
          </a:prstGeom>
        </p:spPr>
      </p:pic>
      <p:pic>
        <p:nvPicPr>
          <p:cNvPr id="3" name="2 Imagen" descr="139bf4878c33207f57a57c511b05fc855.jpg"/>
          <p:cNvPicPr>
            <a:picLocks noChangeAspect="1"/>
          </p:cNvPicPr>
          <p:nvPr/>
        </p:nvPicPr>
        <p:blipFill>
          <a:blip r:embed="rId3"/>
          <a:stretch>
            <a:fillRect/>
          </a:stretch>
        </p:blipFill>
        <p:spPr>
          <a:xfrm>
            <a:off x="14121" y="0"/>
            <a:ext cx="9129879" cy="5143500"/>
          </a:xfrm>
          <a:prstGeom prst="rect">
            <a:avLst/>
          </a:prstGeom>
        </p:spPr>
      </p:pic>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7000"/>
                                        <p:tgtEl>
                                          <p:spTgt spid="3"/>
                                        </p:tgtEl>
                                      </p:cBhvr>
                                    </p:animEffect>
                                    <p:set>
                                      <p:cBhvr>
                                        <p:cTn id="13" dur="1" fill="hold">
                                          <p:stCondLst>
                                            <p:cond delay="6999"/>
                                          </p:stCondLst>
                                        </p:cTn>
                                        <p:tgtEl>
                                          <p:spTgt spid="3"/>
                                        </p:tgtEl>
                                        <p:attrNameLst>
                                          <p:attrName>style.visibility</p:attrName>
                                        </p:attrNameLst>
                                      </p:cBhvr>
                                      <p:to>
                                        <p:strVal val="hidden"/>
                                      </p:to>
                                    </p:set>
                                  </p:childTnLst>
                                </p:cTn>
                              </p:par>
                              <p:par>
                                <p:cTn id="14" presetID="23" presetClass="entr" presetSubtype="288"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7000" fill="hold"/>
                                        <p:tgtEl>
                                          <p:spTgt spid="2"/>
                                        </p:tgtEl>
                                        <p:attrNameLst>
                                          <p:attrName>ppt_w</p:attrName>
                                        </p:attrNameLst>
                                      </p:cBhvr>
                                      <p:tavLst>
                                        <p:tav tm="0">
                                          <p:val>
                                            <p:strVal val="4/3*#ppt_w"/>
                                          </p:val>
                                        </p:tav>
                                        <p:tav tm="100000">
                                          <p:val>
                                            <p:strVal val="#ppt_w"/>
                                          </p:val>
                                        </p:tav>
                                      </p:tavLst>
                                    </p:anim>
                                    <p:anim calcmode="lin" valueType="num">
                                      <p:cBhvr>
                                        <p:cTn id="17" dur="7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c577bf59777e2820ae0aa37606bafe1.jpg"/>
          <p:cNvPicPr>
            <a:picLocks noChangeAspect="1"/>
          </p:cNvPicPr>
          <p:nvPr/>
        </p:nvPicPr>
        <p:blipFill>
          <a:blip r:embed="rId2"/>
          <a:stretch>
            <a:fillRect/>
          </a:stretch>
        </p:blipFill>
        <p:spPr>
          <a:xfrm>
            <a:off x="-1" y="0"/>
            <a:ext cx="9383521" cy="5286394"/>
          </a:xfrm>
          <a:prstGeom prst="rect">
            <a:avLst/>
          </a:prstGeom>
        </p:spPr>
      </p:pic>
      <p:pic>
        <p:nvPicPr>
          <p:cNvPr id="5" name="4 Imagen" descr="15c577bf59777e2820ae0aa37606bafe1.jpg"/>
          <p:cNvPicPr>
            <a:picLocks noChangeAspect="1"/>
          </p:cNvPicPr>
          <p:nvPr/>
        </p:nvPicPr>
        <p:blipFill>
          <a:blip r:embed="rId3"/>
          <a:stretch>
            <a:fillRect/>
          </a:stretch>
        </p:blipFill>
        <p:spPr>
          <a:xfrm>
            <a:off x="0" y="0"/>
            <a:ext cx="9383522" cy="5286394"/>
          </a:xfrm>
          <a:prstGeom prst="rect">
            <a:avLst/>
          </a:prstGeom>
        </p:spPr>
      </p:pic>
      <p:sp>
        <p:nvSpPr>
          <p:cNvPr id="6" name="5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5"/>
                                        </p:tgtEl>
                                        <p:attrNameLst>
                                          <p:attrName>ppt_w</p:attrName>
                                        </p:attrNameLst>
                                      </p:cBhvr>
                                      <p:tavLst>
                                        <p:tav tm="0">
                                          <p:val>
                                            <p:strVal val="ppt_w"/>
                                          </p:val>
                                        </p:tav>
                                        <p:tav tm="100000">
                                          <p:val>
                                            <p:strVal val="4/3*ppt_w"/>
                                          </p:val>
                                        </p:tav>
                                      </p:tavLst>
                                    </p:anim>
                                    <p:anim calcmode="lin" valueType="num">
                                      <p:cBhvr>
                                        <p:cTn id="9" dur="7000"/>
                                        <p:tgtEl>
                                          <p:spTgt spid="5"/>
                                        </p:tgtEl>
                                        <p:attrNameLst>
                                          <p:attrName>ppt_h</p:attrName>
                                        </p:attrNameLst>
                                      </p:cBhvr>
                                      <p:tavLst>
                                        <p:tav tm="0">
                                          <p:val>
                                            <p:strVal val="ppt_h"/>
                                          </p:val>
                                        </p:tav>
                                        <p:tav tm="100000">
                                          <p:val>
                                            <p:strVal val="4/3*ppt_h"/>
                                          </p:val>
                                        </p:tav>
                                      </p:tavLst>
                                    </p:anim>
                                    <p:set>
                                      <p:cBhvr>
                                        <p:cTn id="10" dur="1" fill="hold">
                                          <p:stCondLst>
                                            <p:cond delay="6999"/>
                                          </p:stCondLst>
                                        </p:cTn>
                                        <p:tgtEl>
                                          <p:spTgt spid="5"/>
                                        </p:tgtEl>
                                        <p:attrNameLst>
                                          <p:attrName>style.visibility</p:attrName>
                                        </p:attrNameLst>
                                      </p:cBhvr>
                                      <p:to>
                                        <p:strVal val="hidden"/>
                                      </p:to>
                                    </p:set>
                                  </p:childTnLst>
                                </p:cTn>
                              </p:par>
                              <p:par>
                                <p:cTn id="11" presetID="29" presetClass="exit" presetSubtype="0" fill="hold" nodeType="withEffect">
                                  <p:stCondLst>
                                    <p:cond delay="2000"/>
                                  </p:stCondLst>
                                  <p:childTnLst>
                                    <p:anim calcmode="lin" valueType="num">
                                      <p:cBhvr>
                                        <p:cTn id="12" dur="7000"/>
                                        <p:tgtEl>
                                          <p:spTgt spid="5"/>
                                        </p:tgtEl>
                                        <p:attrNameLst>
                                          <p:attrName>ppt_x</p:attrName>
                                        </p:attrNameLst>
                                      </p:cBhvr>
                                      <p:tavLst>
                                        <p:tav tm="0">
                                          <p:val>
                                            <p:strVal val="ppt_x"/>
                                          </p:val>
                                        </p:tav>
                                        <p:tav tm="100000">
                                          <p:val>
                                            <p:strVal val="ppt_x-.2"/>
                                          </p:val>
                                        </p:tav>
                                      </p:tavLst>
                                    </p:anim>
                                    <p:anim calcmode="lin" valueType="num">
                                      <p:cBhvr>
                                        <p:cTn id="13" dur="7000"/>
                                        <p:tgtEl>
                                          <p:spTgt spid="5"/>
                                        </p:tgtEl>
                                        <p:attrNameLst>
                                          <p:attrName>ppt_y</p:attrName>
                                        </p:attrNameLst>
                                      </p:cBhvr>
                                      <p:tavLst>
                                        <p:tav tm="0">
                                          <p:val>
                                            <p:strVal val="ppt_y"/>
                                          </p:val>
                                        </p:tav>
                                        <p:tav tm="100000">
                                          <p:val>
                                            <p:strVal val="ppt_y"/>
                                          </p:val>
                                        </p:tav>
                                      </p:tavLst>
                                    </p:anim>
                                    <p:animEffect transition="out" filter="fade">
                                      <p:cBhvr>
                                        <p:cTn id="14" dur="7000"/>
                                        <p:tgtEl>
                                          <p:spTgt spid="5"/>
                                        </p:tgtEl>
                                      </p:cBhvr>
                                    </p:animEffect>
                                    <p:set>
                                      <p:cBhvr>
                                        <p:cTn id="15" dur="1" fill="hold">
                                          <p:stCondLst>
                                            <p:cond delay="6999"/>
                                          </p:stCondLst>
                                        </p:cTn>
                                        <p:tgtEl>
                                          <p:spTgt spid="5"/>
                                        </p:tgtEl>
                                        <p:attrNameLst>
                                          <p:attrName>style.visibility</p:attrName>
                                        </p:attrNameLst>
                                      </p:cBhvr>
                                      <p:to>
                                        <p:strVal val="hidden"/>
                                      </p:to>
                                    </p:set>
                                  </p:childTnLst>
                                </p:cTn>
                              </p:par>
                              <p:par>
                                <p:cTn id="16" presetID="23" presetClass="entr" presetSubtype="16"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 calcmode="lin" valueType="num">
                                      <p:cBhvr>
                                        <p:cTn id="18" dur="7000" fill="hold"/>
                                        <p:tgtEl>
                                          <p:spTgt spid="4"/>
                                        </p:tgtEl>
                                        <p:attrNameLst>
                                          <p:attrName>ppt_w</p:attrName>
                                        </p:attrNameLst>
                                      </p:cBhvr>
                                      <p:tavLst>
                                        <p:tav tm="0">
                                          <p:val>
                                            <p:fltVal val="0"/>
                                          </p:val>
                                        </p:tav>
                                        <p:tav tm="100000">
                                          <p:val>
                                            <p:strVal val="#ppt_w"/>
                                          </p:val>
                                        </p:tav>
                                      </p:tavLst>
                                    </p:anim>
                                    <p:anim calcmode="lin" valueType="num">
                                      <p:cBhvr>
                                        <p:cTn id="19" dur="7000" fill="hold"/>
                                        <p:tgtEl>
                                          <p:spTgt spid="4"/>
                                        </p:tgtEl>
                                        <p:attrNameLst>
                                          <p:attrName>ppt_h</p:attrName>
                                        </p:attrNameLst>
                                      </p:cBhvr>
                                      <p:tavLst>
                                        <p:tav tm="0">
                                          <p:val>
                                            <p:fltVal val="0"/>
                                          </p:val>
                                        </p:tav>
                                        <p:tav tm="100000">
                                          <p:val>
                                            <p:strVal val="#ppt_h"/>
                                          </p:val>
                                        </p:tav>
                                      </p:tavLst>
                                    </p:anim>
                                  </p:childTnLst>
                                </p:cTn>
                              </p:par>
                              <p:par>
                                <p:cTn id="20" presetID="50" presetClass="entr" presetSubtype="0" decel="10000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 calcmode="lin" valueType="num">
                                      <p:cBhvr>
                                        <p:cTn id="22" dur="7000" fill="hold"/>
                                        <p:tgtEl>
                                          <p:spTgt spid="4"/>
                                        </p:tgtEl>
                                        <p:attrNameLst>
                                          <p:attrName>ppt_w</p:attrName>
                                        </p:attrNameLst>
                                      </p:cBhvr>
                                      <p:tavLst>
                                        <p:tav tm="0">
                                          <p:val>
                                            <p:strVal val="#ppt_w+.3"/>
                                          </p:val>
                                        </p:tav>
                                        <p:tav tm="100000">
                                          <p:val>
                                            <p:strVal val="#ppt_w"/>
                                          </p:val>
                                        </p:tav>
                                      </p:tavLst>
                                    </p:anim>
                                    <p:anim calcmode="lin" valueType="num">
                                      <p:cBhvr>
                                        <p:cTn id="23" dur="7000" fill="hold"/>
                                        <p:tgtEl>
                                          <p:spTgt spid="4"/>
                                        </p:tgtEl>
                                        <p:attrNameLst>
                                          <p:attrName>ppt_h</p:attrName>
                                        </p:attrNameLst>
                                      </p:cBhvr>
                                      <p:tavLst>
                                        <p:tav tm="0">
                                          <p:val>
                                            <p:strVal val="#ppt_h"/>
                                          </p:val>
                                        </p:tav>
                                        <p:tav tm="100000">
                                          <p:val>
                                            <p:strVal val="#ppt_h"/>
                                          </p:val>
                                        </p:tav>
                                      </p:tavLst>
                                    </p:anim>
                                    <p:animEffect transition="in" filter="fade">
                                      <p:cBhvr>
                                        <p:cTn id="24"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2285984" y="1571618"/>
            <a:ext cx="4929222" cy="1754326"/>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Cuando estamos presentes, cuando realmente tenemos consciencia del regalo de la vida, es más fácil ver el lado positivo a las cosas, o en su defecto ver las cosas como en realidad son, sin más ni menos, sin agregar adjetivos, sin agregar juicios, solo aceptando, sin drama, todo lo que conforme una experiencia vital</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aa87028c7a6182b433864ec835b7a5.jpg"/>
          <p:cNvPicPr>
            <a:picLocks noChangeAspect="1"/>
          </p:cNvPicPr>
          <p:nvPr/>
        </p:nvPicPr>
        <p:blipFill>
          <a:blip r:embed="rId2"/>
          <a:stretch>
            <a:fillRect/>
          </a:stretch>
        </p:blipFill>
        <p:spPr>
          <a:xfrm>
            <a:off x="1116" y="0"/>
            <a:ext cx="9141768" cy="5143500"/>
          </a:xfrm>
          <a:prstGeom prst="rect">
            <a:avLst/>
          </a:prstGeom>
          <a:ln>
            <a:noFill/>
          </a:ln>
        </p:spPr>
      </p:pic>
      <p:pic>
        <p:nvPicPr>
          <p:cNvPr id="3" name="2 Imagen" descr="122aa87028c7a6182b433864ec835b7a5.jpg"/>
          <p:cNvPicPr>
            <a:picLocks noChangeAspect="1"/>
          </p:cNvPicPr>
          <p:nvPr/>
        </p:nvPicPr>
        <p:blipFill>
          <a:blip r:embed="rId3"/>
          <a:srcRect b="50000"/>
          <a:stretch>
            <a:fillRect/>
          </a:stretch>
        </p:blipFill>
        <p:spPr>
          <a:xfrm>
            <a:off x="0" y="0"/>
            <a:ext cx="9141767" cy="2571768"/>
          </a:xfrm>
          <a:prstGeom prst="rect">
            <a:avLst/>
          </a:prstGeom>
          <a:ln>
            <a:noFill/>
          </a:ln>
        </p:spPr>
      </p:pic>
      <p:pic>
        <p:nvPicPr>
          <p:cNvPr id="5" name="4 Imagen" descr="122aa87028c7a6182b433864ec835b7a5.jpg"/>
          <p:cNvPicPr>
            <a:picLocks noChangeAspect="1"/>
          </p:cNvPicPr>
          <p:nvPr/>
        </p:nvPicPr>
        <p:blipFill>
          <a:blip r:embed="rId3"/>
          <a:srcRect t="50000"/>
          <a:stretch>
            <a:fillRect/>
          </a:stretch>
        </p:blipFill>
        <p:spPr>
          <a:xfrm>
            <a:off x="0" y="2571768"/>
            <a:ext cx="9141767" cy="2571732"/>
          </a:xfrm>
          <a:prstGeom prst="rect">
            <a:avLst/>
          </a:prstGeom>
          <a:ln>
            <a:noFill/>
          </a:ln>
        </p:spPr>
      </p:pic>
      <p:sp>
        <p:nvSpPr>
          <p:cNvPr id="6" name="5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 fill="hold" nodeType="withEffect">
                                  <p:stCondLst>
                                    <p:cond delay="200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5" fill="hold" nodeType="withEffect">
                                  <p:stCondLst>
                                    <p:cond delay="2000"/>
                                  </p:stCondLst>
                                  <p:childTnLst>
                                    <p:animEffect transition="out" filter="blinds(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xit" presetSubtype="4" fill="hold" nodeType="withEffect">
                                  <p:stCondLst>
                                    <p:cond delay="2000"/>
                                  </p:stCondLst>
                                  <p:childTnLst>
                                    <p:anim calcmode="lin" valueType="num">
                                      <p:cBhvr>
                                        <p:cTn id="17" dur="5000"/>
                                        <p:tgtEl>
                                          <p:spTgt spid="5"/>
                                        </p:tgtEl>
                                        <p:attrNameLst>
                                          <p:attrName>ppt_x</p:attrName>
                                        </p:attrNameLst>
                                      </p:cBhvr>
                                      <p:tavLst>
                                        <p:tav tm="0">
                                          <p:val>
                                            <p:strVal val="ppt_x"/>
                                          </p:val>
                                        </p:tav>
                                        <p:tav tm="100000">
                                          <p:val>
                                            <p:strVal val="ppt_x"/>
                                          </p:val>
                                        </p:tav>
                                      </p:tavLst>
                                    </p:anim>
                                    <p:anim calcmode="lin" valueType="num">
                                      <p:cBhvr>
                                        <p:cTn id="18" dur="5000"/>
                                        <p:tgtEl>
                                          <p:spTgt spid="5"/>
                                        </p:tgtEl>
                                        <p:attrNameLst>
                                          <p:attrName>ppt_y</p:attrName>
                                        </p:attrNameLst>
                                      </p:cBhvr>
                                      <p:tavLst>
                                        <p:tav tm="0">
                                          <p:val>
                                            <p:strVal val="ppt_y"/>
                                          </p:val>
                                        </p:tav>
                                        <p:tav tm="100000">
                                          <p:val>
                                            <p:strVal val="ppt_y+ppt_h/2"/>
                                          </p:val>
                                        </p:tav>
                                      </p:tavLst>
                                    </p:anim>
                                    <p:anim calcmode="lin" valueType="num">
                                      <p:cBhvr>
                                        <p:cTn id="19" dur="5000"/>
                                        <p:tgtEl>
                                          <p:spTgt spid="5"/>
                                        </p:tgtEl>
                                        <p:attrNameLst>
                                          <p:attrName>ppt_w</p:attrName>
                                        </p:attrNameLst>
                                      </p:cBhvr>
                                      <p:tavLst>
                                        <p:tav tm="0">
                                          <p:val>
                                            <p:strVal val="ppt_w"/>
                                          </p:val>
                                        </p:tav>
                                        <p:tav tm="100000">
                                          <p:val>
                                            <p:strVal val="ppt_w"/>
                                          </p:val>
                                        </p:tav>
                                      </p:tavLst>
                                    </p:anim>
                                    <p:anim calcmode="lin" valueType="num">
                                      <p:cBhvr>
                                        <p:cTn id="20" dur="5000"/>
                                        <p:tgtEl>
                                          <p:spTgt spid="5"/>
                                        </p:tgtEl>
                                        <p:attrNameLst>
                                          <p:attrName>ppt_h</p:attrName>
                                        </p:attrNameLst>
                                      </p:cBhvr>
                                      <p:tavLst>
                                        <p:tav tm="0">
                                          <p:val>
                                            <p:strVal val="ppt_h"/>
                                          </p:val>
                                        </p:tav>
                                        <p:tav tm="100000">
                                          <p:val>
                                            <p:fltVal val="0"/>
                                          </p:val>
                                        </p:tav>
                                      </p:tavLst>
                                    </p:anim>
                                    <p:set>
                                      <p:cBhvr>
                                        <p:cTn id="21" dur="1" fill="hold">
                                          <p:stCondLst>
                                            <p:cond delay="4999"/>
                                          </p:stCondLst>
                                        </p:cTn>
                                        <p:tgtEl>
                                          <p:spTgt spid="5"/>
                                        </p:tgtEl>
                                        <p:attrNameLst>
                                          <p:attrName>style.visibility</p:attrName>
                                        </p:attrNameLst>
                                      </p:cBhvr>
                                      <p:to>
                                        <p:strVal val="hidden"/>
                                      </p:to>
                                    </p:set>
                                  </p:childTnLst>
                                </p:cTn>
                              </p:par>
                              <p:par>
                                <p:cTn id="22" presetID="3" presetClass="exit" presetSubtype="5" fill="hold" nodeType="withEffect">
                                  <p:stCondLst>
                                    <p:cond delay="2000"/>
                                  </p:stCondLst>
                                  <p:childTnLst>
                                    <p:animEffect transition="out" filter="blinds(vertical)">
                                      <p:cBhvr>
                                        <p:cTn id="23" dur="5000"/>
                                        <p:tgtEl>
                                          <p:spTgt spid="5"/>
                                        </p:tgtEl>
                                      </p:cBhvr>
                                    </p:animEffect>
                                    <p:set>
                                      <p:cBhvr>
                                        <p:cTn id="24" dur="1" fill="hold">
                                          <p:stCondLst>
                                            <p:cond delay="4999"/>
                                          </p:stCondLst>
                                        </p:cTn>
                                        <p:tgtEl>
                                          <p:spTgt spid="5"/>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4/3*#ppt_w"/>
                                          </p:val>
                                        </p:tav>
                                        <p:tav tm="100000">
                                          <p:val>
                                            <p:strVal val="#ppt_w"/>
                                          </p:val>
                                        </p:tav>
                                      </p:tavLst>
                                    </p:anim>
                                    <p:anim calcmode="lin" valueType="num">
                                      <p:cBhvr>
                                        <p:cTn id="28" dur="5000" fill="hold"/>
                                        <p:tgtEl>
                                          <p:spTgt spid="2"/>
                                        </p:tgtEl>
                                        <p:attrNameLst>
                                          <p:attrName>ppt_h</p:attrName>
                                        </p:attrNameLst>
                                      </p:cBhvr>
                                      <p:tavLst>
                                        <p:tav tm="0">
                                          <p:val>
                                            <p:strVal val="4/3*#ppt_h"/>
                                          </p:val>
                                        </p:tav>
                                        <p:tav tm="100000">
                                          <p:val>
                                            <p:strVal val="#ppt_h"/>
                                          </p:val>
                                        </p:tav>
                                      </p:tavLst>
                                    </p:anim>
                                  </p:childTnLst>
                                </p:cTn>
                              </p:par>
                              <p:par>
                                <p:cTn id="29" presetID="16" presetClass="entr" presetSubtype="4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arn(outHorizontal)">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45000">
              <a:srgbClr val="FF7A00"/>
            </a:gs>
            <a:gs pos="70000">
              <a:srgbClr val="FF0300"/>
            </a:gs>
            <a:gs pos="100000">
              <a:srgbClr val="4D0808"/>
            </a:gs>
          </a:gsLst>
          <a:lin ang="16200000" scaled="1"/>
          <a:tileRect/>
        </a:gradFill>
        <a:effectLst/>
      </p:bgPr>
    </p:bg>
    <p:spTree>
      <p:nvGrpSpPr>
        <p:cNvPr id="1" name=""/>
        <p:cNvGrpSpPr/>
        <p:nvPr/>
      </p:nvGrpSpPr>
      <p:grpSpPr>
        <a:xfrm>
          <a:off x="0" y="0"/>
          <a:ext cx="0" cy="0"/>
          <a:chOff x="0" y="0"/>
          <a:chExt cx="0" cy="0"/>
        </a:xfrm>
      </p:grpSpPr>
      <p:pic>
        <p:nvPicPr>
          <p:cNvPr id="2" name="1 Imagen" descr="31a659b8865a0b6b1f0f303f6076f517.jpg"/>
          <p:cNvPicPr>
            <a:picLocks noChangeAspect="1"/>
          </p:cNvPicPr>
          <p:nvPr/>
        </p:nvPicPr>
        <p:blipFill>
          <a:blip r:embed="rId2"/>
          <a:stretch>
            <a:fillRect/>
          </a:stretch>
        </p:blipFill>
        <p:spPr>
          <a:xfrm>
            <a:off x="-1" y="0"/>
            <a:ext cx="9395739" cy="5286394"/>
          </a:xfrm>
          <a:prstGeom prst="rect">
            <a:avLst/>
          </a:prstGeom>
          <a:ln>
            <a:noFill/>
          </a:ln>
        </p:spPr>
      </p:pic>
      <p:pic>
        <p:nvPicPr>
          <p:cNvPr id="3" name="2 Imagen" descr="131a659b8865a0b6b1f0f303f6076f517.jpg"/>
          <p:cNvPicPr>
            <a:picLocks noChangeAspect="1"/>
          </p:cNvPicPr>
          <p:nvPr/>
        </p:nvPicPr>
        <p:blipFill>
          <a:blip r:embed="rId3"/>
          <a:srcRect t="50000"/>
          <a:stretch>
            <a:fillRect/>
          </a:stretch>
        </p:blipFill>
        <p:spPr>
          <a:xfrm>
            <a:off x="0" y="2643188"/>
            <a:ext cx="9429784" cy="2643206"/>
          </a:xfrm>
          <a:prstGeom prst="rect">
            <a:avLst/>
          </a:prstGeom>
          <a:ln>
            <a:noFill/>
          </a:ln>
        </p:spPr>
      </p:pic>
      <p:pic>
        <p:nvPicPr>
          <p:cNvPr id="4" name="3 Imagen" descr="131a659b8865a0b6b1f0f303f6076f517.jpg"/>
          <p:cNvPicPr>
            <a:picLocks noChangeAspect="1"/>
          </p:cNvPicPr>
          <p:nvPr/>
        </p:nvPicPr>
        <p:blipFill>
          <a:blip r:embed="rId3"/>
          <a:srcRect b="50000"/>
          <a:stretch>
            <a:fillRect/>
          </a:stretch>
        </p:blipFill>
        <p:spPr>
          <a:xfrm>
            <a:off x="0" y="0"/>
            <a:ext cx="9429784" cy="2643206"/>
          </a:xfrm>
          <a:prstGeom prst="rect">
            <a:avLst/>
          </a:prstGeom>
          <a:ln>
            <a:noFill/>
          </a:ln>
        </p:spPr>
      </p:pic>
      <p:sp>
        <p:nvSpPr>
          <p:cNvPr id="5" name="4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200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8" presetClass="exit" presetSubtype="16" fill="hold" nodeType="withEffect">
                                  <p:stCondLst>
                                    <p:cond delay="2000"/>
                                  </p:stCondLst>
                                  <p:childTnLst>
                                    <p:animEffect transition="out" filter="diamond(i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4" fill="hold" nodeType="withEffect">
                                  <p:stCondLst>
                                    <p:cond delay="2000"/>
                                  </p:stCondLst>
                                  <p:childTnLst>
                                    <p:anim calcmode="lin" valueType="num">
                                      <p:cBhvr>
                                        <p:cTn id="17" dur="5000"/>
                                        <p:tgtEl>
                                          <p:spTgt spid="3"/>
                                        </p:tgtEl>
                                        <p:attrNameLst>
                                          <p:attrName>ppt_x</p:attrName>
                                        </p:attrNameLst>
                                      </p:cBhvr>
                                      <p:tavLst>
                                        <p:tav tm="0">
                                          <p:val>
                                            <p:strVal val="ppt_x"/>
                                          </p:val>
                                        </p:tav>
                                        <p:tav tm="100000">
                                          <p:val>
                                            <p:strVal val="ppt_x"/>
                                          </p:val>
                                        </p:tav>
                                      </p:tavLst>
                                    </p:anim>
                                    <p:anim calcmode="lin" valueType="num">
                                      <p:cBhvr>
                                        <p:cTn id="18" dur="5000"/>
                                        <p:tgtEl>
                                          <p:spTgt spid="3"/>
                                        </p:tgtEl>
                                        <p:attrNameLst>
                                          <p:attrName>ppt_y</p:attrName>
                                        </p:attrNameLst>
                                      </p:cBhvr>
                                      <p:tavLst>
                                        <p:tav tm="0">
                                          <p:val>
                                            <p:strVal val="ppt_y"/>
                                          </p:val>
                                        </p:tav>
                                        <p:tav tm="100000">
                                          <p:val>
                                            <p:strVal val="ppt_y+ppt_h/2"/>
                                          </p:val>
                                        </p:tav>
                                      </p:tavLst>
                                    </p:anim>
                                    <p:anim calcmode="lin" valueType="num">
                                      <p:cBhvr>
                                        <p:cTn id="19" dur="5000"/>
                                        <p:tgtEl>
                                          <p:spTgt spid="3"/>
                                        </p:tgtEl>
                                        <p:attrNameLst>
                                          <p:attrName>ppt_w</p:attrName>
                                        </p:attrNameLst>
                                      </p:cBhvr>
                                      <p:tavLst>
                                        <p:tav tm="0">
                                          <p:val>
                                            <p:strVal val="ppt_w"/>
                                          </p:val>
                                        </p:tav>
                                        <p:tav tm="100000">
                                          <p:val>
                                            <p:strVal val="ppt_w"/>
                                          </p:val>
                                        </p:tav>
                                      </p:tavLst>
                                    </p:anim>
                                    <p:anim calcmode="lin" valueType="num">
                                      <p:cBhvr>
                                        <p:cTn id="20" dur="5000"/>
                                        <p:tgtEl>
                                          <p:spTgt spid="3"/>
                                        </p:tgtEl>
                                        <p:attrNameLst>
                                          <p:attrName>ppt_h</p:attrName>
                                        </p:attrNameLst>
                                      </p:cBhvr>
                                      <p:tavLst>
                                        <p:tav tm="0">
                                          <p:val>
                                            <p:strVal val="ppt_h"/>
                                          </p:val>
                                        </p:tav>
                                        <p:tav tm="100000">
                                          <p:val>
                                            <p:fltVal val="0"/>
                                          </p:val>
                                        </p:tav>
                                      </p:tavLst>
                                    </p:anim>
                                    <p:set>
                                      <p:cBhvr>
                                        <p:cTn id="21" dur="1" fill="hold">
                                          <p:stCondLst>
                                            <p:cond delay="4999"/>
                                          </p:stCondLst>
                                        </p:cTn>
                                        <p:tgtEl>
                                          <p:spTgt spid="3"/>
                                        </p:tgtEl>
                                        <p:attrNameLst>
                                          <p:attrName>style.visibility</p:attrName>
                                        </p:attrNameLst>
                                      </p:cBhvr>
                                      <p:to>
                                        <p:strVal val="hidden"/>
                                      </p:to>
                                    </p:set>
                                  </p:childTnLst>
                                </p:cTn>
                              </p:par>
                              <p:par>
                                <p:cTn id="22" presetID="8" presetClass="exit" presetSubtype="16" fill="hold" nodeType="withEffect">
                                  <p:stCondLst>
                                    <p:cond delay="2000"/>
                                  </p:stCondLst>
                                  <p:childTnLst>
                                    <p:animEffect transition="out" filter="diamond(in)">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4/3*#ppt_w"/>
                                          </p:val>
                                        </p:tav>
                                        <p:tav tm="100000">
                                          <p:val>
                                            <p:strVal val="#ppt_w"/>
                                          </p:val>
                                        </p:tav>
                                      </p:tavLst>
                                    </p:anim>
                                    <p:anim calcmode="lin" valueType="num">
                                      <p:cBhvr>
                                        <p:cTn id="28" dur="5000" fill="hold"/>
                                        <p:tgtEl>
                                          <p:spTgt spid="2"/>
                                        </p:tgtEl>
                                        <p:attrNameLst>
                                          <p:attrName>ppt_h</p:attrName>
                                        </p:attrNameLst>
                                      </p:cBhvr>
                                      <p:tavLst>
                                        <p:tav tm="0">
                                          <p:val>
                                            <p:strVal val="4/3*#ppt_h"/>
                                          </p:val>
                                        </p:tav>
                                        <p:tav tm="100000">
                                          <p:val>
                                            <p:strVal val="#ppt_h"/>
                                          </p:val>
                                        </p:tav>
                                      </p:tavLst>
                                    </p:anim>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2214546" y="1571618"/>
            <a:ext cx="4429155" cy="2031325"/>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Si nuestra actitud es negativa o bien si no sabemos dónde buscar lo que necesitamos y esperamos permanentemente condiciones externas para sentir un estado de bienestar y plenitud, seremos totalmente vulnerables ante los cambios que de la vida, positivos o negativos, e irremediablemente estaremos altamente expuestos al sufrimiento</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8b0de76444f3102a337a3418dee56da.jpg"/>
          <p:cNvPicPr>
            <a:picLocks noChangeAspect="1"/>
          </p:cNvPicPr>
          <p:nvPr/>
        </p:nvPicPr>
        <p:blipFill>
          <a:blip r:embed="rId2"/>
          <a:stretch>
            <a:fillRect/>
          </a:stretch>
        </p:blipFill>
        <p:spPr>
          <a:xfrm>
            <a:off x="0" y="0"/>
            <a:ext cx="9129880" cy="5143500"/>
          </a:xfrm>
          <a:prstGeom prst="rect">
            <a:avLst/>
          </a:prstGeom>
        </p:spPr>
      </p:pic>
      <p:pic>
        <p:nvPicPr>
          <p:cNvPr id="3" name="2 Imagen" descr="128b0de76444f3102a337a3418dee56da.jpg"/>
          <p:cNvPicPr>
            <a:picLocks noChangeAspect="1"/>
          </p:cNvPicPr>
          <p:nvPr/>
        </p:nvPicPr>
        <p:blipFill>
          <a:blip r:embed="rId3" cstate="print"/>
          <a:stretch>
            <a:fillRect/>
          </a:stretch>
        </p:blipFill>
        <p:spPr>
          <a:xfrm>
            <a:off x="-1" y="0"/>
            <a:ext cx="4572001" cy="2571750"/>
          </a:xfrm>
          <a:prstGeom prst="rect">
            <a:avLst/>
          </a:prstGeom>
        </p:spPr>
      </p:pic>
      <p:pic>
        <p:nvPicPr>
          <p:cNvPr id="5" name="4 Imagen" descr="128b0de76444f3102a337a3418dee56da.jpg"/>
          <p:cNvPicPr>
            <a:picLocks noChangeAspect="1"/>
          </p:cNvPicPr>
          <p:nvPr/>
        </p:nvPicPr>
        <p:blipFill>
          <a:blip r:embed="rId3" cstate="print"/>
          <a:stretch>
            <a:fillRect/>
          </a:stretch>
        </p:blipFill>
        <p:spPr>
          <a:xfrm>
            <a:off x="4571999" y="0"/>
            <a:ext cx="4572001" cy="2571750"/>
          </a:xfrm>
          <a:prstGeom prst="rect">
            <a:avLst/>
          </a:prstGeom>
        </p:spPr>
      </p:pic>
      <p:pic>
        <p:nvPicPr>
          <p:cNvPr id="6" name="5 Imagen" descr="128b0de76444f3102a337a3418dee56da.jpg"/>
          <p:cNvPicPr>
            <a:picLocks noChangeAspect="1"/>
          </p:cNvPicPr>
          <p:nvPr/>
        </p:nvPicPr>
        <p:blipFill>
          <a:blip r:embed="rId3" cstate="print"/>
          <a:stretch>
            <a:fillRect/>
          </a:stretch>
        </p:blipFill>
        <p:spPr>
          <a:xfrm>
            <a:off x="0" y="2571750"/>
            <a:ext cx="4572001" cy="2571750"/>
          </a:xfrm>
          <a:prstGeom prst="rect">
            <a:avLst/>
          </a:prstGeom>
        </p:spPr>
      </p:pic>
      <p:pic>
        <p:nvPicPr>
          <p:cNvPr id="7" name="6 Imagen" descr="128b0de76444f3102a337a3418dee56da.jpg"/>
          <p:cNvPicPr>
            <a:picLocks noChangeAspect="1"/>
          </p:cNvPicPr>
          <p:nvPr/>
        </p:nvPicPr>
        <p:blipFill>
          <a:blip r:embed="rId3" cstate="print"/>
          <a:stretch>
            <a:fillRect/>
          </a:stretch>
        </p:blipFill>
        <p:spPr>
          <a:xfrm>
            <a:off x="4571999" y="2571750"/>
            <a:ext cx="4572001" cy="2571750"/>
          </a:xfrm>
          <a:prstGeom prst="rect">
            <a:avLst/>
          </a:prstGeom>
        </p:spPr>
      </p:pic>
      <p:sp>
        <p:nvSpPr>
          <p:cNvPr id="8" name="7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8" presetClass="exit" presetSubtype="6" fill="hold" nodeType="withEffect">
                                  <p:stCondLst>
                                    <p:cond delay="2000"/>
                                  </p:stCondLst>
                                  <p:childTnLst>
                                    <p:animEffect transition="out" filter="strips(downRight)">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par>
                                <p:cTn id="10" presetID="18" presetClass="exit" presetSubtype="12" fill="hold" nodeType="withEffect">
                                  <p:stCondLst>
                                    <p:cond delay="2000"/>
                                  </p:stCondLst>
                                  <p:childTnLst>
                                    <p:animEffect transition="out" filter="strips(downLef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18" presetClass="exit" presetSubtype="3" fill="hold" nodeType="withEffect">
                                  <p:stCondLst>
                                    <p:cond delay="2000"/>
                                  </p:stCondLst>
                                  <p:childTnLst>
                                    <p:animEffect transition="out" filter="strips(upRigh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18" presetClass="exit" presetSubtype="9" fill="hold" nodeType="withEffect">
                                  <p:stCondLst>
                                    <p:cond delay="2000"/>
                                  </p:stCondLst>
                                  <p:childTnLst>
                                    <p:animEffect transition="out" filter="strips(upLeft)">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23" presetClass="entr" presetSubtype="272" fill="hold" nodeType="withEffect">
                                  <p:stCondLst>
                                    <p:cond delay="200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2/3*#ppt_w"/>
                                          </p:val>
                                        </p:tav>
                                        <p:tav tm="100000">
                                          <p:val>
                                            <p:strVal val="#ppt_w"/>
                                          </p:val>
                                        </p:tav>
                                      </p:tavLst>
                                    </p:anim>
                                    <p:anim calcmode="lin" valueType="num">
                                      <p:cBhvr>
                                        <p:cTn id="22" dur="5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200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2e5752a73a78160e968d198a12fad0a.jpg"/>
          <p:cNvPicPr>
            <a:picLocks noChangeAspect="1"/>
          </p:cNvPicPr>
          <p:nvPr/>
        </p:nvPicPr>
        <p:blipFill>
          <a:blip r:embed="rId2"/>
          <a:stretch>
            <a:fillRect/>
          </a:stretch>
        </p:blipFill>
        <p:spPr>
          <a:xfrm>
            <a:off x="0" y="0"/>
            <a:ext cx="9129882" cy="5143500"/>
          </a:xfrm>
          <a:prstGeom prst="rect">
            <a:avLst/>
          </a:prstGeom>
          <a:ln>
            <a:noFill/>
          </a:ln>
        </p:spPr>
      </p:pic>
      <p:pic>
        <p:nvPicPr>
          <p:cNvPr id="3" name="2 Imagen" descr="1f2e5752a73a78160e968d198a12fad0a.jpg"/>
          <p:cNvPicPr>
            <a:picLocks noChangeAspect="1"/>
          </p:cNvPicPr>
          <p:nvPr/>
        </p:nvPicPr>
        <p:blipFill>
          <a:blip r:embed="rId3" cstate="print"/>
          <a:srcRect l="50078"/>
          <a:stretch>
            <a:fillRect/>
          </a:stretch>
        </p:blipFill>
        <p:spPr>
          <a:xfrm>
            <a:off x="4572000" y="0"/>
            <a:ext cx="4572000" cy="5143500"/>
          </a:xfrm>
          <a:prstGeom prst="rect">
            <a:avLst/>
          </a:prstGeom>
          <a:ln>
            <a:noFill/>
          </a:ln>
        </p:spPr>
      </p:pic>
      <p:pic>
        <p:nvPicPr>
          <p:cNvPr id="4" name="3 Imagen" descr="1f2e5752a73a78160e968d198a12fad0a.jpg"/>
          <p:cNvPicPr>
            <a:picLocks noChangeAspect="1"/>
          </p:cNvPicPr>
          <p:nvPr/>
        </p:nvPicPr>
        <p:blipFill>
          <a:blip r:embed="rId3" cstate="print"/>
          <a:srcRect r="49922"/>
          <a:stretch>
            <a:fillRect/>
          </a:stretch>
        </p:blipFill>
        <p:spPr>
          <a:xfrm>
            <a:off x="0" y="0"/>
            <a:ext cx="4572032" cy="5143500"/>
          </a:xfrm>
          <a:prstGeom prst="rect">
            <a:avLst/>
          </a:prstGeom>
          <a:ln>
            <a:noFill/>
          </a:ln>
        </p:spPr>
      </p:pic>
      <p:sp>
        <p:nvSpPr>
          <p:cNvPr id="5" name="4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8" presetClass="exit" presetSubtype="16" fill="hold" nodeType="withEffect">
                                  <p:stCondLst>
                                    <p:cond delay="2000"/>
                                  </p:stCondLst>
                                  <p:childTnLst>
                                    <p:animEffect transition="out" filter="diamond(i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2" fill="hold" nodeType="withEffect">
                                  <p:stCondLst>
                                    <p:cond delay="2000"/>
                                  </p:stCondLst>
                                  <p:childTnLst>
                                    <p:anim calcmode="lin" valueType="num">
                                      <p:cBhvr>
                                        <p:cTn id="17" dur="5000"/>
                                        <p:tgtEl>
                                          <p:spTgt spid="3"/>
                                        </p:tgtEl>
                                        <p:attrNameLst>
                                          <p:attrName>ppt_x</p:attrName>
                                        </p:attrNameLst>
                                      </p:cBhvr>
                                      <p:tavLst>
                                        <p:tav tm="0">
                                          <p:val>
                                            <p:strVal val="ppt_x"/>
                                          </p:val>
                                        </p:tav>
                                        <p:tav tm="100000">
                                          <p:val>
                                            <p:strVal val="ppt_x+ppt_w/2"/>
                                          </p:val>
                                        </p:tav>
                                      </p:tavLst>
                                    </p:anim>
                                    <p:anim calcmode="lin" valueType="num">
                                      <p:cBhvr>
                                        <p:cTn id="18" dur="5000"/>
                                        <p:tgtEl>
                                          <p:spTgt spid="3"/>
                                        </p:tgtEl>
                                        <p:attrNameLst>
                                          <p:attrName>ppt_y</p:attrName>
                                        </p:attrNameLst>
                                      </p:cBhvr>
                                      <p:tavLst>
                                        <p:tav tm="0">
                                          <p:val>
                                            <p:strVal val="ppt_y"/>
                                          </p:val>
                                        </p:tav>
                                        <p:tav tm="100000">
                                          <p:val>
                                            <p:strVal val="ppt_y"/>
                                          </p:val>
                                        </p:tav>
                                      </p:tavLst>
                                    </p:anim>
                                    <p:anim calcmode="lin" valueType="num">
                                      <p:cBhvr>
                                        <p:cTn id="19" dur="5000"/>
                                        <p:tgtEl>
                                          <p:spTgt spid="3"/>
                                        </p:tgtEl>
                                        <p:attrNameLst>
                                          <p:attrName>ppt_w</p:attrName>
                                        </p:attrNameLst>
                                      </p:cBhvr>
                                      <p:tavLst>
                                        <p:tav tm="0">
                                          <p:val>
                                            <p:strVal val="ppt_w"/>
                                          </p:val>
                                        </p:tav>
                                        <p:tav tm="100000">
                                          <p:val>
                                            <p:fltVal val="0"/>
                                          </p:val>
                                        </p:tav>
                                      </p:tavLst>
                                    </p:anim>
                                    <p:anim calcmode="lin" valueType="num">
                                      <p:cBhvr>
                                        <p:cTn id="20" dur="5000"/>
                                        <p:tgtEl>
                                          <p:spTgt spid="3"/>
                                        </p:tgtEl>
                                        <p:attrNameLst>
                                          <p:attrName>ppt_h</p:attrName>
                                        </p:attrNameLst>
                                      </p:cBhvr>
                                      <p:tavLst>
                                        <p:tav tm="0">
                                          <p:val>
                                            <p:strVal val="ppt_h"/>
                                          </p:val>
                                        </p:tav>
                                        <p:tav tm="100000">
                                          <p:val>
                                            <p:strVal val="ppt_h"/>
                                          </p:val>
                                        </p:tav>
                                      </p:tavLst>
                                    </p:anim>
                                    <p:set>
                                      <p:cBhvr>
                                        <p:cTn id="21" dur="1" fill="hold">
                                          <p:stCondLst>
                                            <p:cond delay="4999"/>
                                          </p:stCondLst>
                                        </p:cTn>
                                        <p:tgtEl>
                                          <p:spTgt spid="3"/>
                                        </p:tgtEl>
                                        <p:attrNameLst>
                                          <p:attrName>style.visibility</p:attrName>
                                        </p:attrNameLst>
                                      </p:cBhvr>
                                      <p:to>
                                        <p:strVal val="hidden"/>
                                      </p:to>
                                    </p:set>
                                  </p:childTnLst>
                                </p:cTn>
                              </p:par>
                              <p:par>
                                <p:cTn id="22" presetID="8" presetClass="exit" presetSubtype="16" fill="hold" nodeType="withEffect">
                                  <p:stCondLst>
                                    <p:cond delay="2000"/>
                                  </p:stCondLst>
                                  <p:childTnLst>
                                    <p:animEffect transition="out" filter="diamond(in)">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17" presetClass="entr" presetSubtype="10"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ef71d4635dbdb79c7ec169014c0fae.jpg"/>
          <p:cNvPicPr>
            <a:picLocks noChangeAspect="1"/>
          </p:cNvPicPr>
          <p:nvPr/>
        </p:nvPicPr>
        <p:blipFill>
          <a:blip r:embed="rId2"/>
          <a:stretch>
            <a:fillRect/>
          </a:stretch>
        </p:blipFill>
        <p:spPr>
          <a:xfrm>
            <a:off x="1116" y="0"/>
            <a:ext cx="9141768" cy="5143500"/>
          </a:xfrm>
          <a:prstGeom prst="rect">
            <a:avLst/>
          </a:prstGeom>
        </p:spPr>
      </p:pic>
      <p:pic>
        <p:nvPicPr>
          <p:cNvPr id="3" name="2 Imagen" descr="195ef71d4635dbdb79c7ec169014c0fae.jpg"/>
          <p:cNvPicPr>
            <a:picLocks noChangeAspect="1"/>
          </p:cNvPicPr>
          <p:nvPr/>
        </p:nvPicPr>
        <p:blipFill>
          <a:blip r:embed="rId3"/>
          <a:stretch>
            <a:fillRect/>
          </a:stretch>
        </p:blipFill>
        <p:spPr>
          <a:xfrm>
            <a:off x="2232" y="0"/>
            <a:ext cx="9141768" cy="5143500"/>
          </a:xfrm>
          <a:prstGeom prst="rect">
            <a:avLst/>
          </a:prstGeom>
        </p:spPr>
      </p:pic>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88" fill="hold" nodeType="withEffect">
                                  <p:stCondLst>
                                    <p:cond delay="2000"/>
                                  </p:stCondLst>
                                  <p:childTnLst>
                                    <p:anim calcmode="lin" valueType="num">
                                      <p:cBhvr>
                                        <p:cTn id="8" dur="5000"/>
                                        <p:tgtEl>
                                          <p:spTgt spid="3"/>
                                        </p:tgtEl>
                                        <p:attrNameLst>
                                          <p:attrName>ppt_w</p:attrName>
                                        </p:attrNameLst>
                                      </p:cBhvr>
                                      <p:tavLst>
                                        <p:tav tm="0">
                                          <p:val>
                                            <p:strVal val="ppt_w"/>
                                          </p:val>
                                        </p:tav>
                                        <p:tav tm="100000">
                                          <p:val>
                                            <p:strVal val="2/3*ppt_w"/>
                                          </p:val>
                                        </p:tav>
                                      </p:tavLst>
                                    </p:anim>
                                    <p:anim calcmode="lin" valueType="num">
                                      <p:cBhvr>
                                        <p:cTn id="9" dur="5000"/>
                                        <p:tgtEl>
                                          <p:spTgt spid="3"/>
                                        </p:tgtEl>
                                        <p:attrNameLst>
                                          <p:attrName>ppt_h</p:attrName>
                                        </p:attrNameLst>
                                      </p:cBhvr>
                                      <p:tavLst>
                                        <p:tav tm="0">
                                          <p:val>
                                            <p:strVal val="ppt_h"/>
                                          </p:val>
                                        </p:tav>
                                        <p:tav tm="100000">
                                          <p:val>
                                            <p:strVal val="2/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0" fill="hold"/>
                                        <p:tgtEl>
                                          <p:spTgt spid="2"/>
                                        </p:tgtEl>
                                        <p:attrNameLst>
                                          <p:attrName>ppt_w</p:attrName>
                                        </p:attrNameLst>
                                      </p:cBhvr>
                                      <p:tavLst>
                                        <p:tav tm="0">
                                          <p:val>
                                            <p:strVal val="#ppt_w+.3"/>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animEffect transition="in" filter="fade">
                                      <p:cBhvr>
                                        <p:cTn id="2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2428860" y="2000246"/>
            <a:ext cx="4214842" cy="1477328"/>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Debemos evitar la identificación con nuestras emociones, con las circunstancias, con todo lo que no pertenezca a nuestra real esencia, recordando siempre que todo pasa, todo cambia, nada es permanente</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cd39648f81e9b5fcafc7675253e5e964.jpg"/>
          <p:cNvPicPr>
            <a:picLocks noChangeAspect="1"/>
          </p:cNvPicPr>
          <p:nvPr/>
        </p:nvPicPr>
        <p:blipFill>
          <a:blip r:embed="rId2"/>
          <a:stretch>
            <a:fillRect/>
          </a:stretch>
        </p:blipFill>
        <p:spPr>
          <a:xfrm>
            <a:off x="0" y="0"/>
            <a:ext cx="9144000" cy="5143500"/>
          </a:xfrm>
          <a:prstGeom prst="rect">
            <a:avLst/>
          </a:prstGeom>
          <a:ln>
            <a:noFill/>
          </a:ln>
        </p:spPr>
      </p:pic>
      <p:pic>
        <p:nvPicPr>
          <p:cNvPr id="3" name="2 Imagen" descr="1cd39648f81e9b5fcafc7675253e5e964.jpg"/>
          <p:cNvPicPr>
            <a:picLocks noChangeAspect="1"/>
          </p:cNvPicPr>
          <p:nvPr/>
        </p:nvPicPr>
        <p:blipFill>
          <a:blip r:embed="rId3"/>
          <a:srcRect l="50078"/>
          <a:stretch>
            <a:fillRect/>
          </a:stretch>
        </p:blipFill>
        <p:spPr>
          <a:xfrm>
            <a:off x="4571999" y="0"/>
            <a:ext cx="4572001" cy="5143500"/>
          </a:xfrm>
          <a:prstGeom prst="rect">
            <a:avLst/>
          </a:prstGeom>
          <a:ln>
            <a:noFill/>
          </a:ln>
        </p:spPr>
      </p:pic>
      <p:pic>
        <p:nvPicPr>
          <p:cNvPr id="4" name="3 Imagen" descr="1cd39648f81e9b5fcafc7675253e5e964.jpg"/>
          <p:cNvPicPr>
            <a:picLocks noChangeAspect="1"/>
          </p:cNvPicPr>
          <p:nvPr/>
        </p:nvPicPr>
        <p:blipFill>
          <a:blip r:embed="rId3"/>
          <a:srcRect r="49922"/>
          <a:stretch>
            <a:fillRect/>
          </a:stretch>
        </p:blipFill>
        <p:spPr>
          <a:xfrm>
            <a:off x="0" y="0"/>
            <a:ext cx="4572032" cy="5143500"/>
          </a:xfrm>
          <a:prstGeom prst="rect">
            <a:avLst/>
          </a:prstGeom>
          <a:ln>
            <a:noFill/>
          </a:ln>
        </p:spPr>
      </p:pic>
      <p:sp>
        <p:nvSpPr>
          <p:cNvPr id="5" name="4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8" presetClass="exit" presetSubtype="16" fill="hold" nodeType="withEffect">
                                  <p:stCondLst>
                                    <p:cond delay="2000"/>
                                  </p:stCondLst>
                                  <p:childTnLst>
                                    <p:animEffect transition="out" filter="diamond(i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2" fill="hold" nodeType="withEffect">
                                  <p:stCondLst>
                                    <p:cond delay="2000"/>
                                  </p:stCondLst>
                                  <p:childTnLst>
                                    <p:anim calcmode="lin" valueType="num">
                                      <p:cBhvr>
                                        <p:cTn id="17" dur="5000"/>
                                        <p:tgtEl>
                                          <p:spTgt spid="3"/>
                                        </p:tgtEl>
                                        <p:attrNameLst>
                                          <p:attrName>ppt_x</p:attrName>
                                        </p:attrNameLst>
                                      </p:cBhvr>
                                      <p:tavLst>
                                        <p:tav tm="0">
                                          <p:val>
                                            <p:strVal val="ppt_x"/>
                                          </p:val>
                                        </p:tav>
                                        <p:tav tm="100000">
                                          <p:val>
                                            <p:strVal val="ppt_x+ppt_w/2"/>
                                          </p:val>
                                        </p:tav>
                                      </p:tavLst>
                                    </p:anim>
                                    <p:anim calcmode="lin" valueType="num">
                                      <p:cBhvr>
                                        <p:cTn id="18" dur="5000"/>
                                        <p:tgtEl>
                                          <p:spTgt spid="3"/>
                                        </p:tgtEl>
                                        <p:attrNameLst>
                                          <p:attrName>ppt_y</p:attrName>
                                        </p:attrNameLst>
                                      </p:cBhvr>
                                      <p:tavLst>
                                        <p:tav tm="0">
                                          <p:val>
                                            <p:strVal val="ppt_y"/>
                                          </p:val>
                                        </p:tav>
                                        <p:tav tm="100000">
                                          <p:val>
                                            <p:strVal val="ppt_y"/>
                                          </p:val>
                                        </p:tav>
                                      </p:tavLst>
                                    </p:anim>
                                    <p:anim calcmode="lin" valueType="num">
                                      <p:cBhvr>
                                        <p:cTn id="19" dur="5000"/>
                                        <p:tgtEl>
                                          <p:spTgt spid="3"/>
                                        </p:tgtEl>
                                        <p:attrNameLst>
                                          <p:attrName>ppt_w</p:attrName>
                                        </p:attrNameLst>
                                      </p:cBhvr>
                                      <p:tavLst>
                                        <p:tav tm="0">
                                          <p:val>
                                            <p:strVal val="ppt_w"/>
                                          </p:val>
                                        </p:tav>
                                        <p:tav tm="100000">
                                          <p:val>
                                            <p:fltVal val="0"/>
                                          </p:val>
                                        </p:tav>
                                      </p:tavLst>
                                    </p:anim>
                                    <p:anim calcmode="lin" valueType="num">
                                      <p:cBhvr>
                                        <p:cTn id="20" dur="5000"/>
                                        <p:tgtEl>
                                          <p:spTgt spid="3"/>
                                        </p:tgtEl>
                                        <p:attrNameLst>
                                          <p:attrName>ppt_h</p:attrName>
                                        </p:attrNameLst>
                                      </p:cBhvr>
                                      <p:tavLst>
                                        <p:tav tm="0">
                                          <p:val>
                                            <p:strVal val="ppt_h"/>
                                          </p:val>
                                        </p:tav>
                                        <p:tav tm="100000">
                                          <p:val>
                                            <p:strVal val="ppt_h"/>
                                          </p:val>
                                        </p:tav>
                                      </p:tavLst>
                                    </p:anim>
                                    <p:set>
                                      <p:cBhvr>
                                        <p:cTn id="21" dur="1" fill="hold">
                                          <p:stCondLst>
                                            <p:cond delay="4999"/>
                                          </p:stCondLst>
                                        </p:cTn>
                                        <p:tgtEl>
                                          <p:spTgt spid="3"/>
                                        </p:tgtEl>
                                        <p:attrNameLst>
                                          <p:attrName>style.visibility</p:attrName>
                                        </p:attrNameLst>
                                      </p:cBhvr>
                                      <p:to>
                                        <p:strVal val="hidden"/>
                                      </p:to>
                                    </p:set>
                                  </p:childTnLst>
                                </p:cTn>
                              </p:par>
                              <p:par>
                                <p:cTn id="22" presetID="8" presetClass="exit" presetSubtype="16" fill="hold" nodeType="withEffect">
                                  <p:stCondLst>
                                    <p:cond delay="2000"/>
                                  </p:stCondLst>
                                  <p:childTnLst>
                                    <p:animEffect transition="out" filter="diamond(in)">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17" presetClass="entr" presetSubtype="10"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b051f5986b20d1e83759329dc8e329.jpg"/>
          <p:cNvPicPr>
            <a:picLocks noChangeAspect="1"/>
          </p:cNvPicPr>
          <p:nvPr/>
        </p:nvPicPr>
        <p:blipFill>
          <a:blip r:embed="rId2"/>
          <a:stretch>
            <a:fillRect/>
          </a:stretch>
        </p:blipFill>
        <p:spPr>
          <a:xfrm>
            <a:off x="0" y="0"/>
            <a:ext cx="9129880" cy="5143500"/>
          </a:xfrm>
          <a:prstGeom prst="rect">
            <a:avLst/>
          </a:prstGeom>
        </p:spPr>
      </p:pic>
      <p:pic>
        <p:nvPicPr>
          <p:cNvPr id="3" name="2 Imagen" descr="1bab051f5986b20d1e83759329dc8e329.jpg"/>
          <p:cNvPicPr>
            <a:picLocks noChangeAspect="1"/>
          </p:cNvPicPr>
          <p:nvPr/>
        </p:nvPicPr>
        <p:blipFill>
          <a:blip r:embed="rId3" cstate="print"/>
          <a:stretch>
            <a:fillRect/>
          </a:stretch>
        </p:blipFill>
        <p:spPr>
          <a:xfrm>
            <a:off x="0" y="0"/>
            <a:ext cx="4572000" cy="2571750"/>
          </a:xfrm>
          <a:prstGeom prst="rect">
            <a:avLst/>
          </a:prstGeom>
        </p:spPr>
      </p:pic>
      <p:pic>
        <p:nvPicPr>
          <p:cNvPr id="4" name="3 Imagen" descr="1bab051f5986b20d1e83759329dc8e329.jpg"/>
          <p:cNvPicPr>
            <a:picLocks noChangeAspect="1"/>
          </p:cNvPicPr>
          <p:nvPr/>
        </p:nvPicPr>
        <p:blipFill>
          <a:blip r:embed="rId3" cstate="print"/>
          <a:stretch>
            <a:fillRect/>
          </a:stretch>
        </p:blipFill>
        <p:spPr>
          <a:xfrm>
            <a:off x="0" y="2571750"/>
            <a:ext cx="4572000" cy="2571750"/>
          </a:xfrm>
          <a:prstGeom prst="rect">
            <a:avLst/>
          </a:prstGeom>
        </p:spPr>
      </p:pic>
      <p:pic>
        <p:nvPicPr>
          <p:cNvPr id="5" name="4 Imagen" descr="1bab051f5986b20d1e83759329dc8e329.jpg"/>
          <p:cNvPicPr>
            <a:picLocks noChangeAspect="1"/>
          </p:cNvPicPr>
          <p:nvPr/>
        </p:nvPicPr>
        <p:blipFill>
          <a:blip r:embed="rId3" cstate="print"/>
          <a:stretch>
            <a:fillRect/>
          </a:stretch>
        </p:blipFill>
        <p:spPr>
          <a:xfrm>
            <a:off x="4572000" y="0"/>
            <a:ext cx="4572000" cy="2571750"/>
          </a:xfrm>
          <a:prstGeom prst="rect">
            <a:avLst/>
          </a:prstGeom>
        </p:spPr>
      </p:pic>
      <p:pic>
        <p:nvPicPr>
          <p:cNvPr id="6" name="5 Imagen" descr="1bab051f5986b20d1e83759329dc8e329.jpg"/>
          <p:cNvPicPr>
            <a:picLocks noChangeAspect="1"/>
          </p:cNvPicPr>
          <p:nvPr/>
        </p:nvPicPr>
        <p:blipFill>
          <a:blip r:embed="rId3" cstate="print"/>
          <a:stretch>
            <a:fillRect/>
          </a:stretch>
        </p:blipFill>
        <p:spPr>
          <a:xfrm>
            <a:off x="4572000" y="2571750"/>
            <a:ext cx="4572000" cy="2571750"/>
          </a:xfrm>
          <a:prstGeom prst="rect">
            <a:avLst/>
          </a:prstGeom>
        </p:spPr>
      </p:pic>
      <p:sp>
        <p:nvSpPr>
          <p:cNvPr id="7" name="6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8" presetClass="exit" presetSubtype="6" fill="hold" nodeType="withEffect">
                                  <p:stCondLst>
                                    <p:cond delay="2000"/>
                                  </p:stCondLst>
                                  <p:childTnLst>
                                    <p:animEffect transition="out" filter="strips(downRight)">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par>
                                <p:cTn id="10" presetID="18" presetClass="exit" presetSubtype="12" fill="hold" nodeType="withEffect">
                                  <p:stCondLst>
                                    <p:cond delay="2000"/>
                                  </p:stCondLst>
                                  <p:childTnLst>
                                    <p:animEffect transition="out" filter="strips(downLef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18" presetClass="exit" presetSubtype="3" fill="hold" nodeType="withEffect">
                                  <p:stCondLst>
                                    <p:cond delay="2000"/>
                                  </p:stCondLst>
                                  <p:childTnLst>
                                    <p:animEffect transition="out" filter="strips(upRigh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8" presetClass="exit" presetSubtype="9" fill="hold" nodeType="withEffect">
                                  <p:stCondLst>
                                    <p:cond delay="2000"/>
                                  </p:stCondLst>
                                  <p:childTnLst>
                                    <p:animEffect transition="out" filter="strips(upLeft)">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72" fill="hold" nodeType="withEffect">
                                  <p:stCondLst>
                                    <p:cond delay="200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2/3*#ppt_w"/>
                                          </p:val>
                                        </p:tav>
                                        <p:tav tm="100000">
                                          <p:val>
                                            <p:strVal val="#ppt_w"/>
                                          </p:val>
                                        </p:tav>
                                      </p:tavLst>
                                    </p:anim>
                                    <p:anim calcmode="lin" valueType="num">
                                      <p:cBhvr>
                                        <p:cTn id="22" dur="5000" fill="hold"/>
                                        <p:tgtEl>
                                          <p:spTgt spid="2"/>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200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2428860" y="1714494"/>
            <a:ext cx="4357718" cy="1477328"/>
          </a:xfrm>
          <a:prstGeom prst="rect">
            <a:avLst/>
          </a:prstGeom>
          <a:noFill/>
        </p:spPr>
        <p:txBody>
          <a:bodyPr wrap="square" rtlCol="0">
            <a:spAutoFit/>
          </a:bodyPr>
          <a:lstStyle/>
          <a:p>
            <a:pPr algn="ctr"/>
            <a:r>
              <a:rPr lang="es-PE" dirty="0" smtClean="0"/>
              <a:t> </a:t>
            </a:r>
            <a:r>
              <a:rPr lang="es-PE" dirty="0" smtClean="0">
                <a:effectLst>
                  <a:outerShdw blurRad="38100" dist="38100" dir="2700000" algn="tl">
                    <a:srgbClr val="000000">
                      <a:alpha val="43137"/>
                    </a:srgbClr>
                  </a:outerShdw>
                </a:effectLst>
              </a:rPr>
              <a:t>De que nos sirve entristecernos por un día de lluvia, si sabemos que el cielo se pintará de azul en algún momento y a ciencia cierta, siempre podemos verle el lado positivo a los días de lluvia, inclusive a la tormenta…</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6341F5"/>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995d5a9a9e4b9fee7c71a397b1f2648f.jpg"/>
          <p:cNvPicPr>
            <a:picLocks noChangeAspect="1"/>
          </p:cNvPicPr>
          <p:nvPr/>
        </p:nvPicPr>
        <p:blipFill>
          <a:blip r:embed="rId2"/>
          <a:stretch>
            <a:fillRect/>
          </a:stretch>
        </p:blipFill>
        <p:spPr>
          <a:xfrm>
            <a:off x="0" y="0"/>
            <a:ext cx="9141768" cy="5143500"/>
          </a:xfrm>
          <a:prstGeom prst="rect">
            <a:avLst/>
          </a:prstGeom>
          <a:ln>
            <a:noFill/>
          </a:ln>
        </p:spPr>
      </p:pic>
      <p:pic>
        <p:nvPicPr>
          <p:cNvPr id="3" name="2 Imagen" descr="1995d5a9a9e4b9fee7c71a397b1f2648f.jpg"/>
          <p:cNvPicPr>
            <a:picLocks noChangeAspect="1"/>
          </p:cNvPicPr>
          <p:nvPr/>
        </p:nvPicPr>
        <p:blipFill>
          <a:blip r:embed="rId3"/>
          <a:srcRect b="50000"/>
          <a:stretch>
            <a:fillRect/>
          </a:stretch>
        </p:blipFill>
        <p:spPr>
          <a:xfrm>
            <a:off x="0" y="0"/>
            <a:ext cx="9141767" cy="2571750"/>
          </a:xfrm>
          <a:prstGeom prst="rect">
            <a:avLst/>
          </a:prstGeom>
          <a:ln>
            <a:noFill/>
          </a:ln>
        </p:spPr>
      </p:pic>
      <p:pic>
        <p:nvPicPr>
          <p:cNvPr id="5" name="4 Imagen" descr="1995d5a9a9e4b9fee7c71a397b1f2648f.jpg"/>
          <p:cNvPicPr>
            <a:picLocks noChangeAspect="1"/>
          </p:cNvPicPr>
          <p:nvPr/>
        </p:nvPicPr>
        <p:blipFill>
          <a:blip r:embed="rId3"/>
          <a:srcRect t="50000"/>
          <a:stretch>
            <a:fillRect/>
          </a:stretch>
        </p:blipFill>
        <p:spPr>
          <a:xfrm>
            <a:off x="2233" y="2571768"/>
            <a:ext cx="9141767" cy="2571732"/>
          </a:xfrm>
          <a:prstGeom prst="rect">
            <a:avLst/>
          </a:prstGeom>
          <a:ln>
            <a:noFill/>
          </a:ln>
        </p:spPr>
      </p:pic>
      <p:sp>
        <p:nvSpPr>
          <p:cNvPr id="6" name="5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 fill="hold" nodeType="withEffect">
                                  <p:stCondLst>
                                    <p:cond delay="200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7" presetClass="exit" presetSubtype="4" fill="hold" nodeType="withEffect">
                                  <p:stCondLst>
                                    <p:cond delay="2000"/>
                                  </p:stCondLst>
                                  <p:childTnLst>
                                    <p:anim calcmode="lin" valueType="num">
                                      <p:cBhvr>
                                        <p:cTn id="14" dur="5000"/>
                                        <p:tgtEl>
                                          <p:spTgt spid="5"/>
                                        </p:tgtEl>
                                        <p:attrNameLst>
                                          <p:attrName>ppt_x</p:attrName>
                                        </p:attrNameLst>
                                      </p:cBhvr>
                                      <p:tavLst>
                                        <p:tav tm="0">
                                          <p:val>
                                            <p:strVal val="ppt_x"/>
                                          </p:val>
                                        </p:tav>
                                        <p:tav tm="100000">
                                          <p:val>
                                            <p:strVal val="ppt_x"/>
                                          </p:val>
                                        </p:tav>
                                      </p:tavLst>
                                    </p:anim>
                                    <p:anim calcmode="lin" valueType="num">
                                      <p:cBhvr>
                                        <p:cTn id="15" dur="5000"/>
                                        <p:tgtEl>
                                          <p:spTgt spid="5"/>
                                        </p:tgtEl>
                                        <p:attrNameLst>
                                          <p:attrName>ppt_y</p:attrName>
                                        </p:attrNameLst>
                                      </p:cBhvr>
                                      <p:tavLst>
                                        <p:tav tm="0">
                                          <p:val>
                                            <p:strVal val="ppt_y"/>
                                          </p:val>
                                        </p:tav>
                                        <p:tav tm="100000">
                                          <p:val>
                                            <p:strVal val="ppt_y+ppt_h/2"/>
                                          </p:val>
                                        </p:tav>
                                      </p:tavLst>
                                    </p:anim>
                                    <p:anim calcmode="lin" valueType="num">
                                      <p:cBhvr>
                                        <p:cTn id="16" dur="5000"/>
                                        <p:tgtEl>
                                          <p:spTgt spid="5"/>
                                        </p:tgtEl>
                                        <p:attrNameLst>
                                          <p:attrName>ppt_w</p:attrName>
                                        </p:attrNameLst>
                                      </p:cBhvr>
                                      <p:tavLst>
                                        <p:tav tm="0">
                                          <p:val>
                                            <p:strVal val="ppt_w"/>
                                          </p:val>
                                        </p:tav>
                                        <p:tav tm="100000">
                                          <p:val>
                                            <p:strVal val="ppt_w"/>
                                          </p:val>
                                        </p:tav>
                                      </p:tavLst>
                                    </p:anim>
                                    <p:anim calcmode="lin" valueType="num">
                                      <p:cBhvr>
                                        <p:cTn id="17" dur="5000"/>
                                        <p:tgtEl>
                                          <p:spTgt spid="5"/>
                                        </p:tgtEl>
                                        <p:attrNameLst>
                                          <p:attrName>ppt_h</p:attrName>
                                        </p:attrNameLst>
                                      </p:cBhvr>
                                      <p:tavLst>
                                        <p:tav tm="0">
                                          <p:val>
                                            <p:strVal val="ppt_h"/>
                                          </p:val>
                                        </p:tav>
                                        <p:tav tm="100000">
                                          <p:val>
                                            <p:fltVal val="0"/>
                                          </p:val>
                                        </p:tav>
                                      </p:tavLst>
                                    </p:anim>
                                    <p:set>
                                      <p:cBhvr>
                                        <p:cTn id="18" dur="1" fill="hold">
                                          <p:stCondLst>
                                            <p:cond delay="4999"/>
                                          </p:stCondLst>
                                        </p:cTn>
                                        <p:tgtEl>
                                          <p:spTgt spid="5"/>
                                        </p:tgtEl>
                                        <p:attrNameLst>
                                          <p:attrName>style.visibility</p:attrName>
                                        </p:attrNameLst>
                                      </p:cBhvr>
                                      <p:to>
                                        <p:strVal val="hidden"/>
                                      </p:to>
                                    </p:set>
                                  </p:childTnLst>
                                </p:cTn>
                              </p:par>
                              <p:par>
                                <p:cTn id="19" presetID="4" presetClass="exit" presetSubtype="16" fill="hold" nodeType="withEffect">
                                  <p:stCondLst>
                                    <p:cond delay="2000"/>
                                  </p:stCondLst>
                                  <p:childTnLst>
                                    <p:animEffect transition="out" filter="box(in)">
                                      <p:cBhvr>
                                        <p:cTn id="20" dur="5000"/>
                                        <p:tgtEl>
                                          <p:spTgt spid="3"/>
                                        </p:tgtEl>
                                      </p:cBhvr>
                                    </p:animEffect>
                                    <p:set>
                                      <p:cBhvr>
                                        <p:cTn id="21" dur="1" fill="hold">
                                          <p:stCondLst>
                                            <p:cond delay="4999"/>
                                          </p:stCondLst>
                                        </p:cTn>
                                        <p:tgtEl>
                                          <p:spTgt spid="3"/>
                                        </p:tgtEl>
                                        <p:attrNameLst>
                                          <p:attrName>style.visibility</p:attrName>
                                        </p:attrNameLst>
                                      </p:cBhvr>
                                      <p:to>
                                        <p:strVal val="hidden"/>
                                      </p:to>
                                    </p:set>
                                  </p:childTnLst>
                                </p:cTn>
                              </p:par>
                              <p:par>
                                <p:cTn id="22" presetID="4" presetClass="exit" presetSubtype="16" fill="hold" nodeType="withEffect">
                                  <p:stCondLst>
                                    <p:cond delay="2000"/>
                                  </p:stCondLst>
                                  <p:childTnLst>
                                    <p:animEffect transition="out" filter="box(in)">
                                      <p:cBhvr>
                                        <p:cTn id="23" dur="5000"/>
                                        <p:tgtEl>
                                          <p:spTgt spid="5"/>
                                        </p:tgtEl>
                                      </p:cBhvr>
                                    </p:animEffect>
                                    <p:set>
                                      <p:cBhvr>
                                        <p:cTn id="24" dur="1" fill="hold">
                                          <p:stCondLst>
                                            <p:cond delay="4999"/>
                                          </p:stCondLst>
                                        </p:cTn>
                                        <p:tgtEl>
                                          <p:spTgt spid="5"/>
                                        </p:tgtEl>
                                        <p:attrNameLst>
                                          <p:attrName>style.visibility</p:attrName>
                                        </p:attrNameLst>
                                      </p:cBhvr>
                                      <p:to>
                                        <p:strVal val="hidden"/>
                                      </p:to>
                                    </p:set>
                                  </p:childTnLst>
                                </p:cTn>
                              </p:par>
                              <p:par>
                                <p:cTn id="25" presetID="23" presetClass="entr" presetSubtype="272"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2/3*#ppt_w"/>
                                          </p:val>
                                        </p:tav>
                                        <p:tav tm="100000">
                                          <p:val>
                                            <p:strVal val="#ppt_w"/>
                                          </p:val>
                                        </p:tav>
                                      </p:tavLst>
                                    </p:anim>
                                    <p:anim calcmode="lin" valueType="num">
                                      <p:cBhvr>
                                        <p:cTn id="28" dur="5000" fill="hold"/>
                                        <p:tgtEl>
                                          <p:spTgt spid="2"/>
                                        </p:tgtEl>
                                        <p:attrNameLst>
                                          <p:attrName>ppt_h</p:attrName>
                                        </p:attrNameLst>
                                      </p:cBhvr>
                                      <p:tavLst>
                                        <p:tav tm="0">
                                          <p:val>
                                            <p:strVal val="2/3*#ppt_h"/>
                                          </p:val>
                                        </p:tav>
                                        <p:tav tm="100000">
                                          <p:val>
                                            <p:strVal val="#ppt_h"/>
                                          </p:val>
                                        </p:tav>
                                      </p:tavLst>
                                    </p:anim>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359E"/>
            </a:gs>
            <a:gs pos="50000">
              <a:srgbClr val="92D050">
                <a:shade val="67500"/>
                <a:satMod val="115000"/>
              </a:srgbClr>
            </a:gs>
            <a:gs pos="100000">
              <a:srgbClr val="92D05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bacb0a62d3034ea81ce32589d1313fd7.jpg"/>
          <p:cNvPicPr>
            <a:picLocks noChangeAspect="1"/>
          </p:cNvPicPr>
          <p:nvPr/>
        </p:nvPicPr>
        <p:blipFill>
          <a:blip r:embed="rId2"/>
          <a:stretch>
            <a:fillRect/>
          </a:stretch>
        </p:blipFill>
        <p:spPr>
          <a:xfrm>
            <a:off x="-1" y="0"/>
            <a:ext cx="9144001" cy="5143500"/>
          </a:xfrm>
          <a:prstGeom prst="rect">
            <a:avLst/>
          </a:prstGeom>
        </p:spPr>
      </p:pic>
      <p:pic>
        <p:nvPicPr>
          <p:cNvPr id="3" name="2 Imagen" descr="1bacb0a62d3034ea81ce32589d1313fd7.jpg"/>
          <p:cNvPicPr>
            <a:picLocks noChangeAspect="1"/>
          </p:cNvPicPr>
          <p:nvPr/>
        </p:nvPicPr>
        <p:blipFill>
          <a:blip r:embed="rId3"/>
          <a:stretch>
            <a:fillRect/>
          </a:stretch>
        </p:blipFill>
        <p:spPr>
          <a:xfrm>
            <a:off x="-1" y="0"/>
            <a:ext cx="9144001" cy="5143500"/>
          </a:xfrm>
          <a:prstGeom prst="rect">
            <a:avLst/>
          </a:prstGeom>
        </p:spPr>
      </p:pic>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a439c62f3e31fcc097a6252d6d6fb3b.jpg"/>
          <p:cNvPicPr>
            <a:picLocks noChangeAspect="1"/>
          </p:cNvPicPr>
          <p:nvPr/>
        </p:nvPicPr>
        <p:blipFill>
          <a:blip r:embed="rId2"/>
          <a:stretch>
            <a:fillRect/>
          </a:stretch>
        </p:blipFill>
        <p:spPr>
          <a:xfrm>
            <a:off x="0" y="0"/>
            <a:ext cx="9144000" cy="5143500"/>
          </a:xfrm>
          <a:prstGeom prst="rect">
            <a:avLst/>
          </a:prstGeom>
        </p:spPr>
      </p:pic>
      <p:pic>
        <p:nvPicPr>
          <p:cNvPr id="3" name="2 Imagen" descr="1ea439c62f3e31fcc097a6252d6d6fb3b.jpg"/>
          <p:cNvPicPr>
            <a:picLocks noChangeAspect="1"/>
          </p:cNvPicPr>
          <p:nvPr/>
        </p:nvPicPr>
        <p:blipFill>
          <a:blip r:embed="rId3" cstate="print"/>
          <a:stretch>
            <a:fillRect/>
          </a:stretch>
        </p:blipFill>
        <p:spPr>
          <a:xfrm>
            <a:off x="0" y="0"/>
            <a:ext cx="4572000" cy="2571750"/>
          </a:xfrm>
          <a:prstGeom prst="rect">
            <a:avLst/>
          </a:prstGeom>
        </p:spPr>
      </p:pic>
      <p:pic>
        <p:nvPicPr>
          <p:cNvPr id="4" name="3 Imagen" descr="1ea439c62f3e31fcc097a6252d6d6fb3b.jpg"/>
          <p:cNvPicPr>
            <a:picLocks noChangeAspect="1"/>
          </p:cNvPicPr>
          <p:nvPr/>
        </p:nvPicPr>
        <p:blipFill>
          <a:blip r:embed="rId3" cstate="print"/>
          <a:stretch>
            <a:fillRect/>
          </a:stretch>
        </p:blipFill>
        <p:spPr>
          <a:xfrm>
            <a:off x="0" y="2571750"/>
            <a:ext cx="4572000" cy="2571750"/>
          </a:xfrm>
          <a:prstGeom prst="rect">
            <a:avLst/>
          </a:prstGeom>
        </p:spPr>
      </p:pic>
      <p:pic>
        <p:nvPicPr>
          <p:cNvPr id="5" name="4 Imagen" descr="1ea439c62f3e31fcc097a6252d6d6fb3b.jpg"/>
          <p:cNvPicPr>
            <a:picLocks noChangeAspect="1"/>
          </p:cNvPicPr>
          <p:nvPr/>
        </p:nvPicPr>
        <p:blipFill>
          <a:blip r:embed="rId3" cstate="print"/>
          <a:stretch>
            <a:fillRect/>
          </a:stretch>
        </p:blipFill>
        <p:spPr>
          <a:xfrm>
            <a:off x="4572000" y="0"/>
            <a:ext cx="4572000" cy="2571750"/>
          </a:xfrm>
          <a:prstGeom prst="rect">
            <a:avLst/>
          </a:prstGeom>
        </p:spPr>
      </p:pic>
      <p:pic>
        <p:nvPicPr>
          <p:cNvPr id="6" name="5 Imagen" descr="1ea439c62f3e31fcc097a6252d6d6fb3b.jpg"/>
          <p:cNvPicPr>
            <a:picLocks noChangeAspect="1"/>
          </p:cNvPicPr>
          <p:nvPr/>
        </p:nvPicPr>
        <p:blipFill>
          <a:blip r:embed="rId3" cstate="print"/>
          <a:stretch>
            <a:fillRect/>
          </a:stretch>
        </p:blipFill>
        <p:spPr>
          <a:xfrm>
            <a:off x="4572000" y="2571750"/>
            <a:ext cx="4572000" cy="2571750"/>
          </a:xfrm>
          <a:prstGeom prst="rect">
            <a:avLst/>
          </a:prstGeom>
        </p:spPr>
      </p:pic>
      <p:sp>
        <p:nvSpPr>
          <p:cNvPr id="7" name="6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8" presetClass="exit" presetSubtype="12" fill="hold" nodeType="withEffect">
                                  <p:stCondLst>
                                    <p:cond delay="2000"/>
                                  </p:stCondLst>
                                  <p:childTnLst>
                                    <p:animEffect transition="out" filter="strips(downLeft)">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18" presetClass="exit" presetSubtype="9" fill="hold" nodeType="withEffect">
                                  <p:stCondLst>
                                    <p:cond delay="2000"/>
                                  </p:stCondLst>
                                  <p:childTnLst>
                                    <p:animEffect transition="out" filter="strips(upLeft)">
                                      <p:cBhvr>
                                        <p:cTn id="11" dur="5000"/>
                                        <p:tgtEl>
                                          <p:spTgt spid="6"/>
                                        </p:tgtEl>
                                      </p:cBhvr>
                                    </p:animEffect>
                                    <p:set>
                                      <p:cBhvr>
                                        <p:cTn id="12" dur="1" fill="hold">
                                          <p:stCondLst>
                                            <p:cond delay="4999"/>
                                          </p:stCondLst>
                                        </p:cTn>
                                        <p:tgtEl>
                                          <p:spTgt spid="6"/>
                                        </p:tgtEl>
                                        <p:attrNameLst>
                                          <p:attrName>style.visibility</p:attrName>
                                        </p:attrNameLst>
                                      </p:cBhvr>
                                      <p:to>
                                        <p:strVal val="hidden"/>
                                      </p:to>
                                    </p:set>
                                  </p:childTnLst>
                                </p:cTn>
                              </p:par>
                              <p:par>
                                <p:cTn id="13" presetID="18" presetClass="exit" presetSubtype="6" fill="hold" nodeType="withEffect">
                                  <p:stCondLst>
                                    <p:cond delay="2000"/>
                                  </p:stCondLst>
                                  <p:childTnLst>
                                    <p:animEffect transition="out" filter="strips(downRigh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8" presetClass="exit" presetSubtype="3" fill="hold" nodeType="withEffect">
                                  <p:stCondLst>
                                    <p:cond delay="2000"/>
                                  </p:stCondLst>
                                  <p:childTnLst>
                                    <p:animEffect transition="out" filter="strips(upRigh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ntr" presetSubtype="272" fill="hold" nodeType="withEffect">
                                  <p:stCondLst>
                                    <p:cond delay="200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2/3*#ppt_w"/>
                                          </p:val>
                                        </p:tav>
                                        <p:tav tm="100000">
                                          <p:val>
                                            <p:strVal val="#ppt_w"/>
                                          </p:val>
                                        </p:tav>
                                      </p:tavLst>
                                    </p:anim>
                                    <p:anim calcmode="lin" valueType="num">
                                      <p:cBhvr>
                                        <p:cTn id="22" dur="5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200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2000232" y="1500180"/>
            <a:ext cx="4857783" cy="2031325"/>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Ciertamente habrá días cargados de momentos de satisfacción, otros donde nos cueste un poco más sonreír, pero no nos afanemos, incluso cuando haya momentos en los cuales nos cueste ser optimistas, en los cuales no logremos conectarnos a nosotros mismos, debemos tomar consciencia de que ninguna emoción es permanente, nada de hecho es permanente</a:t>
            </a:r>
            <a:endParaRPr lang="es-PE" dirty="0">
              <a:effectLst>
                <a:outerShdw blurRad="38100" dist="38100" dir="2700000" algn="tl">
                  <a:srgbClr val="000000">
                    <a:alpha val="43137"/>
                  </a:srgbClr>
                </a:outerShdw>
              </a:effectLst>
            </a:endParaRPr>
          </a:p>
        </p:txBody>
      </p:sp>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2">
                <a:lumMod val="75000"/>
                <a:shade val="67500"/>
                <a:satMod val="115000"/>
              </a:schemeClr>
            </a:gs>
            <a:gs pos="100000">
              <a:schemeClr val="accent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be3d244fdd926705332a1d794b5cde6e.jpg"/>
          <p:cNvPicPr>
            <a:picLocks noChangeAspect="1"/>
          </p:cNvPicPr>
          <p:nvPr/>
        </p:nvPicPr>
        <p:blipFill>
          <a:blip r:embed="rId2"/>
          <a:stretch>
            <a:fillRect/>
          </a:stretch>
        </p:blipFill>
        <p:spPr>
          <a:xfrm>
            <a:off x="-1" y="0"/>
            <a:ext cx="9144001" cy="5144757"/>
          </a:xfrm>
          <a:prstGeom prst="rect">
            <a:avLst/>
          </a:prstGeom>
          <a:ln>
            <a:noFill/>
          </a:ln>
        </p:spPr>
      </p:pic>
      <p:pic>
        <p:nvPicPr>
          <p:cNvPr id="6" name="5 Imagen" descr="1be3d244fdd926705332a1d794b5cde6e.jpg"/>
          <p:cNvPicPr>
            <a:picLocks noChangeAspect="1"/>
          </p:cNvPicPr>
          <p:nvPr/>
        </p:nvPicPr>
        <p:blipFill>
          <a:blip r:embed="rId3"/>
          <a:srcRect l="50000"/>
          <a:stretch>
            <a:fillRect/>
          </a:stretch>
        </p:blipFill>
        <p:spPr>
          <a:xfrm>
            <a:off x="4572032" y="0"/>
            <a:ext cx="4571968" cy="5143500"/>
          </a:xfrm>
          <a:prstGeom prst="rect">
            <a:avLst/>
          </a:prstGeom>
          <a:ln>
            <a:noFill/>
          </a:ln>
        </p:spPr>
      </p:pic>
      <p:pic>
        <p:nvPicPr>
          <p:cNvPr id="8" name="7 Imagen" descr="1be3d244fdd926705332a1d794b5cde6e.jpg"/>
          <p:cNvPicPr>
            <a:picLocks noChangeAspect="1"/>
          </p:cNvPicPr>
          <p:nvPr/>
        </p:nvPicPr>
        <p:blipFill>
          <a:blip r:embed="rId3"/>
          <a:srcRect r="50000"/>
          <a:stretch>
            <a:fillRect/>
          </a:stretch>
        </p:blipFill>
        <p:spPr>
          <a:xfrm>
            <a:off x="0" y="0"/>
            <a:ext cx="4572032" cy="5143500"/>
          </a:xfrm>
          <a:prstGeom prst="rect">
            <a:avLst/>
          </a:prstGeom>
          <a:ln>
            <a:noFill/>
          </a:ln>
        </p:spPr>
      </p:pic>
      <p:sp>
        <p:nvSpPr>
          <p:cNvPr id="5" name="4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5000"/>
                                        <p:tgtEl>
                                          <p:spTgt spid="8"/>
                                        </p:tgtEl>
                                        <p:attrNameLst>
                                          <p:attrName>ppt_x</p:attrName>
                                        </p:attrNameLst>
                                      </p:cBhvr>
                                      <p:tavLst>
                                        <p:tav tm="0">
                                          <p:val>
                                            <p:strVal val="ppt_x"/>
                                          </p:val>
                                        </p:tav>
                                        <p:tav tm="100000">
                                          <p:val>
                                            <p:strVal val="ppt_x-ppt_w/2"/>
                                          </p:val>
                                        </p:tav>
                                      </p:tavLst>
                                    </p:anim>
                                    <p:anim calcmode="lin" valueType="num">
                                      <p:cBhvr>
                                        <p:cTn id="9" dur="5000"/>
                                        <p:tgtEl>
                                          <p:spTgt spid="8"/>
                                        </p:tgtEl>
                                        <p:attrNameLst>
                                          <p:attrName>ppt_y</p:attrName>
                                        </p:attrNameLst>
                                      </p:cBhvr>
                                      <p:tavLst>
                                        <p:tav tm="0">
                                          <p:val>
                                            <p:strVal val="ppt_y"/>
                                          </p:val>
                                        </p:tav>
                                        <p:tav tm="100000">
                                          <p:val>
                                            <p:strVal val="ppt_y"/>
                                          </p:val>
                                        </p:tav>
                                      </p:tavLst>
                                    </p:anim>
                                    <p:anim calcmode="lin" valueType="num">
                                      <p:cBhvr>
                                        <p:cTn id="10" dur="5000"/>
                                        <p:tgtEl>
                                          <p:spTgt spid="8"/>
                                        </p:tgtEl>
                                        <p:attrNameLst>
                                          <p:attrName>ppt_w</p:attrName>
                                        </p:attrNameLst>
                                      </p:cBhvr>
                                      <p:tavLst>
                                        <p:tav tm="0">
                                          <p:val>
                                            <p:strVal val="ppt_w"/>
                                          </p:val>
                                        </p:tav>
                                        <p:tav tm="100000">
                                          <p:val>
                                            <p:fltVal val="0"/>
                                          </p:val>
                                        </p:tav>
                                      </p:tavLst>
                                    </p:anim>
                                    <p:anim calcmode="lin" valueType="num">
                                      <p:cBhvr>
                                        <p:cTn id="11" dur="5000"/>
                                        <p:tgtEl>
                                          <p:spTgt spid="8"/>
                                        </p:tgtEl>
                                        <p:attrNameLst>
                                          <p:attrName>ppt_h</p:attrName>
                                        </p:attrNameLst>
                                      </p:cBhvr>
                                      <p:tavLst>
                                        <p:tav tm="0">
                                          <p:val>
                                            <p:strVal val="ppt_h"/>
                                          </p:val>
                                        </p:tav>
                                        <p:tav tm="100000">
                                          <p:val>
                                            <p:strVal val="ppt_h"/>
                                          </p:val>
                                        </p:tav>
                                      </p:tavLst>
                                    </p:anim>
                                    <p:set>
                                      <p:cBhvr>
                                        <p:cTn id="12" dur="1" fill="hold">
                                          <p:stCondLst>
                                            <p:cond delay="4999"/>
                                          </p:stCondLst>
                                        </p:cTn>
                                        <p:tgtEl>
                                          <p:spTgt spid="8"/>
                                        </p:tgtEl>
                                        <p:attrNameLst>
                                          <p:attrName>style.visibility</p:attrName>
                                        </p:attrNameLst>
                                      </p:cBhvr>
                                      <p:to>
                                        <p:strVal val="hidden"/>
                                      </p:to>
                                    </p:set>
                                  </p:childTnLst>
                                </p:cTn>
                              </p:par>
                              <p:par>
                                <p:cTn id="13" presetID="17" presetClass="exit" presetSubtype="2" fill="hold" nodeType="withEffect">
                                  <p:stCondLst>
                                    <p:cond delay="2000"/>
                                  </p:stCondLst>
                                  <p:childTnLst>
                                    <p:anim calcmode="lin" valueType="num">
                                      <p:cBhvr>
                                        <p:cTn id="14" dur="5000"/>
                                        <p:tgtEl>
                                          <p:spTgt spid="6"/>
                                        </p:tgtEl>
                                        <p:attrNameLst>
                                          <p:attrName>ppt_x</p:attrName>
                                        </p:attrNameLst>
                                      </p:cBhvr>
                                      <p:tavLst>
                                        <p:tav tm="0">
                                          <p:val>
                                            <p:strVal val="ppt_x"/>
                                          </p:val>
                                        </p:tav>
                                        <p:tav tm="100000">
                                          <p:val>
                                            <p:strVal val="ppt_x+ppt_w/2"/>
                                          </p:val>
                                        </p:tav>
                                      </p:tavLst>
                                    </p:anim>
                                    <p:anim calcmode="lin" valueType="num">
                                      <p:cBhvr>
                                        <p:cTn id="15" dur="5000"/>
                                        <p:tgtEl>
                                          <p:spTgt spid="6"/>
                                        </p:tgtEl>
                                        <p:attrNameLst>
                                          <p:attrName>ppt_y</p:attrName>
                                        </p:attrNameLst>
                                      </p:cBhvr>
                                      <p:tavLst>
                                        <p:tav tm="0">
                                          <p:val>
                                            <p:strVal val="ppt_y"/>
                                          </p:val>
                                        </p:tav>
                                        <p:tav tm="100000">
                                          <p:val>
                                            <p:strVal val="ppt_y"/>
                                          </p:val>
                                        </p:tav>
                                      </p:tavLst>
                                    </p:anim>
                                    <p:anim calcmode="lin" valueType="num">
                                      <p:cBhvr>
                                        <p:cTn id="16" dur="5000"/>
                                        <p:tgtEl>
                                          <p:spTgt spid="6"/>
                                        </p:tgtEl>
                                        <p:attrNameLst>
                                          <p:attrName>ppt_w</p:attrName>
                                        </p:attrNameLst>
                                      </p:cBhvr>
                                      <p:tavLst>
                                        <p:tav tm="0">
                                          <p:val>
                                            <p:strVal val="ppt_w"/>
                                          </p:val>
                                        </p:tav>
                                        <p:tav tm="100000">
                                          <p:val>
                                            <p:fltVal val="0"/>
                                          </p:val>
                                        </p:tav>
                                      </p:tavLst>
                                    </p:anim>
                                    <p:anim calcmode="lin" valueType="num">
                                      <p:cBhvr>
                                        <p:cTn id="17" dur="5000"/>
                                        <p:tgtEl>
                                          <p:spTgt spid="6"/>
                                        </p:tgtEl>
                                        <p:attrNameLst>
                                          <p:attrName>ppt_h</p:attrName>
                                        </p:attrNameLst>
                                      </p:cBhvr>
                                      <p:tavLst>
                                        <p:tav tm="0">
                                          <p:val>
                                            <p:strVal val="ppt_h"/>
                                          </p:val>
                                        </p:tav>
                                        <p:tav tm="100000">
                                          <p:val>
                                            <p:strVal val="ppt_h"/>
                                          </p:val>
                                        </p:tav>
                                      </p:tavLst>
                                    </p:anim>
                                    <p:set>
                                      <p:cBhvr>
                                        <p:cTn id="18" dur="1" fill="hold">
                                          <p:stCondLst>
                                            <p:cond delay="4999"/>
                                          </p:stCondLst>
                                        </p:cTn>
                                        <p:tgtEl>
                                          <p:spTgt spid="6"/>
                                        </p:tgtEl>
                                        <p:attrNameLst>
                                          <p:attrName>style.visibility</p:attrName>
                                        </p:attrNameLst>
                                      </p:cBhvr>
                                      <p:to>
                                        <p:strVal val="hidden"/>
                                      </p:to>
                                    </p:set>
                                  </p:childTnLst>
                                </p:cTn>
                              </p:par>
                              <p:par>
                                <p:cTn id="19" presetID="4" presetClass="exit" presetSubtype="16" fill="hold" nodeType="withEffect">
                                  <p:stCondLst>
                                    <p:cond delay="2000"/>
                                  </p:stCondLst>
                                  <p:childTnLst>
                                    <p:animEffect transition="out" filter="box(in)">
                                      <p:cBhvr>
                                        <p:cTn id="20" dur="5000"/>
                                        <p:tgtEl>
                                          <p:spTgt spid="6"/>
                                        </p:tgtEl>
                                      </p:cBhvr>
                                    </p:animEffect>
                                    <p:set>
                                      <p:cBhvr>
                                        <p:cTn id="21" dur="1" fill="hold">
                                          <p:stCondLst>
                                            <p:cond delay="4999"/>
                                          </p:stCondLst>
                                        </p:cTn>
                                        <p:tgtEl>
                                          <p:spTgt spid="6"/>
                                        </p:tgtEl>
                                        <p:attrNameLst>
                                          <p:attrName>style.visibility</p:attrName>
                                        </p:attrNameLst>
                                      </p:cBhvr>
                                      <p:to>
                                        <p:strVal val="hidden"/>
                                      </p:to>
                                    </p:set>
                                  </p:childTnLst>
                                </p:cTn>
                              </p:par>
                              <p:par>
                                <p:cTn id="22" presetID="4" presetClass="exit" presetSubtype="16" fill="hold" nodeType="withEffect">
                                  <p:stCondLst>
                                    <p:cond delay="2000"/>
                                  </p:stCondLst>
                                  <p:childTnLst>
                                    <p:animEffect transition="out" filter="box(in)">
                                      <p:cBhvr>
                                        <p:cTn id="23" dur="5000"/>
                                        <p:tgtEl>
                                          <p:spTgt spid="8"/>
                                        </p:tgtEl>
                                      </p:cBhvr>
                                    </p:animEffect>
                                    <p:set>
                                      <p:cBhvr>
                                        <p:cTn id="24" dur="1" fill="hold">
                                          <p:stCondLst>
                                            <p:cond delay="4999"/>
                                          </p:stCondLst>
                                        </p:cTn>
                                        <p:tgtEl>
                                          <p:spTgt spid="8"/>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4/3*#ppt_w"/>
                                          </p:val>
                                        </p:tav>
                                        <p:tav tm="100000">
                                          <p:val>
                                            <p:strVal val="#ppt_w"/>
                                          </p:val>
                                        </p:tav>
                                      </p:tavLst>
                                    </p:anim>
                                    <p:anim calcmode="lin" valueType="num">
                                      <p:cBhvr>
                                        <p:cTn id="28" dur="5000" fill="hold"/>
                                        <p:tgtEl>
                                          <p:spTgt spid="2"/>
                                        </p:tgtEl>
                                        <p:attrNameLst>
                                          <p:attrName>ppt_h</p:attrName>
                                        </p:attrNameLst>
                                      </p:cBhvr>
                                      <p:tavLst>
                                        <p:tav tm="0">
                                          <p:val>
                                            <p:strVal val="4/3*#ppt_h"/>
                                          </p:val>
                                        </p:tav>
                                        <p:tav tm="100000">
                                          <p:val>
                                            <p:strVal val="#ppt_h"/>
                                          </p:val>
                                        </p:tav>
                                      </p:tavLst>
                                    </p:anim>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45000">
              <a:srgbClr val="FF7A00"/>
            </a:gs>
            <a:gs pos="70000">
              <a:srgbClr val="FF0300"/>
            </a:gs>
            <a:gs pos="100000">
              <a:srgbClr val="4D0808"/>
            </a:gs>
          </a:gsLst>
          <a:lin ang="5400000" scaled="1"/>
          <a:tileRect/>
        </a:gradFill>
        <a:effectLst/>
      </p:bgPr>
    </p:bg>
    <p:spTree>
      <p:nvGrpSpPr>
        <p:cNvPr id="1" name=""/>
        <p:cNvGrpSpPr/>
        <p:nvPr/>
      </p:nvGrpSpPr>
      <p:grpSpPr>
        <a:xfrm>
          <a:off x="0" y="0"/>
          <a:ext cx="0" cy="0"/>
          <a:chOff x="0" y="0"/>
          <a:chExt cx="0" cy="0"/>
        </a:xfrm>
      </p:grpSpPr>
      <p:pic>
        <p:nvPicPr>
          <p:cNvPr id="2" name="1 Imagen" descr="e7042e93d759da69cad97f973ba143ca.jpg"/>
          <p:cNvPicPr>
            <a:picLocks noChangeAspect="1"/>
          </p:cNvPicPr>
          <p:nvPr/>
        </p:nvPicPr>
        <p:blipFill>
          <a:blip r:embed="rId2"/>
          <a:stretch>
            <a:fillRect/>
          </a:stretch>
        </p:blipFill>
        <p:spPr>
          <a:xfrm>
            <a:off x="0" y="0"/>
            <a:ext cx="9141768" cy="5143500"/>
          </a:xfrm>
          <a:prstGeom prst="rect">
            <a:avLst/>
          </a:prstGeom>
        </p:spPr>
      </p:pic>
      <p:pic>
        <p:nvPicPr>
          <p:cNvPr id="3" name="2 Imagen" descr="1e7042e93d759da69cad97f973ba143ca.jpg"/>
          <p:cNvPicPr>
            <a:picLocks noChangeAspect="1"/>
          </p:cNvPicPr>
          <p:nvPr/>
        </p:nvPicPr>
        <p:blipFill>
          <a:blip r:embed="rId3"/>
          <a:stretch>
            <a:fillRect/>
          </a:stretch>
        </p:blipFill>
        <p:spPr>
          <a:xfrm>
            <a:off x="0" y="0"/>
            <a:ext cx="9141768" cy="5143500"/>
          </a:xfrm>
          <a:prstGeom prst="rect">
            <a:avLst/>
          </a:prstGeom>
        </p:spPr>
      </p:pic>
      <p:sp>
        <p:nvSpPr>
          <p:cNvPr id="4" name="3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5" name="4 Imagen" descr="0_4f86d_545bae5d_XL.png"/>
          <p:cNvPicPr>
            <a:picLocks noChangeAspect="1"/>
          </p:cNvPicPr>
          <p:nvPr/>
        </p:nvPicPr>
        <p:blipFill>
          <a:blip r:embed="rId2"/>
          <a:srcRect t="4503" b="3820"/>
          <a:stretch>
            <a:fillRect/>
          </a:stretch>
        </p:blipFill>
        <p:spPr>
          <a:xfrm>
            <a:off x="571472" y="0"/>
            <a:ext cx="7946819" cy="5143500"/>
          </a:xfrm>
          <a:prstGeom prst="rect">
            <a:avLst/>
          </a:prstGeom>
        </p:spPr>
      </p:pic>
      <p:sp>
        <p:nvSpPr>
          <p:cNvPr id="3" name="2 CuadroTexto"/>
          <p:cNvSpPr txBox="1"/>
          <p:nvPr/>
        </p:nvSpPr>
        <p:spPr>
          <a:xfrm>
            <a:off x="1928794" y="1714494"/>
            <a:ext cx="4929222" cy="1754326"/>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Practiquemos observar y mantenernos presentes, tratando de calmar a nuestra siempre inquieta mente, que por alguna razón siempre ve una amenaza latente, en lo bueno en lo malo y procuremos cargarnos siempre de energía positiva, para que siempre tengamos motivos para sonreír y para agradecer… y principalmente capacidad para notarlos</a:t>
            </a:r>
            <a:endParaRPr lang="es-PE" dirty="0">
              <a:effectLst>
                <a:outerShdw blurRad="38100" dist="38100" dir="2700000" algn="tl">
                  <a:srgbClr val="000000">
                    <a:alpha val="43137"/>
                  </a:srgbClr>
                </a:outerShdw>
              </a:effectLst>
            </a:endParaRPr>
          </a:p>
        </p:txBody>
      </p:sp>
      <p:sp>
        <p:nvSpPr>
          <p:cNvPr id="4" name="3 CuadroTexto"/>
          <p:cNvSpPr txBox="1"/>
          <p:nvPr/>
        </p:nvSpPr>
        <p:spPr>
          <a:xfrm>
            <a:off x="4929190" y="4143386"/>
            <a:ext cx="1122423" cy="553998"/>
          </a:xfrm>
          <a:prstGeom prst="rect">
            <a:avLst/>
          </a:prstGeom>
          <a:noFill/>
        </p:spPr>
        <p:txBody>
          <a:bodyPr wrap="none" rtlCol="0">
            <a:spAutoFit/>
          </a:bodyPr>
          <a:lstStyle/>
          <a:p>
            <a:r>
              <a:rPr lang="es-PE" sz="1200" dirty="0" smtClean="0">
                <a:solidFill>
                  <a:srgbClr val="492303"/>
                </a:solidFill>
              </a:rPr>
              <a:t>Texto: Sara </a:t>
            </a:r>
            <a:r>
              <a:rPr lang="es-PE" sz="1200" dirty="0" err="1" smtClean="0">
                <a:solidFill>
                  <a:srgbClr val="492303"/>
                </a:solidFill>
              </a:rPr>
              <a:t>Tibet</a:t>
            </a:r>
            <a:endParaRPr lang="es-PE" sz="1200" dirty="0" smtClean="0">
              <a:solidFill>
                <a:srgbClr val="492303"/>
              </a:solidFill>
            </a:endParaRPr>
          </a:p>
          <a:p>
            <a:endParaRPr lang="es-PE" dirty="0"/>
          </a:p>
        </p:txBody>
      </p:sp>
      <p:sp>
        <p:nvSpPr>
          <p:cNvPr id="6" name="5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6341F5"/>
            </a:gs>
            <a:gs pos="50000">
              <a:schemeClr val="tx1">
                <a:lumMod val="95000"/>
                <a:shade val="67500"/>
                <a:satMod val="115000"/>
              </a:schemeClr>
            </a:gs>
            <a:gs pos="100000">
              <a:schemeClr val="tx1">
                <a:lumMod val="9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f24342265cd22d1148caa7b1d9e6b83d.jpg"/>
          <p:cNvPicPr>
            <a:picLocks noChangeAspect="1"/>
          </p:cNvPicPr>
          <p:nvPr/>
        </p:nvPicPr>
        <p:blipFill>
          <a:blip r:embed="rId2"/>
          <a:stretch>
            <a:fillRect/>
          </a:stretch>
        </p:blipFill>
        <p:spPr>
          <a:xfrm>
            <a:off x="0" y="0"/>
            <a:ext cx="9141768" cy="5143500"/>
          </a:xfrm>
          <a:prstGeom prst="rect">
            <a:avLst/>
          </a:prstGeom>
          <a:ln>
            <a:noFill/>
          </a:ln>
        </p:spPr>
      </p:pic>
      <p:pic>
        <p:nvPicPr>
          <p:cNvPr id="3" name="2 Imagen" descr="1f24342265cd22d1148caa7b1d9e6b83d.jpg"/>
          <p:cNvPicPr>
            <a:picLocks noChangeAspect="1"/>
          </p:cNvPicPr>
          <p:nvPr/>
        </p:nvPicPr>
        <p:blipFill>
          <a:blip r:embed="rId3" cstate="print"/>
          <a:srcRect b="50000"/>
          <a:stretch>
            <a:fillRect/>
          </a:stretch>
        </p:blipFill>
        <p:spPr>
          <a:xfrm>
            <a:off x="2232" y="0"/>
            <a:ext cx="9141768" cy="2571768"/>
          </a:xfrm>
          <a:prstGeom prst="rect">
            <a:avLst/>
          </a:prstGeom>
          <a:ln>
            <a:noFill/>
          </a:ln>
        </p:spPr>
      </p:pic>
      <p:pic>
        <p:nvPicPr>
          <p:cNvPr id="4" name="3 Imagen" descr="1f24342265cd22d1148caa7b1d9e6b83d.jpg"/>
          <p:cNvPicPr>
            <a:picLocks noChangeAspect="1"/>
          </p:cNvPicPr>
          <p:nvPr/>
        </p:nvPicPr>
        <p:blipFill>
          <a:blip r:embed="rId3" cstate="print"/>
          <a:srcRect t="50000"/>
          <a:stretch>
            <a:fillRect/>
          </a:stretch>
        </p:blipFill>
        <p:spPr>
          <a:xfrm>
            <a:off x="0" y="2571768"/>
            <a:ext cx="9141768" cy="2571732"/>
          </a:xfrm>
          <a:prstGeom prst="rect">
            <a:avLst/>
          </a:prstGeom>
          <a:ln>
            <a:noFill/>
          </a:ln>
        </p:spPr>
      </p:pic>
      <p:pic>
        <p:nvPicPr>
          <p:cNvPr id="5" name="4 Imagen" descr="g-gif-update (6).gif"/>
          <p:cNvPicPr>
            <a:picLocks noChangeAspect="1"/>
          </p:cNvPicPr>
          <p:nvPr/>
        </p:nvPicPr>
        <p:blipFill>
          <a:blip r:embed="rId4"/>
          <a:stretch>
            <a:fillRect/>
          </a:stretch>
        </p:blipFill>
        <p:spPr>
          <a:xfrm rot="20886123">
            <a:off x="1510395" y="3384297"/>
            <a:ext cx="1715523" cy="767244"/>
          </a:xfrm>
          <a:prstGeom prst="rect">
            <a:avLst/>
          </a:prstGeom>
        </p:spPr>
      </p:pic>
      <p:sp>
        <p:nvSpPr>
          <p:cNvPr id="6" name="5 Rectángulo"/>
          <p:cNvSpPr/>
          <p:nvPr/>
        </p:nvSpPr>
        <p:spPr>
          <a:xfrm>
            <a:off x="-714412" y="-214332"/>
            <a:ext cx="10215602" cy="5715004"/>
          </a:xfrm>
          <a:prstGeom prst="rect">
            <a:avLst/>
          </a:prstGeom>
          <a:gradFill flip="none" rotWithShape="1">
            <a:gsLst>
              <a:gs pos="51000">
                <a:srgbClr val="000000"/>
              </a:gs>
              <a:gs pos="39999">
                <a:srgbClr val="0A128C"/>
              </a:gs>
              <a:gs pos="70000">
                <a:srgbClr val="181CC7"/>
              </a:gs>
              <a:gs pos="88000">
                <a:srgbClr val="7005D4"/>
              </a:gs>
              <a:gs pos="100000">
                <a:srgbClr val="8C3D9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 fill="hold" nodeType="withEffect">
                                  <p:stCondLst>
                                    <p:cond delay="200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7" presetClass="exit" presetSubtype="4" fill="hold" nodeType="withEffect">
                                  <p:stCondLst>
                                    <p:cond delay="2000"/>
                                  </p:stCondLst>
                                  <p:childTnLst>
                                    <p:anim calcmode="lin" valueType="num">
                                      <p:cBhvr>
                                        <p:cTn id="14" dur="5000"/>
                                        <p:tgtEl>
                                          <p:spTgt spid="4"/>
                                        </p:tgtEl>
                                        <p:attrNameLst>
                                          <p:attrName>ppt_x</p:attrName>
                                        </p:attrNameLst>
                                      </p:cBhvr>
                                      <p:tavLst>
                                        <p:tav tm="0">
                                          <p:val>
                                            <p:strVal val="ppt_x"/>
                                          </p:val>
                                        </p:tav>
                                        <p:tav tm="100000">
                                          <p:val>
                                            <p:strVal val="ppt_x"/>
                                          </p:val>
                                        </p:tav>
                                      </p:tavLst>
                                    </p:anim>
                                    <p:anim calcmode="lin" valueType="num">
                                      <p:cBhvr>
                                        <p:cTn id="15" dur="5000"/>
                                        <p:tgtEl>
                                          <p:spTgt spid="4"/>
                                        </p:tgtEl>
                                        <p:attrNameLst>
                                          <p:attrName>ppt_y</p:attrName>
                                        </p:attrNameLst>
                                      </p:cBhvr>
                                      <p:tavLst>
                                        <p:tav tm="0">
                                          <p:val>
                                            <p:strVal val="ppt_y"/>
                                          </p:val>
                                        </p:tav>
                                        <p:tav tm="100000">
                                          <p:val>
                                            <p:strVal val="ppt_y+ppt_h/2"/>
                                          </p:val>
                                        </p:tav>
                                      </p:tavLst>
                                    </p:anim>
                                    <p:anim calcmode="lin" valueType="num">
                                      <p:cBhvr>
                                        <p:cTn id="16" dur="5000"/>
                                        <p:tgtEl>
                                          <p:spTgt spid="4"/>
                                        </p:tgtEl>
                                        <p:attrNameLst>
                                          <p:attrName>ppt_w</p:attrName>
                                        </p:attrNameLst>
                                      </p:cBhvr>
                                      <p:tavLst>
                                        <p:tav tm="0">
                                          <p:val>
                                            <p:strVal val="ppt_w"/>
                                          </p:val>
                                        </p:tav>
                                        <p:tav tm="100000">
                                          <p:val>
                                            <p:strVal val="ppt_w"/>
                                          </p:val>
                                        </p:tav>
                                      </p:tavLst>
                                    </p:anim>
                                    <p:anim calcmode="lin" valueType="num">
                                      <p:cBhvr>
                                        <p:cTn id="17" dur="5000"/>
                                        <p:tgtEl>
                                          <p:spTgt spid="4"/>
                                        </p:tgtEl>
                                        <p:attrNameLst>
                                          <p:attrName>ppt_h</p:attrName>
                                        </p:attrNameLst>
                                      </p:cBhvr>
                                      <p:tavLst>
                                        <p:tav tm="0">
                                          <p:val>
                                            <p:strVal val="ppt_h"/>
                                          </p:val>
                                        </p:tav>
                                        <p:tav tm="100000">
                                          <p:val>
                                            <p:fltVal val="0"/>
                                          </p:val>
                                        </p:tav>
                                      </p:tavLst>
                                    </p:anim>
                                    <p:set>
                                      <p:cBhvr>
                                        <p:cTn id="18" dur="1" fill="hold">
                                          <p:stCondLst>
                                            <p:cond delay="4999"/>
                                          </p:stCondLst>
                                        </p:cTn>
                                        <p:tgtEl>
                                          <p:spTgt spid="4"/>
                                        </p:tgtEl>
                                        <p:attrNameLst>
                                          <p:attrName>style.visibility</p:attrName>
                                        </p:attrNameLst>
                                      </p:cBhvr>
                                      <p:to>
                                        <p:strVal val="hidden"/>
                                      </p:to>
                                    </p:set>
                                  </p:childTnLst>
                                </p:cTn>
                              </p:par>
                              <p:par>
                                <p:cTn id="19" presetID="6" presetClass="exit" presetSubtype="16" fill="hold" nodeType="withEffect">
                                  <p:stCondLst>
                                    <p:cond delay="2000"/>
                                  </p:stCondLst>
                                  <p:childTnLst>
                                    <p:animEffect transition="out" filter="circle(in)">
                                      <p:cBhvr>
                                        <p:cTn id="20" dur="5000"/>
                                        <p:tgtEl>
                                          <p:spTgt spid="3"/>
                                        </p:tgtEl>
                                      </p:cBhvr>
                                    </p:animEffect>
                                    <p:set>
                                      <p:cBhvr>
                                        <p:cTn id="21" dur="1" fill="hold">
                                          <p:stCondLst>
                                            <p:cond delay="4999"/>
                                          </p:stCondLst>
                                        </p:cTn>
                                        <p:tgtEl>
                                          <p:spTgt spid="3"/>
                                        </p:tgtEl>
                                        <p:attrNameLst>
                                          <p:attrName>style.visibility</p:attrName>
                                        </p:attrNameLst>
                                      </p:cBhvr>
                                      <p:to>
                                        <p:strVal val="hidden"/>
                                      </p:to>
                                    </p:set>
                                  </p:childTnLst>
                                </p:cTn>
                              </p:par>
                              <p:par>
                                <p:cTn id="22" presetID="6" presetClass="exit" presetSubtype="16" fill="hold" nodeType="withEffect">
                                  <p:stCondLst>
                                    <p:cond delay="2000"/>
                                  </p:stCondLst>
                                  <p:childTnLst>
                                    <p:animEffect transition="out" filter="circle(in)">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23" presetClass="entr" presetSubtype="272"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2/3*#ppt_w"/>
                                          </p:val>
                                        </p:tav>
                                        <p:tav tm="100000">
                                          <p:val>
                                            <p:strVal val="#ppt_w"/>
                                          </p:val>
                                        </p:tav>
                                      </p:tavLst>
                                    </p:anim>
                                    <p:anim calcmode="lin" valueType="num">
                                      <p:cBhvr>
                                        <p:cTn id="28" dur="5000" fill="hold"/>
                                        <p:tgtEl>
                                          <p:spTgt spid="2"/>
                                        </p:tgtEl>
                                        <p:attrNameLst>
                                          <p:attrName>ppt_h</p:attrName>
                                        </p:attrNameLst>
                                      </p:cBhvr>
                                      <p:tavLst>
                                        <p:tav tm="0">
                                          <p:val>
                                            <p:strVal val="2/3*#ppt_h"/>
                                          </p:val>
                                        </p:tav>
                                        <p:tav tm="100000">
                                          <p:val>
                                            <p:strVal val="#ppt_h"/>
                                          </p:val>
                                        </p:tav>
                                      </p:tavLst>
                                    </p:anim>
                                  </p:childTnLst>
                                </p:cTn>
                              </p:par>
                              <p:par>
                                <p:cTn id="29" presetID="16" presetClass="entr" presetSubtype="4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arn(outHorizontal)">
                                      <p:cBhvr>
                                        <p:cTn id="31" dur="5000"/>
                                        <p:tgtEl>
                                          <p:spTgt spid="2"/>
                                        </p:tgtEl>
                                      </p:cBhvr>
                                    </p:animEffect>
                                  </p:childTnLst>
                                </p:cTn>
                              </p:par>
                            </p:childTnLst>
                          </p:cTn>
                        </p:par>
                        <p:par>
                          <p:cTn id="32" fill="hold">
                            <p:stCondLst>
                              <p:cond delay="7000"/>
                            </p:stCondLst>
                            <p:childTnLst>
                              <p:par>
                                <p:cTn id="33" presetID="23" presetClass="entr" presetSubtype="16"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2000" fill="hold"/>
                                        <p:tgtEl>
                                          <p:spTgt spid="5"/>
                                        </p:tgtEl>
                                        <p:attrNameLst>
                                          <p:attrName>ppt_w</p:attrName>
                                        </p:attrNameLst>
                                      </p:cBhvr>
                                      <p:tavLst>
                                        <p:tav tm="0">
                                          <p:val>
                                            <p:fltVal val="0"/>
                                          </p:val>
                                        </p:tav>
                                        <p:tav tm="100000">
                                          <p:val>
                                            <p:strVal val="#ppt_w"/>
                                          </p:val>
                                        </p:tav>
                                      </p:tavLst>
                                    </p:anim>
                                    <p:anim calcmode="lin" valueType="num">
                                      <p:cBhvr>
                                        <p:cTn id="36"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flo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Presentación1flores</Template>
  <TotalTime>0</TotalTime>
  <Words>415</Words>
  <Application>Microsoft Office PowerPoint</Application>
  <PresentationFormat>Presentación en pantalla (16:9)</PresentationFormat>
  <Paragraphs>15</Paragraphs>
  <Slides>31</Slides>
  <Notes>0</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Presentación1flores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10</cp:revision>
  <dcterms:created xsi:type="dcterms:W3CDTF">2016-10-20T13:57:32Z</dcterms:created>
  <dcterms:modified xsi:type="dcterms:W3CDTF">2016-10-20T14:09:11Z</dcterms:modified>
</cp:coreProperties>
</file>