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5" r:id="rId3"/>
    <p:sldId id="306" r:id="rId4"/>
    <p:sldId id="280" r:id="rId5"/>
    <p:sldId id="311" r:id="rId6"/>
    <p:sldId id="274" r:id="rId7"/>
    <p:sldId id="312" r:id="rId8"/>
    <p:sldId id="256" r:id="rId9"/>
    <p:sldId id="290" r:id="rId10"/>
    <p:sldId id="273" r:id="rId11"/>
    <p:sldId id="309" r:id="rId12"/>
    <p:sldId id="286" r:id="rId13"/>
    <p:sldId id="310" r:id="rId14"/>
    <p:sldId id="287" r:id="rId15"/>
    <p:sldId id="289" r:id="rId16"/>
    <p:sldId id="308" r:id="rId17"/>
    <p:sldId id="283" r:id="rId18"/>
    <p:sldId id="285" r:id="rId19"/>
    <p:sldId id="282" r:id="rId20"/>
    <p:sldId id="277" r:id="rId21"/>
    <p:sldId id="279" r:id="rId22"/>
    <p:sldId id="307" r:id="rId23"/>
    <p:sldId id="281" r:id="rId24"/>
    <p:sldId id="275" r:id="rId25"/>
    <p:sldId id="278" r:id="rId26"/>
    <p:sldId id="272" r:id="rId27"/>
    <p:sldId id="276" r:id="rId28"/>
    <p:sldId id="265" r:id="rId29"/>
    <p:sldId id="271" r:id="rId30"/>
    <p:sldId id="269" r:id="rId31"/>
    <p:sldId id="268" r:id="rId32"/>
    <p:sldId id="267" r:id="rId33"/>
    <p:sldId id="264" r:id="rId34"/>
    <p:sldId id="263" r:id="rId35"/>
    <p:sldId id="262" r:id="rId36"/>
    <p:sldId id="260" r:id="rId37"/>
    <p:sldId id="300" r:id="rId38"/>
    <p:sldId id="304" r:id="rId39"/>
    <p:sldId id="301" r:id="rId40"/>
    <p:sldId id="296" r:id="rId41"/>
    <p:sldId id="292" r:id="rId42"/>
    <p:sldId id="303" r:id="rId43"/>
    <p:sldId id="313"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aNjdxGREnhWm0bFrS+pCQ" hashData="q5Y1dElrBANu03mnxu85vZ4zDV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0000FF"/>
    <a:srgbClr val="FF3300"/>
    <a:srgbClr val="FF6600"/>
    <a:srgbClr val="1C6E1E"/>
    <a:srgbClr val="CC0066"/>
    <a:srgbClr val="0000A2"/>
    <a:srgbClr val="996600"/>
    <a:srgbClr val="D22D0C"/>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24" autoAdjust="0"/>
    <p:restoredTop sz="94671" autoAdjust="0"/>
  </p:normalViewPr>
  <p:slideViewPr>
    <p:cSldViewPr>
      <p:cViewPr>
        <p:scale>
          <a:sx n="70" d="100"/>
          <a:sy n="70" d="100"/>
        </p:scale>
        <p:origin x="-528" y="-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8D79E7-ADC8-47F4-8EAF-3D2ED6FF264F}"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C7CA739-E8BA-4373-A5F1-225291DC2F2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21AD18-173D-49C0-B831-9543EF4E0316}" type="datetimeFigureOut">
              <a:rPr lang="es-ES" smtClean="0"/>
              <a:pPr/>
              <a:t>16/05/2013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8D79E7-ADC8-47F4-8EAF-3D2ED6FF264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1807E5C-A0FD-405B-A3BB-31F37AEC156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gif"/><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2.png"/><Relationship Id="rId7" Type="http://schemas.openxmlformats.org/officeDocument/2006/relationships/image" Target="../media/image5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A2"/>
          </a:solidFill>
        </p:spPr>
        <p:txBody>
          <a:bodyPr/>
          <a:lstStyle/>
          <a:p>
            <a:endParaRPr lang="es-ES" dirty="0"/>
          </a:p>
        </p:txBody>
      </p:sp>
      <p:pic>
        <p:nvPicPr>
          <p:cNvPr id="6" name="5 Marcador de contenido" descr="p4vo0lkf2x0.gif"/>
          <p:cNvPicPr>
            <a:picLocks noGrp="1" noChangeAspect="1"/>
          </p:cNvPicPr>
          <p:nvPr>
            <p:ph idx="1"/>
          </p:nvPr>
        </p:nvPicPr>
        <p:blipFill>
          <a:blip r:embed="rId3"/>
          <a:stretch>
            <a:fillRect/>
          </a:stretch>
        </p:blipFill>
        <p:spPr>
          <a:xfrm>
            <a:off x="0" y="0"/>
            <a:ext cx="9144000" cy="6858000"/>
          </a:xfrm>
        </p:spPr>
      </p:pic>
      <p:pic>
        <p:nvPicPr>
          <p:cNvPr id="7" name="Picture 2" descr="Rendered Image"/>
          <p:cNvPicPr>
            <a:picLocks noChangeAspect="1" noChangeArrowheads="1"/>
          </p:cNvPicPr>
          <p:nvPr/>
        </p:nvPicPr>
        <p:blipFill>
          <a:blip r:embed="rId4"/>
          <a:srcRect/>
          <a:stretch>
            <a:fillRect/>
          </a:stretch>
        </p:blipFill>
        <p:spPr bwMode="auto">
          <a:xfrm>
            <a:off x="1214414" y="571480"/>
            <a:ext cx="523879" cy="942983"/>
          </a:xfrm>
          <a:prstGeom prst="rect">
            <a:avLst/>
          </a:prstGeom>
          <a:noFill/>
        </p:spPr>
      </p:pic>
      <p:pic>
        <p:nvPicPr>
          <p:cNvPr id="8" name="Picture 4" descr="Rendered Image"/>
          <p:cNvPicPr>
            <a:picLocks noChangeAspect="1" noChangeArrowheads="1"/>
          </p:cNvPicPr>
          <p:nvPr/>
        </p:nvPicPr>
        <p:blipFill>
          <a:blip r:embed="rId5"/>
          <a:srcRect/>
          <a:stretch>
            <a:fillRect/>
          </a:stretch>
        </p:blipFill>
        <p:spPr bwMode="auto">
          <a:xfrm>
            <a:off x="5429255" y="571480"/>
            <a:ext cx="647705" cy="933457"/>
          </a:xfrm>
          <a:prstGeom prst="rect">
            <a:avLst/>
          </a:prstGeom>
          <a:noFill/>
        </p:spPr>
      </p:pic>
      <p:pic>
        <p:nvPicPr>
          <p:cNvPr id="9" name="Picture 6" descr="Rendered Image"/>
          <p:cNvPicPr>
            <a:picLocks noChangeAspect="1" noChangeArrowheads="1"/>
          </p:cNvPicPr>
          <p:nvPr/>
        </p:nvPicPr>
        <p:blipFill>
          <a:blip r:embed="rId6"/>
          <a:srcRect/>
          <a:stretch>
            <a:fillRect/>
          </a:stretch>
        </p:blipFill>
        <p:spPr bwMode="auto">
          <a:xfrm>
            <a:off x="1714479" y="571480"/>
            <a:ext cx="647705" cy="933457"/>
          </a:xfrm>
          <a:prstGeom prst="rect">
            <a:avLst/>
          </a:prstGeom>
          <a:noFill/>
        </p:spPr>
      </p:pic>
      <p:pic>
        <p:nvPicPr>
          <p:cNvPr id="10" name="Picture 8" descr="Rendered Image"/>
          <p:cNvPicPr>
            <a:picLocks noChangeAspect="1" noChangeArrowheads="1"/>
          </p:cNvPicPr>
          <p:nvPr/>
        </p:nvPicPr>
        <p:blipFill>
          <a:blip r:embed="rId7"/>
          <a:srcRect/>
          <a:stretch>
            <a:fillRect/>
          </a:stretch>
        </p:blipFill>
        <p:spPr bwMode="auto">
          <a:xfrm>
            <a:off x="2285984" y="571481"/>
            <a:ext cx="604842" cy="952506"/>
          </a:xfrm>
          <a:prstGeom prst="rect">
            <a:avLst/>
          </a:prstGeom>
          <a:noFill/>
        </p:spPr>
      </p:pic>
      <p:pic>
        <p:nvPicPr>
          <p:cNvPr id="11" name="Picture 10" descr="Rendered Image"/>
          <p:cNvPicPr>
            <a:picLocks noChangeAspect="1" noChangeArrowheads="1"/>
          </p:cNvPicPr>
          <p:nvPr/>
        </p:nvPicPr>
        <p:blipFill>
          <a:blip r:embed="rId8"/>
          <a:srcRect/>
          <a:stretch>
            <a:fillRect/>
          </a:stretch>
        </p:blipFill>
        <p:spPr bwMode="auto">
          <a:xfrm>
            <a:off x="2857488" y="571481"/>
            <a:ext cx="885831" cy="942982"/>
          </a:xfrm>
          <a:prstGeom prst="rect">
            <a:avLst/>
          </a:prstGeom>
          <a:noFill/>
        </p:spPr>
      </p:pic>
      <p:pic>
        <p:nvPicPr>
          <p:cNvPr id="12" name="Picture 12" descr="Rendered Image"/>
          <p:cNvPicPr>
            <a:picLocks noChangeAspect="1" noChangeArrowheads="1"/>
          </p:cNvPicPr>
          <p:nvPr/>
        </p:nvPicPr>
        <p:blipFill>
          <a:blip r:embed="rId9"/>
          <a:srcRect/>
          <a:stretch>
            <a:fillRect/>
          </a:stretch>
        </p:blipFill>
        <p:spPr bwMode="auto">
          <a:xfrm>
            <a:off x="3786182" y="571480"/>
            <a:ext cx="533404" cy="952507"/>
          </a:xfrm>
          <a:prstGeom prst="rect">
            <a:avLst/>
          </a:prstGeom>
          <a:noFill/>
        </p:spPr>
      </p:pic>
      <p:pic>
        <p:nvPicPr>
          <p:cNvPr id="13" name="Picture 14" descr="Rendered Image"/>
          <p:cNvPicPr>
            <a:picLocks noChangeAspect="1" noChangeArrowheads="1"/>
          </p:cNvPicPr>
          <p:nvPr/>
        </p:nvPicPr>
        <p:blipFill>
          <a:blip r:embed="rId10"/>
          <a:srcRect/>
          <a:stretch>
            <a:fillRect/>
          </a:stretch>
        </p:blipFill>
        <p:spPr bwMode="auto">
          <a:xfrm>
            <a:off x="4357686" y="571481"/>
            <a:ext cx="628654" cy="933456"/>
          </a:xfrm>
          <a:prstGeom prst="rect">
            <a:avLst/>
          </a:prstGeom>
          <a:noFill/>
        </p:spPr>
      </p:pic>
      <p:pic>
        <p:nvPicPr>
          <p:cNvPr id="14" name="Picture 16" descr="Rendered Image"/>
          <p:cNvPicPr>
            <a:picLocks noChangeAspect="1" noChangeArrowheads="1"/>
          </p:cNvPicPr>
          <p:nvPr/>
        </p:nvPicPr>
        <p:blipFill>
          <a:blip r:embed="rId11"/>
          <a:srcRect/>
          <a:stretch>
            <a:fillRect/>
          </a:stretch>
        </p:blipFill>
        <p:spPr bwMode="auto">
          <a:xfrm>
            <a:off x="4929190" y="571480"/>
            <a:ext cx="514354" cy="933457"/>
          </a:xfrm>
          <a:prstGeom prst="rect">
            <a:avLst/>
          </a:prstGeom>
          <a:noFill/>
        </p:spPr>
      </p:pic>
      <p:pic>
        <p:nvPicPr>
          <p:cNvPr id="15" name="Picture 18" descr="Rendered Image"/>
          <p:cNvPicPr>
            <a:picLocks noChangeAspect="1" noChangeArrowheads="1"/>
          </p:cNvPicPr>
          <p:nvPr/>
        </p:nvPicPr>
        <p:blipFill>
          <a:blip r:embed="rId12"/>
          <a:srcRect/>
          <a:stretch>
            <a:fillRect/>
          </a:stretch>
        </p:blipFill>
        <p:spPr bwMode="auto">
          <a:xfrm>
            <a:off x="5929322" y="571481"/>
            <a:ext cx="733430" cy="962032"/>
          </a:xfrm>
          <a:prstGeom prst="rect">
            <a:avLst/>
          </a:prstGeom>
          <a:noFill/>
        </p:spPr>
      </p:pic>
      <p:pic>
        <p:nvPicPr>
          <p:cNvPr id="16" name="Picture 20" descr="Rendered Image"/>
          <p:cNvPicPr>
            <a:picLocks noChangeAspect="1" noChangeArrowheads="1"/>
          </p:cNvPicPr>
          <p:nvPr/>
        </p:nvPicPr>
        <p:blipFill>
          <a:blip r:embed="rId13"/>
          <a:srcRect/>
          <a:stretch>
            <a:fillRect/>
          </a:stretch>
        </p:blipFill>
        <p:spPr bwMode="auto">
          <a:xfrm>
            <a:off x="6572264" y="571480"/>
            <a:ext cx="571504" cy="952507"/>
          </a:xfrm>
          <a:prstGeom prst="rect">
            <a:avLst/>
          </a:prstGeom>
          <a:noFill/>
        </p:spPr>
      </p:pic>
      <p:pic>
        <p:nvPicPr>
          <p:cNvPr id="17" name="Picture 24" descr="Rendered Image"/>
          <p:cNvPicPr>
            <a:picLocks noChangeAspect="1" noChangeArrowheads="1"/>
          </p:cNvPicPr>
          <p:nvPr/>
        </p:nvPicPr>
        <p:blipFill>
          <a:blip r:embed="rId14"/>
          <a:srcRect/>
          <a:stretch>
            <a:fillRect/>
          </a:stretch>
        </p:blipFill>
        <p:spPr bwMode="auto">
          <a:xfrm>
            <a:off x="7358082" y="571481"/>
            <a:ext cx="733430" cy="962032"/>
          </a:xfrm>
          <a:prstGeom prst="rect">
            <a:avLst/>
          </a:prstGeom>
          <a:noFill/>
        </p:spPr>
      </p:pic>
      <p:pic>
        <p:nvPicPr>
          <p:cNvPr id="18" name="Picture 26" descr="Rendered Image"/>
          <p:cNvPicPr>
            <a:picLocks noChangeAspect="1" noChangeArrowheads="1"/>
          </p:cNvPicPr>
          <p:nvPr/>
        </p:nvPicPr>
        <p:blipFill>
          <a:blip r:embed="rId15"/>
          <a:srcRect/>
          <a:stretch>
            <a:fillRect/>
          </a:stretch>
        </p:blipFill>
        <p:spPr bwMode="auto">
          <a:xfrm>
            <a:off x="7143768" y="500043"/>
            <a:ext cx="333377" cy="1047757"/>
          </a:xfrm>
          <a:prstGeom prst="rect">
            <a:avLst/>
          </a:prstGeom>
          <a:noFill/>
        </p:spPr>
      </p:pic>
      <p:sp>
        <p:nvSpPr>
          <p:cNvPr id="19" name="18 CuadroTexto"/>
          <p:cNvSpPr txBox="1"/>
          <p:nvPr/>
        </p:nvSpPr>
        <p:spPr>
          <a:xfrm>
            <a:off x="6000760" y="6286520"/>
            <a:ext cx="2449004" cy="307777"/>
          </a:xfrm>
          <a:prstGeom prst="rect">
            <a:avLst/>
          </a:prstGeom>
          <a:noFill/>
        </p:spPr>
        <p:txBody>
          <a:bodyPr wrap="none" rtlCol="0">
            <a:spAutoFit/>
          </a:bodyPr>
          <a:lstStyle/>
          <a:p>
            <a:r>
              <a:rPr lang="es-ES" sz="1400" dirty="0" smtClean="0">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tileRect/>
                </a:gradFill>
              </a:rPr>
              <a:t>Esta es una creación de </a:t>
            </a:r>
            <a:r>
              <a:rPr lang="es-ES" sz="1400" dirty="0" err="1" smtClean="0">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tileRect/>
                </a:gradFill>
              </a:rPr>
              <a:t>Jaz-Pac</a:t>
            </a:r>
            <a:endParaRPr lang="es-ES" sz="1400" dirty="0">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tileRect/>
              </a:gradFill>
            </a:endParaRPr>
          </a:p>
        </p:txBody>
      </p:sp>
    </p:spTree>
  </p:cSld>
  <p:clrMapOvr>
    <a:masterClrMapping/>
  </p:clrMapOvr>
  <p:transition spd="slow" advTm="12000">
    <p:sndAc>
      <p:stSnd loop="1">
        <p:snd r:embed="rId2" name="6 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mph" presetSubtype="0" fill="hold" nodeType="withEffect">
                                  <p:stCondLst>
                                    <p:cond delay="0"/>
                                  </p:stCondLst>
                                  <p:childTnLst>
                                    <p:animRot by="21600000">
                                      <p:cBhvr>
                                        <p:cTn id="10" dur="2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8"/>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9"/>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10"/>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2000" fill="hold"/>
                                        <p:tgtEl>
                                          <p:spTgt spid="12"/>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13"/>
                                        </p:tgtEl>
                                        <p:attrNameLst>
                                          <p:attrName>r</p:attrName>
                                        </p:attrNameLst>
                                      </p:cBhvr>
                                    </p:animRot>
                                  </p:childTnLst>
                                </p:cTn>
                              </p:par>
                              <p:par>
                                <p:cTn id="23" presetID="8" presetClass="emph" presetSubtype="0" fill="hold" nodeType="withEffect">
                                  <p:stCondLst>
                                    <p:cond delay="0"/>
                                  </p:stCondLst>
                                  <p:childTnLst>
                                    <p:animRot by="21600000">
                                      <p:cBhvr>
                                        <p:cTn id="24" dur="2000" fill="hold"/>
                                        <p:tgtEl>
                                          <p:spTgt spid="14"/>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15"/>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16"/>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17"/>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18"/>
                                        </p:tgtEl>
                                        <p:attrNameLst>
                                          <p:attrName>r</p:attrName>
                                        </p:attrNameLst>
                                      </p:cBhvr>
                                    </p:animRot>
                                  </p:childTnLst>
                                </p:cTn>
                              </p:par>
                              <p:par>
                                <p:cTn id="33" presetID="2" presetClass="entr" presetSubtype="12"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0-#ppt_w/2"/>
                                          </p:val>
                                        </p:tav>
                                        <p:tav tm="100000">
                                          <p:val>
                                            <p:strVal val="#ppt_x"/>
                                          </p:val>
                                        </p:tav>
                                      </p:tavLst>
                                    </p:anim>
                                    <p:anim calcmode="lin" valueType="num">
                                      <p:cBhvr additive="base">
                                        <p:cTn id="36" dur="20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0-#ppt_w/2"/>
                                          </p:val>
                                        </p:tav>
                                        <p:tav tm="100000">
                                          <p:val>
                                            <p:strVal val="#ppt_x"/>
                                          </p:val>
                                        </p:tav>
                                      </p:tavLst>
                                    </p:anim>
                                    <p:anim calcmode="lin" valueType="num">
                                      <p:cBhvr additive="base">
                                        <p:cTn id="40" dur="20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0-#ppt_w/2"/>
                                          </p:val>
                                        </p:tav>
                                        <p:tav tm="100000">
                                          <p:val>
                                            <p:strVal val="#ppt_x"/>
                                          </p:val>
                                        </p:tav>
                                      </p:tavLst>
                                    </p:anim>
                                    <p:anim calcmode="lin" valueType="num">
                                      <p:cBhvr additive="base">
                                        <p:cTn id="44" dur="20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0-#ppt_w/2"/>
                                          </p:val>
                                        </p:tav>
                                        <p:tav tm="100000">
                                          <p:val>
                                            <p:strVal val="#ppt_x"/>
                                          </p:val>
                                        </p:tav>
                                      </p:tavLst>
                                    </p:anim>
                                    <p:anim calcmode="lin" valueType="num">
                                      <p:cBhvr additive="base">
                                        <p:cTn id="48" dur="2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2000" fill="hold"/>
                                        <p:tgtEl>
                                          <p:spTgt spid="13"/>
                                        </p:tgtEl>
                                        <p:attrNameLst>
                                          <p:attrName>ppt_x</p:attrName>
                                        </p:attrNameLst>
                                      </p:cBhvr>
                                      <p:tavLst>
                                        <p:tav tm="0">
                                          <p:val>
                                            <p:strVal val="0-#ppt_w/2"/>
                                          </p:val>
                                        </p:tav>
                                        <p:tav tm="100000">
                                          <p:val>
                                            <p:strVal val="#ppt_x"/>
                                          </p:val>
                                        </p:tav>
                                      </p:tavLst>
                                    </p:anim>
                                    <p:anim calcmode="lin" valueType="num">
                                      <p:cBhvr additive="base">
                                        <p:cTn id="60" dur="20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2000" fill="hold"/>
                                        <p:tgtEl>
                                          <p:spTgt spid="14"/>
                                        </p:tgtEl>
                                        <p:attrNameLst>
                                          <p:attrName>ppt_x</p:attrName>
                                        </p:attrNameLst>
                                      </p:cBhvr>
                                      <p:tavLst>
                                        <p:tav tm="0">
                                          <p:val>
                                            <p:strVal val="0-#ppt_w/2"/>
                                          </p:val>
                                        </p:tav>
                                        <p:tav tm="100000">
                                          <p:val>
                                            <p:strVal val="#ppt_x"/>
                                          </p:val>
                                        </p:tav>
                                      </p:tavLst>
                                    </p:anim>
                                    <p:anim calcmode="lin" valueType="num">
                                      <p:cBhvr additive="base">
                                        <p:cTn id="64" dur="2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2000" fill="hold"/>
                                        <p:tgtEl>
                                          <p:spTgt spid="15"/>
                                        </p:tgtEl>
                                        <p:attrNameLst>
                                          <p:attrName>ppt_x</p:attrName>
                                        </p:attrNameLst>
                                      </p:cBhvr>
                                      <p:tavLst>
                                        <p:tav tm="0">
                                          <p:val>
                                            <p:strVal val="0-#ppt_w/2"/>
                                          </p:val>
                                        </p:tav>
                                        <p:tav tm="100000">
                                          <p:val>
                                            <p:strVal val="#ppt_x"/>
                                          </p:val>
                                        </p:tav>
                                      </p:tavLst>
                                    </p:anim>
                                    <p:anim calcmode="lin" valueType="num">
                                      <p:cBhvr additive="base">
                                        <p:cTn id="68" dur="2000" fill="hold"/>
                                        <p:tgtEl>
                                          <p:spTgt spid="15"/>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0-#ppt_w/2"/>
                                          </p:val>
                                        </p:tav>
                                        <p:tav tm="100000">
                                          <p:val>
                                            <p:strVal val="#ppt_x"/>
                                          </p:val>
                                        </p:tav>
                                      </p:tavLst>
                                    </p:anim>
                                    <p:anim calcmode="lin" valueType="num">
                                      <p:cBhvr additive="base">
                                        <p:cTn id="72" dur="2000" fill="hold"/>
                                        <p:tgtEl>
                                          <p:spTgt spid="16"/>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2000" fill="hold"/>
                                        <p:tgtEl>
                                          <p:spTgt spid="17"/>
                                        </p:tgtEl>
                                        <p:attrNameLst>
                                          <p:attrName>ppt_x</p:attrName>
                                        </p:attrNameLst>
                                      </p:cBhvr>
                                      <p:tavLst>
                                        <p:tav tm="0">
                                          <p:val>
                                            <p:strVal val="0-#ppt_w/2"/>
                                          </p:val>
                                        </p:tav>
                                        <p:tav tm="100000">
                                          <p:val>
                                            <p:strVal val="#ppt_x"/>
                                          </p:val>
                                        </p:tav>
                                      </p:tavLst>
                                    </p:anim>
                                    <p:anim calcmode="lin" valueType="num">
                                      <p:cBhvr additive="base">
                                        <p:cTn id="76" dur="2000" fill="hold"/>
                                        <p:tgtEl>
                                          <p:spTgt spid="17"/>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2000" fill="hold"/>
                                        <p:tgtEl>
                                          <p:spTgt spid="18"/>
                                        </p:tgtEl>
                                        <p:attrNameLst>
                                          <p:attrName>ppt_x</p:attrName>
                                        </p:attrNameLst>
                                      </p:cBhvr>
                                      <p:tavLst>
                                        <p:tav tm="0">
                                          <p:val>
                                            <p:strVal val="0-#ppt_w/2"/>
                                          </p:val>
                                        </p:tav>
                                        <p:tav tm="100000">
                                          <p:val>
                                            <p:strVal val="#ppt_x"/>
                                          </p:val>
                                        </p:tav>
                                      </p:tavLst>
                                    </p:anim>
                                    <p:anim calcmode="lin" valueType="num">
                                      <p:cBhvr additive="base">
                                        <p:cTn id="80" dur="2000" fill="hold"/>
                                        <p:tgtEl>
                                          <p:spTgt spid="18"/>
                                        </p:tgtEl>
                                        <p:attrNameLst>
                                          <p:attrName>ppt_y</p:attrName>
                                        </p:attrNameLst>
                                      </p:cBhvr>
                                      <p:tavLst>
                                        <p:tav tm="0">
                                          <p:val>
                                            <p:strVal val="1+#ppt_h/2"/>
                                          </p:val>
                                        </p:tav>
                                        <p:tav tm="100000">
                                          <p:val>
                                            <p:strVal val="#ppt_y"/>
                                          </p:val>
                                        </p:tav>
                                      </p:tavLst>
                                    </p:anim>
                                  </p:childTnLst>
                                </p:cTn>
                              </p:par>
                            </p:childTnLst>
                          </p:cTn>
                        </p:par>
                        <p:par>
                          <p:cTn id="81" fill="hold">
                            <p:stCondLst>
                              <p:cond delay="3000"/>
                            </p:stCondLst>
                            <p:childTnLst>
                              <p:par>
                                <p:cTn id="82" presetID="29" presetClass="entr" presetSubtype="0"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1000" fill="hold"/>
                                        <p:tgtEl>
                                          <p:spTgt spid="19"/>
                                        </p:tgtEl>
                                        <p:attrNameLst>
                                          <p:attrName>ppt_x</p:attrName>
                                        </p:attrNameLst>
                                      </p:cBhvr>
                                      <p:tavLst>
                                        <p:tav tm="0">
                                          <p:val>
                                            <p:strVal val="#ppt_x-.2"/>
                                          </p:val>
                                        </p:tav>
                                        <p:tav tm="100000">
                                          <p:val>
                                            <p:strVal val="#ppt_x"/>
                                          </p:val>
                                        </p:tav>
                                      </p:tavLst>
                                    </p:anim>
                                    <p:anim calcmode="lin" valueType="num">
                                      <p:cBhvr>
                                        <p:cTn id="85"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8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lor-Vector-HD-Wallpaper.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857356" y="428604"/>
            <a:ext cx="6929486" cy="5262979"/>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rPr>
              <a:t>Los colores proceden de la luz y cada uno de ellos ejerce </a:t>
            </a:r>
            <a:r>
              <a:rPr lang="es-ES" sz="2400" b="1" dirty="0" smtClean="0">
                <a:solidFill>
                  <a:srgbClr val="FFFF00"/>
                </a:solidFill>
                <a:effectLst>
                  <a:outerShdw blurRad="38100" dist="38100" dir="2700000" algn="tl">
                    <a:srgbClr val="000000">
                      <a:alpha val="43137"/>
                    </a:srgbClr>
                  </a:outerShdw>
                </a:effectLst>
              </a:rPr>
              <a:t>un </a:t>
            </a:r>
            <a:r>
              <a:rPr lang="es-ES" sz="2400" b="1" dirty="0" smtClean="0">
                <a:solidFill>
                  <a:srgbClr val="FFFF00"/>
                </a:solidFill>
                <a:effectLst>
                  <a:outerShdw blurRad="38100" dist="38100" dir="2700000" algn="tl">
                    <a:srgbClr val="000000">
                      <a:alpha val="43137"/>
                    </a:srgbClr>
                  </a:outerShdw>
                </a:effectLst>
              </a:rPr>
              <a:t>impacto sobre nuestro organismo. Mediante el uso de los colores se puede conseguir armonía y equilibrio en la psiquis y en el cuerpo, porque sus vibraciones imperceptibles pueden relajarnos o estimularnos. </a:t>
            </a:r>
            <a:br>
              <a:rPr lang="es-ES" sz="2400" b="1" dirty="0" smtClean="0">
                <a:solidFill>
                  <a:srgbClr val="FFFF00"/>
                </a:solidFill>
                <a:effectLst>
                  <a:outerShdw blurRad="38100" dist="38100" dir="2700000" algn="tl">
                    <a:srgbClr val="000000">
                      <a:alpha val="43137"/>
                    </a:srgbClr>
                  </a:outerShdw>
                </a:effectLst>
              </a:rPr>
            </a:br>
            <a:r>
              <a:rPr lang="es-ES" sz="2400" b="1" dirty="0" smtClean="0">
                <a:solidFill>
                  <a:srgbClr val="FFFF00"/>
                </a:solidFill>
                <a:effectLst>
                  <a:outerShdw blurRad="38100" dist="38100" dir="2700000" algn="tl">
                    <a:srgbClr val="000000">
                      <a:alpha val="43137"/>
                    </a:srgbClr>
                  </a:outerShdw>
                </a:effectLst>
              </a:rPr>
              <a:t>La cromoterapia estudió estos efectos con el objetivo de conservar o restablecer el buen funcionamiento del cuerpo, permitiendo que la vibración del campo </a:t>
            </a:r>
            <a:r>
              <a:rPr lang="es-ES" sz="2400" b="1" dirty="0" err="1" smtClean="0">
                <a:solidFill>
                  <a:srgbClr val="FFFF00"/>
                </a:solidFill>
                <a:effectLst>
                  <a:outerShdw blurRad="38100" dist="38100" dir="2700000" algn="tl">
                    <a:srgbClr val="000000">
                      <a:alpha val="43137"/>
                    </a:srgbClr>
                  </a:outerShdw>
                </a:effectLst>
              </a:rPr>
              <a:t>bioenergético</a:t>
            </a:r>
            <a:r>
              <a:rPr lang="es-ES" sz="2400" b="1" dirty="0" smtClean="0">
                <a:solidFill>
                  <a:srgbClr val="FFFF00"/>
                </a:solidFill>
                <a:effectLst>
                  <a:outerShdw blurRad="38100" dist="38100" dir="2700000" algn="tl">
                    <a:srgbClr val="000000">
                      <a:alpha val="43137"/>
                    </a:srgbClr>
                  </a:outerShdw>
                </a:effectLst>
              </a:rPr>
              <a:t>   de las personas. Y hasta las personas no videntes pueden percibir la sensación del color al permitir que sus dedos capten la energía que transmiten esas vibraciones. </a:t>
            </a:r>
            <a:r>
              <a:rPr lang="es-ES" sz="2400" b="1" dirty="0" smtClean="0">
                <a:effectLst>
                  <a:outerShdw blurRad="38100" dist="38100" dir="2700000" algn="tl">
                    <a:srgbClr val="000000">
                      <a:alpha val="43137"/>
                    </a:srgbClr>
                  </a:outerShdw>
                </a:effectLst>
              </a:rPr>
              <a:t/>
            </a:r>
            <a:br>
              <a:rPr lang="es-ES" sz="2400" b="1" dirty="0" smtClean="0">
                <a:effectLst>
                  <a:outerShdw blurRad="38100" dist="38100" dir="2700000" algn="tl">
                    <a:srgbClr val="000000">
                      <a:alpha val="43137"/>
                    </a:srgbClr>
                  </a:outerShdw>
                </a:effectLst>
              </a:rPr>
            </a:br>
            <a:endParaRPr lang="es-ES" sz="2400" b="1" dirty="0">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Creative_Wallpaper_Artist_Brush_016839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Creative_Wallpaper_Artist_Brush_016839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6" name="5 Imagen" descr="Creative_Wallpaper_Artist_Brush_016839_1.jpg"/>
          <p:cNvPicPr>
            <a:picLocks noChangeAspect="1"/>
          </p:cNvPicPr>
          <p:nvPr/>
        </p:nvPicPr>
        <p:blipFill>
          <a:blip r:embed="rId2">
            <a:lum contrast="20000"/>
          </a:blip>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lor-Vector-HD-Wallpaper.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857356" y="571480"/>
            <a:ext cx="6858048" cy="4524315"/>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rPr>
              <a:t>Los tratamientos de cromoterapia van desde la simple corrección de un estado de animo (ayudar a la persona a calmarse o aumentar su energía) o la regulación de problemas orgánicos como la presión sanguínea. Cada color tiene una virtud distinta. Los cálidos  facilitan la posibilidad de regeneración y recuperación y brindan entusiasmo y alegría. Los templados, como el verde, son estimulantes y aportan tranquilidad, y los fríos facilitan los intercambios y permiten encontrar un equilibrio entre, energía idea y actividad. </a:t>
            </a:r>
            <a:br>
              <a:rPr lang="es-ES" sz="2400" b="1" dirty="0" smtClean="0">
                <a:solidFill>
                  <a:srgbClr val="FFFF00"/>
                </a:solidFill>
                <a:effectLst>
                  <a:outerShdw blurRad="38100" dist="38100" dir="2700000" algn="tl">
                    <a:srgbClr val="000000">
                      <a:alpha val="43137"/>
                    </a:srgbClr>
                  </a:outerShdw>
                </a:effectLst>
              </a:rPr>
            </a:br>
            <a:endParaRPr lang="es-ES" sz="24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3D-graphics_Ballon_Ride_034969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Ballon_Ride_034969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Ballon_Ride_034969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5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lor-Vector-HD-Wallpaper.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000232" y="285728"/>
            <a:ext cx="6643734" cy="5940088"/>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rPr>
              <a:t>Existen diferentes formas de aprovechar la vibración de los colores para lograr el bienestar. Se puede estimular el buen funcionamiento del organismo si se eligen los alimentos de los colores apropiados. </a:t>
            </a:r>
            <a:br>
              <a:rPr lang="es-ES" sz="2400" b="1" dirty="0" smtClean="0">
                <a:solidFill>
                  <a:srgbClr val="FFFF00"/>
                </a:solidFill>
                <a:effectLst>
                  <a:outerShdw blurRad="38100" dist="38100" dir="2700000" algn="tl">
                    <a:srgbClr val="000000">
                      <a:alpha val="43137"/>
                    </a:srgbClr>
                  </a:outerShdw>
                </a:effectLst>
              </a:rPr>
            </a:br>
            <a:r>
              <a:rPr lang="es-ES" sz="2400" b="1" dirty="0" smtClean="0">
                <a:solidFill>
                  <a:srgbClr val="FFFF00"/>
                </a:solidFill>
                <a:effectLst>
                  <a:outerShdw blurRad="38100" dist="38100" dir="2700000" algn="tl">
                    <a:srgbClr val="000000">
                      <a:alpha val="43137"/>
                    </a:srgbClr>
                  </a:outerShdw>
                </a:effectLst>
              </a:rPr>
              <a:t>Los alimentos en los que predominan los colores, rojo naranja y amarillo son siempre revitalizadores y aportan energía y vigor. Se deben incluir en el menú para ayudar a curar cansancio crónico y la depresión. Los de color verde tienen propiedades tonificantes y ayudan a prevenir el agotamiento, por lo que un plato en el que predomine esta tonalidad aportara mayor resistencia física y psíquica. Los de tonalidad azul, añil y púrpura son tranquilizantes y refrescantes y contribuyen a la estabilidad emocional y a la concentración mental. </a:t>
            </a:r>
            <a:r>
              <a:rPr lang="es-ES" sz="2000" b="1" dirty="0" smtClean="0">
                <a:solidFill>
                  <a:srgbClr val="FFFF00"/>
                </a:solidFill>
                <a:effectLst>
                  <a:outerShdw blurRad="38100" dist="38100" dir="2700000" algn="tl">
                    <a:srgbClr val="000000">
                      <a:alpha val="43137"/>
                    </a:srgbClr>
                  </a:outerShdw>
                </a:effectLst>
              </a:rPr>
              <a:t/>
            </a:r>
            <a:br>
              <a:rPr lang="es-ES" sz="2000" b="1" dirty="0" smtClean="0">
                <a:solidFill>
                  <a:srgbClr val="FFFF00"/>
                </a:solidFill>
                <a:effectLst>
                  <a:outerShdw blurRad="38100" dist="38100" dir="2700000" algn="tl">
                    <a:srgbClr val="000000">
                      <a:alpha val="43137"/>
                    </a:srgbClr>
                  </a:outerShdw>
                </a:effectLst>
              </a:rPr>
            </a:b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C6E1E"/>
          </a:solidFill>
        </p:spPr>
        <p:txBody>
          <a:bodyPr/>
          <a:lstStyle/>
          <a:p>
            <a:endParaRPr lang="es-ES" dirty="0"/>
          </a:p>
        </p:txBody>
      </p:sp>
      <p:pic>
        <p:nvPicPr>
          <p:cNvPr id="4" name="3 Imagen" descr="3D-graphics_Abstract_pattern_034358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3D-graphics_Abstract_pattern_034358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6" name="5 Imagen" descr="3D-graphics_Abstract_pattern_034358_1.jpg"/>
          <p:cNvPicPr>
            <a:picLocks noChangeAspect="1"/>
          </p:cNvPicPr>
          <p:nvPr/>
        </p:nvPicPr>
        <p:blipFill>
          <a:blip r:embed="rId2">
            <a:lum contrast="20000"/>
          </a:blip>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3D-graphics_Florets_in_vases_023916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Florets_in_vases_023916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Florets_in_vases_023916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643174" y="214290"/>
            <a:ext cx="4214842" cy="1200329"/>
          </a:xfrm>
          <a:prstGeom prst="rect">
            <a:avLst/>
          </a:prstGeom>
          <a:noFill/>
        </p:spPr>
        <p:txBody>
          <a:bodyPr wrap="square" rtlCol="0">
            <a:spAutoFit/>
          </a:bodyPr>
          <a:lstStyle/>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“¿Quién le ha dicho que uno pinta con colores? Uno hace uso del color, pero pinta con las emociones”</a:t>
            </a:r>
          </a:p>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-Jean </a:t>
            </a:r>
            <a:r>
              <a:rPr lang="es-ES"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Siméon</a:t>
            </a: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s-ES"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Chardin</a:t>
            </a: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endParaRPr lang="es-E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BA170A"/>
          </a:solidFill>
        </p:spPr>
        <p:txBody>
          <a:bodyPr/>
          <a:lstStyle/>
          <a:p>
            <a:endParaRPr lang="es-ES" dirty="0"/>
          </a:p>
        </p:txBody>
      </p:sp>
      <p:pic>
        <p:nvPicPr>
          <p:cNvPr id="4" name="3 Imagen" descr="3D-graphics_Cherry_031873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Cherry_031873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Cherry_031873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FF"/>
          </a:solidFill>
        </p:spPr>
        <p:txBody>
          <a:bodyPr/>
          <a:lstStyle/>
          <a:p>
            <a:endParaRPr lang="es-ES" dirty="0"/>
          </a:p>
        </p:txBody>
      </p:sp>
      <p:pic>
        <p:nvPicPr>
          <p:cNvPr id="4" name="3 Marcador de contenido" descr="dibujo_de_una_mariposa_de_colores-1440x900.jpg"/>
          <p:cNvPicPr>
            <a:picLocks noGrp="1" noChangeAspect="1"/>
          </p:cNvPicPr>
          <p:nvPr>
            <p:ph idx="1"/>
          </p:nvPr>
        </p:nvPicPr>
        <p:blipFill>
          <a:blip r:embed="rId2">
            <a:lum contrast="20000"/>
          </a:blip>
          <a:stretch>
            <a:fillRect/>
          </a:stretch>
        </p:blipFill>
        <p:spPr>
          <a:xfrm>
            <a:off x="0" y="0"/>
            <a:ext cx="9144000" cy="6858000"/>
          </a:xfrm>
        </p:spPr>
      </p:pic>
      <p:pic>
        <p:nvPicPr>
          <p:cNvPr id="6" name="3 Marcador de contenido" descr="dibujo_de_una_mariposa_de_colores-1440x900.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CuadroTexto"/>
          <p:cNvSpPr txBox="1"/>
          <p:nvPr/>
        </p:nvSpPr>
        <p:spPr>
          <a:xfrm>
            <a:off x="571472" y="357166"/>
            <a:ext cx="3095912" cy="92333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“La función principal del color </a:t>
            </a:r>
          </a:p>
          <a:p>
            <a:pPr algn="ct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debe ser servir a la expresión” </a:t>
            </a:r>
          </a:p>
          <a:p>
            <a:pPr algn="ct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-Henri </a:t>
            </a:r>
            <a:r>
              <a:rPr lang="es-ES"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Matisse</a:t>
            </a: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2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2000"/>
                                        <p:tgtEl>
                                          <p:spTgt spid="4"/>
                                        </p:tgtEl>
                                      </p:cBhvr>
                                    </p:animEffect>
                                  </p:childTnLst>
                                </p:cTn>
                              </p:par>
                            </p:childTnLst>
                          </p:cTn>
                        </p:par>
                        <p:par>
                          <p:cTn id="15" fill="hold">
                            <p:stCondLst>
                              <p:cond delay="20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3D-graphics_Laser_show_022347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Laser_show_022347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Laser_show_022347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3300"/>
          </a:solidFill>
        </p:spPr>
        <p:txBody>
          <a:bodyPr/>
          <a:lstStyle/>
          <a:p>
            <a:endParaRPr lang="es-ES" dirty="0"/>
          </a:p>
        </p:txBody>
      </p:sp>
      <p:pic>
        <p:nvPicPr>
          <p:cNvPr id="4" name="3 Marcador de contenido" descr="colores-solidos-1024x576.jpg"/>
          <p:cNvPicPr>
            <a:picLocks noGrp="1" noChangeAspect="1"/>
          </p:cNvPicPr>
          <p:nvPr>
            <p:ph idx="1"/>
          </p:nvPr>
        </p:nvPicPr>
        <p:blipFill>
          <a:blip r:embed="rId2"/>
          <a:stretch>
            <a:fillRect/>
          </a:stretch>
        </p:blipFill>
        <p:spPr>
          <a:xfrm>
            <a:off x="0" y="20033"/>
            <a:ext cx="9144000" cy="6837967"/>
          </a:xfrm>
        </p:spPr>
      </p:pic>
      <p:pic>
        <p:nvPicPr>
          <p:cNvPr id="6" name="3 Marcador de contenido" descr="colores-solidos-1024x576.jpg"/>
          <p:cNvPicPr>
            <a:picLocks noChangeAspect="1"/>
          </p:cNvPicPr>
          <p:nvPr/>
        </p:nvPicPr>
        <p:blipFill>
          <a:blip r:embed="rId2"/>
          <a:stretch>
            <a:fillRect/>
          </a:stretch>
        </p:blipFill>
        <p:spPr>
          <a:xfrm>
            <a:off x="0" y="0"/>
            <a:ext cx="9144000" cy="6837967"/>
          </a:xfrm>
          <a:prstGeom prst="rect">
            <a:avLst/>
          </a:prstGeom>
        </p:spPr>
      </p:pic>
      <p:sp>
        <p:nvSpPr>
          <p:cNvPr id="5" name="4 CuadroTexto"/>
          <p:cNvSpPr txBox="1"/>
          <p:nvPr/>
        </p:nvSpPr>
        <p:spPr>
          <a:xfrm>
            <a:off x="3714744" y="285728"/>
            <a:ext cx="2857520" cy="147732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“El hombre necesita el color para vivir. Es un elemento </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tan necesario como el fuego o el agua” </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Fernand</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Léger</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ppt_x</p:attrName>
                                        </p:attrNameLst>
                                      </p:cBhvr>
                                      <p:tavLst>
                                        <p:tav tm="0">
                                          <p:val>
                                            <p:strVal val="#ppt_x-.2"/>
                                          </p:val>
                                        </p:tav>
                                        <p:tav tm="100000">
                                          <p:val>
                                            <p:strVal val="#ppt_x"/>
                                          </p:val>
                                        </p:tav>
                                      </p:tavLst>
                                    </p:anim>
                                    <p:anim calcmode="lin" valueType="num">
                                      <p:cBhvr>
                                        <p:cTn id="2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3D-graphics_Heart_029057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8" name="7 Imagen" descr="3D-graphics_Heart_029057_1.jpg"/>
          <p:cNvPicPr>
            <a:picLocks noChangeAspect="1"/>
          </p:cNvPicPr>
          <p:nvPr/>
        </p:nvPicPr>
        <p:blipFill>
          <a:blip r:embed="rId2">
            <a:lum contrast="20000"/>
          </a:blip>
          <a:stretch>
            <a:fillRect/>
          </a:stretch>
        </p:blipFill>
        <p:spPr>
          <a:xfrm>
            <a:off x="0" y="0"/>
            <a:ext cx="9144000" cy="6858000"/>
          </a:xfrm>
          <a:prstGeom prst="rect">
            <a:avLst/>
          </a:prstGeom>
        </p:spPr>
      </p:pic>
      <p:pic>
        <p:nvPicPr>
          <p:cNvPr id="7" name="6 Imagen" descr="3D-graphics_Heart_029057_1.jpg"/>
          <p:cNvPicPr>
            <a:picLocks noChangeAspect="1"/>
          </p:cNvPicPr>
          <p:nvPr/>
        </p:nvPicPr>
        <p:blipFill>
          <a:blip r:embed="rId2">
            <a:lum contrast="20000"/>
          </a:blip>
          <a:stretch>
            <a:fillRect/>
          </a:stretch>
        </p:blipFill>
        <p:spPr>
          <a:xfrm>
            <a:off x="0" y="0"/>
            <a:ext cx="9144000" cy="6858000"/>
          </a:xfrm>
          <a:prstGeom prst="rect">
            <a:avLst/>
          </a:prstGeom>
        </p:spPr>
      </p:pic>
      <p:sp>
        <p:nvSpPr>
          <p:cNvPr id="9" name="8 CuadroTexto"/>
          <p:cNvSpPr txBox="1"/>
          <p:nvPr/>
        </p:nvSpPr>
        <p:spPr>
          <a:xfrm>
            <a:off x="3143240" y="3214686"/>
            <a:ext cx="3071834" cy="1200329"/>
          </a:xfrm>
          <a:prstGeom prst="rect">
            <a:avLst/>
          </a:prstGeom>
          <a:noFill/>
        </p:spPr>
        <p:txBody>
          <a:bodyPr wrap="square" rtlCol="0">
            <a:spAutoFit/>
          </a:bodyPr>
          <a:lstStyle/>
          <a:p>
            <a:pPr algn="ctr"/>
            <a:r>
              <a:rPr lang="es-ES" dirty="0" smtClean="0">
                <a:solidFill>
                  <a:srgbClr val="FFFF00"/>
                </a:solidFill>
                <a:effectLst>
                  <a:outerShdw blurRad="38100" dist="38100" dir="2700000" algn="tl">
                    <a:srgbClr val="000000">
                      <a:alpha val="43137"/>
                    </a:srgbClr>
                  </a:outerShdw>
                </a:effectLst>
              </a:rPr>
              <a:t>“Siempre he pintado imágenes en las que el amor humano inunda mis colores”</a:t>
            </a:r>
          </a:p>
          <a:p>
            <a:pPr algn="ctr"/>
            <a:r>
              <a:rPr lang="es-ES" dirty="0" smtClean="0">
                <a:solidFill>
                  <a:srgbClr val="FFFF00"/>
                </a:solidFill>
                <a:effectLst>
                  <a:outerShdw blurRad="38100" dist="38100" dir="2700000" algn="tl">
                    <a:srgbClr val="000000">
                      <a:alpha val="43137"/>
                    </a:srgbClr>
                  </a:outerShdw>
                </a:effectLst>
              </a:rPr>
              <a:t>- Marc </a:t>
            </a:r>
            <a:r>
              <a:rPr lang="es-ES" dirty="0" err="1" smtClean="0">
                <a:solidFill>
                  <a:srgbClr val="FFFF00"/>
                </a:solidFill>
                <a:effectLst>
                  <a:outerShdw blurRad="38100" dist="38100" dir="2700000" algn="tl">
                    <a:srgbClr val="000000">
                      <a:alpha val="43137"/>
                    </a:srgbClr>
                  </a:outerShdw>
                </a:effectLst>
              </a:rPr>
              <a:t>Chagall</a:t>
            </a:r>
            <a:r>
              <a:rPr lang="es-ES" dirty="0" smtClean="0">
                <a:solidFill>
                  <a:srgbClr val="FFFF00"/>
                </a:solidFill>
                <a:effectLst>
                  <a:outerShdw blurRad="38100" dist="38100" dir="2700000" algn="tl">
                    <a:srgbClr val="000000">
                      <a:alpha val="43137"/>
                    </a:srgbClr>
                  </a:outerShdw>
                </a:effectLst>
              </a:rPr>
              <a:t> -</a:t>
            </a:r>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3000"/>
                                        <p:tgtEl>
                                          <p:spTgt spid="8"/>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childTnLst>
                          </p:cTn>
                        </p:par>
                        <p:par>
                          <p:cTn id="18" fill="hold">
                            <p:stCondLst>
                              <p:cond delay="3000"/>
                            </p:stCondLst>
                            <p:childTnLst>
                              <p:par>
                                <p:cTn id="19" presetID="29"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ppt_x</p:attrName>
                                        </p:attrNameLst>
                                      </p:cBhvr>
                                      <p:tavLst>
                                        <p:tav tm="0">
                                          <p:val>
                                            <p:strVal val="#ppt_x-.2"/>
                                          </p:val>
                                        </p:tav>
                                        <p:tav tm="100000">
                                          <p:val>
                                            <p:strVal val="#ppt_x"/>
                                          </p:val>
                                        </p:tav>
                                      </p:tavLst>
                                    </p:anim>
                                    <p:anim calcmode="lin" valueType="num">
                                      <p:cBhvr>
                                        <p:cTn id="22"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3D-graphics_Fundamental_colors_006944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Fundamental_colors_006944_1.jpg"/>
          <p:cNvPicPr>
            <a:picLocks noChangeAspect="1"/>
          </p:cNvPicPr>
          <p:nvPr/>
        </p:nvPicPr>
        <p:blipFill>
          <a:blip r:embed="rId2">
            <a:duotone>
              <a:prstClr val="black"/>
              <a:srgbClr val="00B050">
                <a:tint val="45000"/>
                <a:satMod val="400000"/>
              </a:srgbClr>
            </a:duotone>
            <a:lum contrast="40000"/>
          </a:blip>
          <a:stretch>
            <a:fillRect/>
          </a:stretch>
        </p:blipFill>
        <p:spPr>
          <a:xfrm>
            <a:off x="0" y="0"/>
            <a:ext cx="9144000" cy="6858000"/>
          </a:xfrm>
          <a:prstGeom prst="rect">
            <a:avLst/>
          </a:prstGeom>
        </p:spPr>
      </p:pic>
      <p:pic>
        <p:nvPicPr>
          <p:cNvPr id="6" name="5 Imagen" descr="3D-graphics_Fundamental_colors_006944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071670" y="0"/>
            <a:ext cx="4714908" cy="1323439"/>
          </a:xfrm>
          <a:prstGeom prst="rect">
            <a:avLst/>
          </a:prstGeom>
          <a:noFill/>
        </p:spPr>
        <p:txBody>
          <a:bodyPr wrap="square" rtlCol="0">
            <a:spAutoFit/>
          </a:bodyPr>
          <a:lstStyle/>
          <a:p>
            <a:pPr algn="ctr"/>
            <a:r>
              <a:rPr lang="es-ES" sz="2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“Trato de aplicar colores como las palabras que dan forma a los poemas, como las notas que dan forma a la música.” </a:t>
            </a:r>
          </a:p>
          <a:p>
            <a:pPr algn="ctr"/>
            <a:r>
              <a:rPr lang="es-ES" sz="2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-Joan Miró -</a:t>
            </a:r>
            <a:endParaRPr lang="es-ES" sz="2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29"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ppt_x</p:attrName>
                                        </p:attrNameLst>
                                      </p:cBhvr>
                                      <p:tavLst>
                                        <p:tav tm="0">
                                          <p:val>
                                            <p:strVal val="#ppt_x-.2"/>
                                          </p:val>
                                        </p:tav>
                                        <p:tav tm="100000">
                                          <p:val>
                                            <p:strVal val="#ppt_x"/>
                                          </p:val>
                                        </p:tav>
                                      </p:tavLst>
                                    </p:anim>
                                    <p:anim calcmode="lin" valueType="num">
                                      <p:cBhvr>
                                        <p:cTn id="22"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6600"/>
          </a:solidFill>
        </p:spPr>
        <p:txBody>
          <a:bodyPr/>
          <a:lstStyle/>
          <a:p>
            <a:endParaRPr lang="es-ES" dirty="0"/>
          </a:p>
        </p:txBody>
      </p:sp>
      <p:pic>
        <p:nvPicPr>
          <p:cNvPr id="4" name="3 Marcador de contenido" descr="fondos-fondo-colores-de-arcoiris-widescreen-hd-y-fondos.jpg"/>
          <p:cNvPicPr>
            <a:picLocks noGrp="1" noChangeAspect="1"/>
          </p:cNvPicPr>
          <p:nvPr>
            <p:ph idx="1"/>
          </p:nvPr>
        </p:nvPicPr>
        <p:blipFill>
          <a:blip r:embed="rId2">
            <a:lum contrast="20000"/>
          </a:blip>
          <a:stretch>
            <a:fillRect/>
          </a:stretch>
        </p:blipFill>
        <p:spPr>
          <a:xfrm>
            <a:off x="0" y="0"/>
            <a:ext cx="9144000" cy="6858000"/>
          </a:xfrm>
        </p:spPr>
      </p:pic>
      <p:pic>
        <p:nvPicPr>
          <p:cNvPr id="6" name="3 Marcador de contenido" descr="fondos-fondo-colores-de-arcoiris-widescreen-hd-y-fondos.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CuadroTexto"/>
          <p:cNvSpPr txBox="1"/>
          <p:nvPr/>
        </p:nvSpPr>
        <p:spPr>
          <a:xfrm>
            <a:off x="428596" y="4714884"/>
            <a:ext cx="3571900" cy="1477328"/>
          </a:xfrm>
          <a:prstGeom prst="rect">
            <a:avLst/>
          </a:prstGeom>
          <a:noFill/>
        </p:spPr>
        <p:txBody>
          <a:bodyPr wrap="square" rtlCol="0">
            <a:spAutoFit/>
          </a:bodyPr>
          <a:lstStyle/>
          <a:p>
            <a:pPr algn="ctr"/>
            <a:r>
              <a:rPr lang="es-ES" dirty="0" smtClean="0">
                <a:solidFill>
                  <a:srgbClr val="FFFF00"/>
                </a:solidFill>
              </a:rPr>
              <a:t>“Descubrí que podía decir cosas con los colores que no podía decir de ninguna otra manera, cosas para las que no tenía palabras”</a:t>
            </a:r>
          </a:p>
          <a:p>
            <a:pPr algn="ctr"/>
            <a:r>
              <a:rPr lang="es-ES" dirty="0" smtClean="0">
                <a:solidFill>
                  <a:srgbClr val="FFFF00"/>
                </a:solidFill>
              </a:rPr>
              <a:t>- Georgia </a:t>
            </a:r>
            <a:r>
              <a:rPr lang="es-ES" dirty="0" err="1" smtClean="0">
                <a:solidFill>
                  <a:srgbClr val="FFFF00"/>
                </a:solidFill>
              </a:rPr>
              <a:t>O’Keeffe</a:t>
            </a:r>
            <a:r>
              <a:rPr lang="es-ES" dirty="0" smtClean="0">
                <a:solidFill>
                  <a:srgbClr val="FFFF00"/>
                </a:solidFill>
              </a:rPr>
              <a:t>-</a:t>
            </a:r>
            <a:endParaRPr lang="es-ES" dirty="0">
              <a:solidFill>
                <a:srgbClr val="FFFF00"/>
              </a:solidFill>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2000"/>
                                        <p:tgtEl>
                                          <p:spTgt spid="4"/>
                                        </p:tgtEl>
                                      </p:cBhvr>
                                    </p:animEffect>
                                  </p:childTnLst>
                                </p:cTn>
                              </p:par>
                            </p:childTnLst>
                          </p:cTn>
                        </p:par>
                        <p:par>
                          <p:cTn id="19" fill="hold">
                            <p:stCondLst>
                              <p:cond delay="2000"/>
                            </p:stCondLst>
                            <p:childTnLst>
                              <p:par>
                                <p:cTn id="20" presetID="29"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ppt_x</p:attrName>
                                        </p:attrNameLst>
                                      </p:cBhvr>
                                      <p:tavLst>
                                        <p:tav tm="0">
                                          <p:val>
                                            <p:strVal val="#ppt_x-.2"/>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3D-graphics_Unexplained_pattern_029885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Unexplained_pattern_029885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Unexplained_pattern_029885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5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3D-graphics_rainbow_015782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rainbow_015782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rainbow_015782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7158" y="357166"/>
            <a:ext cx="4214842" cy="147732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“El color provoca una vibración psicológica. El color esconde un poder aún desconocido pero real que actúa en cada parte del cuerpo humano”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Wassily</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Kandinsky-</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29"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ppt_x</p:attrName>
                                        </p:attrNameLst>
                                      </p:cBhvr>
                                      <p:tavLst>
                                        <p:tav tm="0">
                                          <p:val>
                                            <p:strVal val="#ppt_x-.2"/>
                                          </p:val>
                                        </p:tav>
                                        <p:tav tm="100000">
                                          <p:val>
                                            <p:strVal val="#ppt_x"/>
                                          </p:val>
                                        </p:tav>
                                      </p:tavLst>
                                    </p:anim>
                                    <p:anim calcmode="lin" valueType="num">
                                      <p:cBhvr>
                                        <p:cTn id="1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3D-graphics_Unusual_star_020509_1.jpg"/>
          <p:cNvPicPr>
            <a:picLocks noChangeAspect="1"/>
          </p:cNvPicPr>
          <p:nvPr/>
        </p:nvPicPr>
        <p:blipFill>
          <a:blip r:embed="rId2"/>
          <a:stretch>
            <a:fillRect/>
          </a:stretch>
        </p:blipFill>
        <p:spPr>
          <a:xfrm>
            <a:off x="0" y="0"/>
            <a:ext cx="9144000" cy="6858000"/>
          </a:xfrm>
          <a:prstGeom prst="rect">
            <a:avLst/>
          </a:prstGeom>
        </p:spPr>
      </p:pic>
      <p:pic>
        <p:nvPicPr>
          <p:cNvPr id="5" name="4 Imagen" descr="3D-graphics_Unusual_star_020509_1.jpg"/>
          <p:cNvPicPr>
            <a:picLocks noChangeAspect="1"/>
          </p:cNvPicPr>
          <p:nvPr/>
        </p:nvPicPr>
        <p:blipFill>
          <a:blip r:embed="rId2"/>
          <a:stretch>
            <a:fillRect/>
          </a:stretch>
        </p:blipFill>
        <p:spPr>
          <a:xfrm>
            <a:off x="0" y="0"/>
            <a:ext cx="9144000" cy="6858000"/>
          </a:xfrm>
          <a:prstGeom prst="rect">
            <a:avLst/>
          </a:prstGeom>
        </p:spPr>
      </p:pic>
      <p:pic>
        <p:nvPicPr>
          <p:cNvPr id="6" name="5 Imagen" descr="3D-graphics_Unusual_star_020509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3000"/>
                                        <p:tgtEl>
                                          <p:spTgt spid="5"/>
                                        </p:tgtEl>
                                      </p:cBhvr>
                                    </p:animEffec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Creative_Wallpaper_Butterfly_on_my_shoulder_018212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Butterfly_on_my_shoulder_018212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Butterfly_on_my_shoulder_018212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071539" y="1643050"/>
            <a:ext cx="3929090" cy="923330"/>
          </a:xfrm>
          <a:prstGeom prst="rect">
            <a:avLst/>
          </a:prstGeom>
          <a:noFill/>
        </p:spPr>
        <p:txBody>
          <a:bodyPr wrap="square" rtlCol="0">
            <a:spAutoFit/>
          </a:bodyPr>
          <a:lstStyle/>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“El dibujante se puede hacer, pero para dar color hay que nacer” </a:t>
            </a:r>
          </a:p>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s-ES"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Eugène</a:t>
            </a: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Delacroix -</a:t>
            </a:r>
            <a:endParaRPr lang="es-E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3000"/>
                                        <p:tgtEl>
                                          <p:spTgt spid="6"/>
                                        </p:tgtEl>
                                      </p:cBhvr>
                                    </p:animEffect>
                                  </p:childTnLst>
                                </p:cTn>
                              </p:par>
                              <p:par>
                                <p:cTn id="8" presetID="2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6"/>
                                        </p:tgtEl>
                                      </p:cBhvr>
                                    </p:animEffect>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29"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ppt_x</p:attrName>
                                        </p:attrNameLst>
                                      </p:cBhvr>
                                      <p:tavLst>
                                        <p:tav tm="0">
                                          <p:val>
                                            <p:strVal val="#ppt_x-.2"/>
                                          </p:val>
                                        </p:tav>
                                        <p:tav tm="100000">
                                          <p:val>
                                            <p:strVal val="#ppt_x"/>
                                          </p:val>
                                        </p:tav>
                                      </p:tavLst>
                                    </p:anim>
                                    <p:anim calcmode="lin" valueType="num">
                                      <p:cBhvr>
                                        <p:cTn id="19"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3000"/>
                                        <p:tgtEl>
                                          <p:spTgt spid="5"/>
                                        </p:tgtEl>
                                      </p:cBhvr>
                                    </p:animEffect>
                                  </p:childTnLst>
                                </p:cTn>
                              </p:par>
                              <p:par>
                                <p:cTn id="21" presetID="5"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3000"/>
                                        <p:tgtEl>
                                          <p:spTgt spid="4"/>
                                        </p:tgtEl>
                                      </p:cBhvr>
                                    </p:animEffect>
                                  </p:childTnLst>
                                </p:cTn>
                              </p:par>
                              <p:par>
                                <p:cTn id="24" presetID="29"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ppt_x</p:attrName>
                                        </p:attrNameLst>
                                      </p:cBhvr>
                                      <p:tavLst>
                                        <p:tav tm="0">
                                          <p:val>
                                            <p:strVal val="#ppt_x-.2"/>
                                          </p:val>
                                        </p:tav>
                                        <p:tav tm="100000">
                                          <p:val>
                                            <p:strVal val="#ppt_x"/>
                                          </p:val>
                                        </p:tav>
                                      </p:tavLst>
                                    </p:anim>
                                    <p:anim calcmode="lin" valueType="num">
                                      <p:cBhvr>
                                        <p:cTn id="27"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8" dur="3000"/>
                                        <p:tgtEl>
                                          <p:spTgt spid="4"/>
                                        </p:tgtEl>
                                      </p:cBhvr>
                                    </p:animEffect>
                                  </p:childTnLst>
                                </p:cTn>
                              </p:par>
                            </p:childTnLst>
                          </p:cTn>
                        </p:par>
                        <p:par>
                          <p:cTn id="29" fill="hold">
                            <p:stCondLst>
                              <p:cond delay="3000"/>
                            </p:stCondLst>
                            <p:childTnLst>
                              <p:par>
                                <p:cTn id="30" presetID="2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ppt_x</p:attrName>
                                        </p:attrNameLst>
                                      </p:cBhvr>
                                      <p:tavLst>
                                        <p:tav tm="0">
                                          <p:val>
                                            <p:strVal val="#ppt_x-.2"/>
                                          </p:val>
                                        </p:tav>
                                        <p:tav tm="100000">
                                          <p:val>
                                            <p:strVal val="#ppt_x"/>
                                          </p:val>
                                        </p:tav>
                                      </p:tavLst>
                                    </p:anim>
                                    <p:anim calcmode="lin" valueType="num">
                                      <p:cBhvr>
                                        <p:cTn id="3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Creative_Wallpaper_Beautiful_feathers_017138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Beautiful_feathers_017138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Beautiful_feathers_017138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ppt_w/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strVal val="#ppt_h"/>
                                          </p:val>
                                        </p:tav>
                                        <p:tav tm="100000">
                                          <p:val>
                                            <p:strVal val="#ppt_h"/>
                                          </p:val>
                                        </p:tav>
                                      </p:tavLst>
                                    </p:anim>
                                  </p:childTnLst>
                                </p:cTn>
                              </p:par>
                              <p:par>
                                <p:cTn id="11" presetID="6" presetClass="emph" presetSubtype="0" fill="hold" nodeType="withEffect">
                                  <p:stCondLst>
                                    <p:cond delay="2000"/>
                                  </p:stCondLst>
                                  <p:childTnLst>
                                    <p:animScale>
                                      <p:cBhvr>
                                        <p:cTn id="12" dur="2000" fill="hold"/>
                                        <p:tgtEl>
                                          <p:spTgt spid="6"/>
                                        </p:tgtEl>
                                      </p:cBhvr>
                                      <p:by x="150000" y="150000"/>
                                    </p:animScale>
                                  </p:childTnLst>
                                </p:cTn>
                              </p:par>
                              <p:par>
                                <p:cTn id="13" presetID="8" presetClass="entr" presetSubtype="32" fill="hold" nodeType="withEffect">
                                  <p:stCondLst>
                                    <p:cond delay="200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2000"/>
                                        <p:tgtEl>
                                          <p:spTgt spid="6"/>
                                        </p:tgtEl>
                                      </p:cBhvr>
                                    </p:animEffect>
                                  </p:childTnLst>
                                </p:cTn>
                              </p:par>
                              <p:par>
                                <p:cTn id="16" presetID="17" presetClass="entr" presetSubtype="8" fill="hold"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ppt_x</p:attrName>
                                        </p:attrNameLst>
                                      </p:cBhvr>
                                      <p:tavLst>
                                        <p:tav tm="0">
                                          <p:val>
                                            <p:strVal val="#ppt_x-#ppt_w/2"/>
                                          </p:val>
                                        </p:tav>
                                        <p:tav tm="100000">
                                          <p:val>
                                            <p:strVal val="#ppt_x"/>
                                          </p:val>
                                        </p:tav>
                                      </p:tavLst>
                                    </p:anim>
                                    <p:anim calcmode="lin" valueType="num">
                                      <p:cBhvr>
                                        <p:cTn id="19" dur="2000" fill="hold"/>
                                        <p:tgtEl>
                                          <p:spTgt spid="5"/>
                                        </p:tgtEl>
                                        <p:attrNameLst>
                                          <p:attrName>ppt_y</p:attrName>
                                        </p:attrNameLst>
                                      </p:cBhvr>
                                      <p:tavLst>
                                        <p:tav tm="0">
                                          <p:val>
                                            <p:strVal val="#ppt_y"/>
                                          </p:val>
                                        </p:tav>
                                        <p:tav tm="100000">
                                          <p:val>
                                            <p:strVal val="#ppt_y"/>
                                          </p:val>
                                        </p:tav>
                                      </p:tavLst>
                                    </p:anim>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par>
                                <p:cTn id="22" presetID="6" presetClass="emph" presetSubtype="0" fill="hold" nodeType="withEffect">
                                  <p:stCondLst>
                                    <p:cond delay="1000"/>
                                  </p:stCondLst>
                                  <p:childTnLst>
                                    <p:animScale>
                                      <p:cBhvr>
                                        <p:cTn id="23" dur="2000" fill="hold"/>
                                        <p:tgtEl>
                                          <p:spTgt spid="5"/>
                                        </p:tgtEl>
                                      </p:cBhvr>
                                      <p:by x="150000" y="150000"/>
                                    </p:animScale>
                                  </p:childTnLst>
                                </p:cTn>
                              </p:par>
                              <p:par>
                                <p:cTn id="24" presetID="3" presetClass="entr" presetSubtype="5" fill="hold" nodeType="withEffect">
                                  <p:stCondLst>
                                    <p:cond delay="1000"/>
                                  </p:stCondLst>
                                  <p:childTnLst>
                                    <p:set>
                                      <p:cBhvr>
                                        <p:cTn id="25" dur="1" fill="hold">
                                          <p:stCondLst>
                                            <p:cond delay="0"/>
                                          </p:stCondLst>
                                        </p:cTn>
                                        <p:tgtEl>
                                          <p:spTgt spid="5"/>
                                        </p:tgtEl>
                                        <p:attrNameLst>
                                          <p:attrName>style.visibility</p:attrName>
                                        </p:attrNameLst>
                                      </p:cBhvr>
                                      <p:to>
                                        <p:strVal val="visible"/>
                                      </p:to>
                                    </p:set>
                                    <p:animEffect transition="in" filter="blinds(vertical)">
                                      <p:cBhvr>
                                        <p:cTn id="26" dur="2000"/>
                                        <p:tgtEl>
                                          <p:spTgt spid="5"/>
                                        </p:tgtEl>
                                      </p:cBhvr>
                                    </p:animEffect>
                                  </p:childTnLst>
                                </p:cTn>
                              </p:par>
                              <p:par>
                                <p:cTn id="27" presetID="17" presetClass="entr" presetSubtype="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ppt_x</p:attrName>
                                        </p:attrNameLst>
                                      </p:cBhvr>
                                      <p:tavLst>
                                        <p:tav tm="0">
                                          <p:val>
                                            <p:strVal val="#ppt_x-#ppt_w/2"/>
                                          </p:val>
                                        </p:tav>
                                        <p:tav tm="100000">
                                          <p:val>
                                            <p:strVal val="#ppt_x"/>
                                          </p:val>
                                        </p:tav>
                                      </p:tavLst>
                                    </p:anim>
                                    <p:anim calcmode="lin" valueType="num">
                                      <p:cBhvr>
                                        <p:cTn id="30" dur="2000" fill="hold"/>
                                        <p:tgtEl>
                                          <p:spTgt spid="4"/>
                                        </p:tgtEl>
                                        <p:attrNameLst>
                                          <p:attrName>ppt_y</p:attrName>
                                        </p:attrNameLst>
                                      </p:cBhvr>
                                      <p:tavLst>
                                        <p:tav tm="0">
                                          <p:val>
                                            <p:strVal val="#ppt_y"/>
                                          </p:val>
                                        </p:tav>
                                        <p:tav tm="100000">
                                          <p:val>
                                            <p:strVal val="#ppt_y"/>
                                          </p:val>
                                        </p:tav>
                                      </p:tavLst>
                                    </p:anim>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strVal val="#ppt_h"/>
                                          </p:val>
                                        </p:tav>
                                        <p:tav tm="100000">
                                          <p:val>
                                            <p:strVal val="#ppt_h"/>
                                          </p:val>
                                        </p:tav>
                                      </p:tavLst>
                                    </p:anim>
                                  </p:childTnLst>
                                </p:cTn>
                              </p:par>
                              <p:par>
                                <p:cTn id="33" presetID="6" presetClass="emph" presetSubtype="0" fill="hold" nodeType="withEffect">
                                  <p:stCondLst>
                                    <p:cond delay="0"/>
                                  </p:stCondLst>
                                  <p:childTnLst>
                                    <p:animScale>
                                      <p:cBhvr>
                                        <p:cTn id="34" dur="2000" fill="hold"/>
                                        <p:tgtEl>
                                          <p:spTgt spid="4"/>
                                        </p:tgtEl>
                                      </p:cBhvr>
                                      <p:by x="150000" y="150000"/>
                                    </p:animScale>
                                  </p:childTnLst>
                                </p:cTn>
                              </p:par>
                              <p:par>
                                <p:cTn id="35" presetID="3" presetClass="entr" presetSubtype="1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linds(horizontal)">
                                      <p:cBhvr>
                                        <p:cTn id="3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1C6E1E"/>
          </a:solidFill>
        </p:spPr>
        <p:txBody>
          <a:bodyPr/>
          <a:lstStyle/>
          <a:p>
            <a:endParaRPr lang="es-ES" dirty="0"/>
          </a:p>
        </p:txBody>
      </p:sp>
      <p:pic>
        <p:nvPicPr>
          <p:cNvPr id="4" name="3 Marcador de contenido" descr="lineas_de_colores_en_el_espacio_2-1920x1200.jpg"/>
          <p:cNvPicPr>
            <a:picLocks noGrp="1" noChangeAspect="1"/>
          </p:cNvPicPr>
          <p:nvPr>
            <p:ph idx="1"/>
          </p:nvPr>
        </p:nvPicPr>
        <p:blipFill>
          <a:blip r:embed="rId2">
            <a:lum contrast="20000"/>
          </a:blip>
          <a:stretch>
            <a:fillRect/>
          </a:stretch>
        </p:blipFill>
        <p:spPr>
          <a:xfrm>
            <a:off x="0" y="0"/>
            <a:ext cx="9144000" cy="6858000"/>
          </a:xfrm>
        </p:spPr>
      </p:pic>
      <p:pic>
        <p:nvPicPr>
          <p:cNvPr id="6" name="3 Marcador de contenido" descr="lineas_de_colores_en_el_espacio_2-1920x1200.jpg"/>
          <p:cNvPicPr>
            <a:picLocks noChangeAspect="1"/>
          </p:cNvPicPr>
          <p:nvPr/>
        </p:nvPicPr>
        <p:blipFill>
          <a:blip r:embed="rId2">
            <a:lum contrast="20000"/>
          </a:blip>
          <a:stretch>
            <a:fillRect/>
          </a:stretch>
        </p:blipFill>
        <p:spPr>
          <a:xfrm>
            <a:off x="0" y="0"/>
            <a:ext cx="9144000" cy="6858000"/>
          </a:xfrm>
          <a:prstGeom prst="rect">
            <a:avLst/>
          </a:prstGeom>
        </p:spPr>
      </p:pic>
      <p:pic>
        <p:nvPicPr>
          <p:cNvPr id="7" name="3 Marcador de contenido" descr="lineas_de_colores_en_el_espacio_2-1920x1200.jpg"/>
          <p:cNvPicPr>
            <a:picLocks noChangeAspect="1"/>
          </p:cNvPicPr>
          <p:nvPr/>
        </p:nvPicPr>
        <p:blipFill>
          <a:blip r:embed="rId2">
            <a:lum contrast="20000"/>
          </a:blip>
          <a:stretch>
            <a:fillRect/>
          </a:stretch>
        </p:blipFill>
        <p:spPr>
          <a:xfrm>
            <a:off x="0" y="0"/>
            <a:ext cx="9144000" cy="6858000"/>
          </a:xfrm>
          <a:prstGeom prst="rect">
            <a:avLst/>
          </a:prstGeom>
        </p:spPr>
      </p:pic>
      <p:sp>
        <p:nvSpPr>
          <p:cNvPr id="8" name="7 CuadroTexto"/>
          <p:cNvSpPr txBox="1"/>
          <p:nvPr/>
        </p:nvSpPr>
        <p:spPr>
          <a:xfrm>
            <a:off x="785786" y="2714620"/>
            <a:ext cx="2143140" cy="1754326"/>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b="1" dirty="0" smtClean="0">
                <a:ln/>
                <a:solidFill>
                  <a:schemeClr val="accent3"/>
                </a:solidFill>
                <a:effectLst>
                  <a:outerShdw blurRad="38100" dist="38100" dir="2700000" algn="tl">
                    <a:srgbClr val="000000">
                      <a:alpha val="43137"/>
                    </a:srgbClr>
                  </a:outerShdw>
                </a:effectLst>
              </a:rPr>
              <a:t>“El color lo es todo. Cuando el color es correcto, la forma es correcta” </a:t>
            </a:r>
          </a:p>
          <a:p>
            <a:r>
              <a:rPr lang="es-ES" b="1" dirty="0" smtClean="0">
                <a:ln/>
                <a:solidFill>
                  <a:schemeClr val="accent3"/>
                </a:solidFill>
                <a:effectLst>
                  <a:outerShdw blurRad="38100" dist="38100" dir="2700000" algn="tl">
                    <a:srgbClr val="000000">
                      <a:alpha val="43137"/>
                    </a:srgbClr>
                  </a:outerShdw>
                </a:effectLst>
              </a:rPr>
              <a:t>- Marc </a:t>
            </a:r>
            <a:r>
              <a:rPr lang="es-ES" b="1" dirty="0" err="1" smtClean="0">
                <a:ln/>
                <a:solidFill>
                  <a:schemeClr val="accent3"/>
                </a:solidFill>
                <a:effectLst>
                  <a:outerShdw blurRad="38100" dist="38100" dir="2700000" algn="tl">
                    <a:srgbClr val="000000">
                      <a:alpha val="43137"/>
                    </a:srgbClr>
                  </a:outerShdw>
                </a:effectLst>
              </a:rPr>
              <a:t>Chagall</a:t>
            </a:r>
            <a:r>
              <a:rPr lang="es-ES" b="1" dirty="0" smtClean="0">
                <a:ln/>
                <a:solidFill>
                  <a:schemeClr val="accent3"/>
                </a:solidFill>
                <a:effectLst>
                  <a:outerShdw blurRad="38100" dist="38100" dir="2700000" algn="tl">
                    <a:srgbClr val="000000">
                      <a:alpha val="43137"/>
                    </a:srgbClr>
                  </a:outerShdw>
                </a:effectLst>
              </a:rPr>
              <a:t>  -</a:t>
            </a:r>
          </a:p>
          <a:p>
            <a:endParaRPr lang="es-ES" b="1" dirty="0">
              <a:ln/>
              <a:solidFill>
                <a:schemeClr val="accent3"/>
              </a:solidFill>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3000"/>
                                        <p:tgtEl>
                                          <p:spTgt spid="7"/>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3000"/>
                                        <p:tgtEl>
                                          <p:spTgt spid="6"/>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p:spPr>
        <p:txBody>
          <a:bodyPr/>
          <a:lstStyle/>
          <a:p>
            <a:endParaRPr lang="es-ES" dirty="0"/>
          </a:p>
        </p:txBody>
      </p:sp>
      <p:pic>
        <p:nvPicPr>
          <p:cNvPr id="4" name="3 Imagen" descr="Creative_Wallpaper__039434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_039434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_039434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C6E1E"/>
          </a:solidFill>
        </p:spPr>
        <p:txBody>
          <a:bodyPr/>
          <a:lstStyle/>
          <a:p>
            <a:endParaRPr lang="es-ES" dirty="0"/>
          </a:p>
        </p:txBody>
      </p:sp>
      <p:pic>
        <p:nvPicPr>
          <p:cNvPr id="4" name="3 Imagen" descr="Creative_Wallpaper_Color_bars_032253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Color_bars_032253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Color_bars_032253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00034" y="2214554"/>
            <a:ext cx="2857519" cy="2031325"/>
          </a:xfrm>
          <a:prstGeom prst="rect">
            <a:avLst/>
          </a:prstGeom>
          <a:noFill/>
        </p:spPr>
        <p:txBody>
          <a:bodyPr wrap="square" rtlCol="0">
            <a:spAutoFit/>
          </a:bodyPr>
          <a:lstStyle/>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“Aquel que aspira a convertirse en un maestro del color debe ver, sentir y experimentar cada color en su inagotable combinación con todos los demás colores”</a:t>
            </a:r>
          </a:p>
          <a:p>
            <a:pPr algn="ct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-Johannes </a:t>
            </a:r>
            <a:r>
              <a:rPr lang="es-ES"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Itten</a:t>
            </a:r>
            <a:r>
              <a:rPr lang="es-E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endParaRPr lang="es-E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eative_Wallpaper_Bright_lips_027268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Bright_lips_027268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Bright_lips_027268_1.jpg"/>
          <p:cNvPicPr>
            <a:picLocks noChangeAspect="1"/>
          </p:cNvPicPr>
          <p:nvPr/>
        </p:nvPicPr>
        <p:blipFill>
          <a:blip r:embed="rId2">
            <a:lum contrast="20000"/>
          </a:blip>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2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6"/>
                                        </p:tgtEl>
                                      </p:cBhvr>
                                    </p:animEffect>
                                  </p:childTnLst>
                                </p:cTn>
                              </p:par>
                              <p:par>
                                <p:cTn id="18" presetID="3"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vertical)">
                                      <p:cBhvr>
                                        <p:cTn id="20" dur="3000"/>
                                        <p:tgtEl>
                                          <p:spTgt spid="5"/>
                                        </p:tgtEl>
                                      </p:cBhvr>
                                    </p:animEffect>
                                  </p:childTnLst>
                                </p:cTn>
                              </p:par>
                              <p:par>
                                <p:cTn id="21" presetID="25"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26" dur="3000" fill="hold"/>
                                        <p:tgtEl>
                                          <p:spTgt spid="5"/>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5"/>
                                        </p:tgtEl>
                                      </p:cBhvr>
                                    </p:animEffect>
                                  </p:childTnLst>
                                </p:cTn>
                              </p:par>
                              <p:par>
                                <p:cTn id="31" presetID="3" presetClass="entr" presetSubtype="1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horizontal)">
                                      <p:cBhvr>
                                        <p:cTn id="33" dur="3000"/>
                                        <p:tgtEl>
                                          <p:spTgt spid="4"/>
                                        </p:tgtEl>
                                      </p:cBhvr>
                                    </p:animEffect>
                                  </p:childTnLst>
                                </p:cTn>
                              </p:par>
                              <p:par>
                                <p:cTn id="34" presetID="25" presetClass="entr" presetSubtype="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7"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8"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anim calcmode="lin" valueType="num">
                                      <p:cBhvr>
                                        <p:cTn id="40"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41"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42"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43" dur="3000" decel="50000">
                                          <p:stCondLst>
                                            <p:cond delay="0"/>
                                          </p:stCondLst>
                                        </p:cTn>
                                        <p:tgtEl>
                                          <p:spTgt spid="4"/>
                                        </p:tgtEl>
                                      </p:cBhvr>
                                    </p:animEffect>
                                  </p:childTnLst>
                                </p:cTn>
                              </p:par>
                              <p:par>
                                <p:cTn id="44" presetID="8" presetClass="entr" presetSubtype="32" fill="hold" grpId="0" nodeType="withEffect" nodePh="1">
                                  <p:stCondLst>
                                    <p:cond delay="0"/>
                                  </p:stCondLst>
                                  <p:endCondLst>
                                    <p:cond evt="begin" delay="0">
                                      <p:tn val="44"/>
                                    </p:cond>
                                  </p:endCondLst>
                                  <p:childTnLst>
                                    <p:set>
                                      <p:cBhvr>
                                        <p:cTn id="45" dur="1" fill="hold">
                                          <p:stCondLst>
                                            <p:cond delay="0"/>
                                          </p:stCondLst>
                                        </p:cTn>
                                        <p:tgtEl>
                                          <p:spTgt spid="3">
                                            <p:txEl>
                                              <p:pRg st="0" end="0"/>
                                            </p:txEl>
                                          </p:spTgt>
                                        </p:tgtEl>
                                        <p:attrNameLst>
                                          <p:attrName>style.visibility</p:attrName>
                                        </p:attrNameLst>
                                      </p:cBhvr>
                                      <p:to>
                                        <p:strVal val="visible"/>
                                      </p:to>
                                    </p:set>
                                    <p:animEffect transition="in" filter="diamond(out)">
                                      <p:cBhvr>
                                        <p:cTn id="46"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reative_Wallpaper_Color_game_018463_1.jpg"/>
          <p:cNvPicPr>
            <a:picLocks noChangeAspect="1"/>
          </p:cNvPicPr>
          <p:nvPr/>
        </p:nvPicPr>
        <p:blipFill>
          <a:blip r:embed="rId2"/>
          <a:stretch>
            <a:fillRect/>
          </a:stretch>
        </p:blipFill>
        <p:spPr>
          <a:xfrm>
            <a:off x="0" y="0"/>
            <a:ext cx="9144000" cy="6858000"/>
          </a:xfrm>
          <a:prstGeom prst="rect">
            <a:avLst/>
          </a:prstGeom>
        </p:spPr>
      </p:pic>
      <p:pic>
        <p:nvPicPr>
          <p:cNvPr id="9" name="8 Imagen" descr="Creative_Wallpaper_Color_game_018463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500694" y="3357562"/>
            <a:ext cx="2286048" cy="1477328"/>
          </a:xfrm>
          <a:prstGeom prst="rect">
            <a:avLst/>
          </a:prstGeom>
          <a:noFill/>
        </p:spPr>
        <p:txBody>
          <a:bodyPr wrap="square" rtlCol="0">
            <a:spAutoFit/>
            <a:scene3d>
              <a:camera prst="orthographicFront"/>
              <a:lightRig rig="threePt" dir="t"/>
            </a:scene3d>
            <a:sp3d extrusionH="57150">
              <a:bevelT w="69850" h="38100" prst="cross"/>
            </a:sp3d>
          </a:bodyPr>
          <a:lstStyle/>
          <a:p>
            <a:r>
              <a:rPr lang="es-ES" dirty="0" smtClean="0">
                <a:solidFill>
                  <a:srgbClr val="FFFF00"/>
                </a:solidFill>
              </a:rPr>
              <a:t>“El blanco es veneno para el cuadro: úsalo solo para toques de luz” </a:t>
            </a:r>
          </a:p>
          <a:p>
            <a:r>
              <a:rPr lang="es-ES" dirty="0" smtClean="0">
                <a:solidFill>
                  <a:srgbClr val="FFFF00"/>
                </a:solidFill>
              </a:rPr>
              <a:t>- Peter Paul Rubens-</a:t>
            </a:r>
            <a:endParaRPr lang="es-ES" dirty="0">
              <a:solidFill>
                <a:srgbClr val="FFFF00"/>
              </a:soli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3000"/>
                                        <p:tgtEl>
                                          <p:spTgt spid="9"/>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ppt_x</p:attrName>
                                        </p:attrNameLst>
                                      </p:cBhvr>
                                      <p:tavLst>
                                        <p:tav tm="0">
                                          <p:val>
                                            <p:strVal val="#ppt_x-.2"/>
                                          </p:val>
                                        </p:tav>
                                        <p:tav tm="100000">
                                          <p:val>
                                            <p:strVal val="#ppt_x"/>
                                          </p:val>
                                        </p:tav>
                                      </p:tavLst>
                                    </p:anim>
                                    <p:anim calcmode="lin" valueType="num">
                                      <p:cBhvr>
                                        <p:cTn id="19"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Creative_Wallpaper_Cat_astronaut_037493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Cat_astronaut_037493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D050"/>
          </a:solidFill>
        </p:spPr>
        <p:txBody>
          <a:bodyPr/>
          <a:lstStyle/>
          <a:p>
            <a:endParaRPr lang="es-ES" dirty="0"/>
          </a:p>
        </p:txBody>
      </p:sp>
      <p:pic>
        <p:nvPicPr>
          <p:cNvPr id="4" name="3 Imagen" descr="Creative_Wallpaper_Fruit_splash_016880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Fruit_splash_016880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85786" y="3500438"/>
            <a:ext cx="3071833" cy="1754326"/>
          </a:xfrm>
          <a:prstGeom prst="rect">
            <a:avLst/>
          </a:prstGeom>
          <a:noFill/>
        </p:spPr>
        <p:txBody>
          <a:bodyPr wrap="square" rtlCol="0">
            <a:spAutoFit/>
          </a:bodyPr>
          <a:lstStyle/>
          <a:p>
            <a:pPr algn="ctr"/>
            <a:r>
              <a:rPr lang="es-ES" b="1" dirty="0" smtClean="0">
                <a:solidFill>
                  <a:srgbClr val="CCFF33"/>
                </a:solidFill>
                <a:effectLst>
                  <a:outerShdw blurRad="38100" dist="38100" dir="2700000" algn="tl">
                    <a:srgbClr val="000000">
                      <a:alpha val="43137"/>
                    </a:srgbClr>
                  </a:outerShdw>
                </a:effectLst>
              </a:rPr>
              <a:t>“No puedo fingir ser imparcial sobre los colores. Me regocijo con los brillantes y siento verdadera lástima por los pobres marrones”</a:t>
            </a:r>
          </a:p>
          <a:p>
            <a:pPr algn="ctr"/>
            <a:r>
              <a:rPr lang="es-ES" b="1" dirty="0" smtClean="0">
                <a:solidFill>
                  <a:srgbClr val="CCFF33"/>
                </a:solidFill>
                <a:effectLst>
                  <a:outerShdw blurRad="38100" dist="38100" dir="2700000" algn="tl">
                    <a:srgbClr val="000000">
                      <a:alpha val="43137"/>
                    </a:srgbClr>
                  </a:outerShdw>
                </a:effectLst>
              </a:rPr>
              <a:t> - </a:t>
            </a:r>
            <a:r>
              <a:rPr lang="es-ES" b="1" dirty="0" err="1" smtClean="0">
                <a:solidFill>
                  <a:srgbClr val="CCFF33"/>
                </a:solidFill>
                <a:effectLst>
                  <a:outerShdw blurRad="38100" dist="38100" dir="2700000" algn="tl">
                    <a:srgbClr val="000000">
                      <a:alpha val="43137"/>
                    </a:srgbClr>
                  </a:outerShdw>
                </a:effectLst>
              </a:rPr>
              <a:t>Winston</a:t>
            </a:r>
            <a:r>
              <a:rPr lang="es-ES" b="1" dirty="0" smtClean="0">
                <a:solidFill>
                  <a:srgbClr val="CCFF33"/>
                </a:solidFill>
                <a:effectLst>
                  <a:outerShdw blurRad="38100" dist="38100" dir="2700000" algn="tl">
                    <a:srgbClr val="000000">
                      <a:alpha val="43137"/>
                    </a:srgbClr>
                  </a:outerShdw>
                </a:effectLst>
              </a:rPr>
              <a:t> Churchill - </a:t>
            </a:r>
            <a:endParaRPr lang="es-ES" b="1" dirty="0">
              <a:solidFill>
                <a:srgbClr val="CCFF33"/>
              </a:solidFill>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Creative_Wallpaper_Colored_Petals_020711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Colored_Petals_020711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Colored_Petals_020711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Creative_Wallpaper_Colorful_world_033381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Colorful_world_033381_1.jpg"/>
          <p:cNvPicPr>
            <a:picLocks noChangeAspect="1"/>
          </p:cNvPicPr>
          <p:nvPr/>
        </p:nvPicPr>
        <p:blipFill>
          <a:blip r:embed="rId2"/>
          <a:stretch>
            <a:fillRect/>
          </a:stretch>
        </p:blipFill>
        <p:spPr>
          <a:xfrm>
            <a:off x="0" y="0"/>
            <a:ext cx="9144000" cy="6858000"/>
          </a:xfrm>
          <a:prstGeom prst="rect">
            <a:avLst/>
          </a:prstGeom>
        </p:spPr>
      </p:pic>
      <p:pic>
        <p:nvPicPr>
          <p:cNvPr id="7" name="6 Imagen" descr="Creative_Wallpaper_Colorful_world_033381_1.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928662" y="2214554"/>
            <a:ext cx="5857915" cy="147732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“Nunca hago un sketch a color. Doy color en el lienzo. Siempre he sentido que para ser un buen pintor uno debe ser ciego al color porque el color no ha de ser visto. Simplemente ha de sentirse”</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 Richard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Lindner</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3000"/>
                                        <p:tgtEl>
                                          <p:spTgt spid="7"/>
                                        </p:tgtEl>
                                      </p:cBhvr>
                                    </p:animEffect>
                                  </p:childTnLst>
                                </p:cTn>
                              </p:par>
                              <p:par>
                                <p:cTn id="22" presetID="17" presetClass="entr" presetSubtype="1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Creative_Wallpaper_Creative_Canadian_flag_028380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Creative_Canadian_flag_028380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Creative_Wallpaper_Delicious_ice_cream_019532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Delicious_ice_cream_019532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714480" y="214290"/>
            <a:ext cx="5572164" cy="1200329"/>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rPr>
              <a:t>“El color debería ser usado para representas las tres principales emociones en la vida de un hombre: anticipación, realización y retrospección”</a:t>
            </a:r>
          </a:p>
          <a:p>
            <a:pPr algn="ctr"/>
            <a:r>
              <a:rPr lang="es-ES" b="1" dirty="0" smtClean="0">
                <a:solidFill>
                  <a:srgbClr val="FFFF00"/>
                </a:solidFill>
                <a:effectLst>
                  <a:outerShdw blurRad="38100" dist="38100" dir="2700000" algn="tl">
                    <a:srgbClr val="000000">
                      <a:alpha val="43137"/>
                    </a:srgbClr>
                  </a:outerShdw>
                </a:effectLst>
              </a:rPr>
              <a:t> - </a:t>
            </a:r>
            <a:r>
              <a:rPr lang="es-ES" b="1" dirty="0" err="1" smtClean="0">
                <a:solidFill>
                  <a:srgbClr val="FFFF00"/>
                </a:solidFill>
                <a:effectLst>
                  <a:outerShdw blurRad="38100" dist="38100" dir="2700000" algn="tl">
                    <a:srgbClr val="000000">
                      <a:alpha val="43137"/>
                    </a:srgbClr>
                  </a:outerShdw>
                </a:effectLst>
              </a:rPr>
              <a:t>Ernest</a:t>
            </a:r>
            <a:r>
              <a:rPr lang="es-ES" b="1" dirty="0" smtClean="0">
                <a:solidFill>
                  <a:srgbClr val="FFFF00"/>
                </a:solidFill>
                <a:effectLst>
                  <a:outerShdw blurRad="38100" dist="38100" dir="2700000" algn="tl">
                    <a:srgbClr val="000000">
                      <a:alpha val="43137"/>
                    </a:srgbClr>
                  </a:outerShdw>
                </a:effectLst>
              </a:rPr>
              <a:t> </a:t>
            </a:r>
            <a:r>
              <a:rPr lang="es-ES" b="1" dirty="0" err="1" smtClean="0">
                <a:solidFill>
                  <a:srgbClr val="FFFF00"/>
                </a:solidFill>
                <a:effectLst>
                  <a:outerShdw blurRad="38100" dist="38100" dir="2700000" algn="tl">
                    <a:srgbClr val="000000">
                      <a:alpha val="43137"/>
                    </a:srgbClr>
                  </a:outerShdw>
                </a:effectLst>
              </a:rPr>
              <a:t>Lawson</a:t>
            </a:r>
            <a:r>
              <a:rPr lang="es-ES" b="1" dirty="0" smtClean="0">
                <a:solidFill>
                  <a:srgbClr val="FFFF00"/>
                </a:solidFill>
                <a:effectLst>
                  <a:outerShdw blurRad="38100" dist="38100" dir="2700000" algn="tl">
                    <a:srgbClr val="000000">
                      <a:alpha val="43137"/>
                    </a:srgbClr>
                  </a:outerShdw>
                </a:effectLst>
              </a:rPr>
              <a:t> -</a:t>
            </a:r>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0"/>
                                        <p:tgtEl>
                                          <p:spTgt spid="4"/>
                                        </p:tgtEl>
                                      </p:cBhvr>
                                    </p:animEffec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5000"/>
                                        <p:tgtEl>
                                          <p:spTgt spid="4"/>
                                        </p:tgtEl>
                                      </p:cBhvr>
                                    </p:animEffect>
                                  </p:childTnLst>
                                </p:cTn>
                              </p:par>
                              <p:par>
                                <p:cTn id="11" presetID="18"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5000"/>
                                        <p:tgtEl>
                                          <p:spTgt spid="6"/>
                                        </p:tgtEl>
                                      </p:cBhvr>
                                    </p:animEffect>
                                  </p:childTnLst>
                                </p:cTn>
                              </p:par>
                              <p:par>
                                <p:cTn id="14" presetID="5"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down)">
                                      <p:cBhvr>
                                        <p:cTn id="16" dur="5000"/>
                                        <p:tgtEl>
                                          <p:spTgt spid="6"/>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ppt_w</p:attrName>
                                        </p:attrNameLst>
                                      </p:cBhvr>
                                      <p:tavLst>
                                        <p:tav tm="0">
                                          <p:val>
                                            <p:strVal val="4/3*#ppt_w"/>
                                          </p:val>
                                        </p:tav>
                                        <p:tav tm="100000">
                                          <p:val>
                                            <p:strVal val="#ppt_w"/>
                                          </p:val>
                                        </p:tav>
                                      </p:tavLst>
                                    </p:anim>
                                    <p:anim calcmode="lin" valueType="num">
                                      <p:cBhvr>
                                        <p:cTn id="24" dur="5000" fill="hold"/>
                                        <p:tgtEl>
                                          <p:spTgt spid="6"/>
                                        </p:tgtEl>
                                        <p:attrNameLst>
                                          <p:attrName>ppt_h</p:attrName>
                                        </p:attrNameLst>
                                      </p:cBhvr>
                                      <p:tavLst>
                                        <p:tav tm="0">
                                          <p:val>
                                            <p:strVal val="4/3*#ppt_h"/>
                                          </p:val>
                                        </p:tav>
                                        <p:tav tm="100000">
                                          <p:val>
                                            <p:strVal val="#ppt_h"/>
                                          </p:val>
                                        </p:tav>
                                      </p:tavLst>
                                    </p:anim>
                                  </p:childTnLst>
                                </p:cTn>
                              </p:par>
                            </p:childTnLst>
                          </p:cTn>
                        </p:par>
                        <p:par>
                          <p:cTn id="25" fill="hold">
                            <p:stCondLst>
                              <p:cond delay="5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reative_Wallpaper_Girl_and_Balloons_031991_.jpg"/>
          <p:cNvPicPr>
            <a:picLocks noChangeAspect="1"/>
          </p:cNvPicPr>
          <p:nvPr/>
        </p:nvPicPr>
        <p:blipFill>
          <a:blip r:embed="rId2"/>
          <a:stretch>
            <a:fillRect/>
          </a:stretch>
        </p:blipFill>
        <p:spPr>
          <a:xfrm>
            <a:off x="0" y="0"/>
            <a:ext cx="9170789" cy="6858000"/>
          </a:xfrm>
          <a:prstGeom prst="rect">
            <a:avLst/>
          </a:prstGeom>
        </p:spPr>
      </p:pic>
      <p:pic>
        <p:nvPicPr>
          <p:cNvPr id="5" name="4 Imagen" descr="Creative_Wallpaper_Girl_and_Balloons_031991_.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5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6600"/>
          </a:solidFill>
        </p:spPr>
        <p:txBody>
          <a:bodyPr/>
          <a:lstStyle/>
          <a:p>
            <a:endParaRPr lang="es-ES" dirty="0"/>
          </a:p>
        </p:txBody>
      </p:sp>
      <p:pic>
        <p:nvPicPr>
          <p:cNvPr id="4" name="3 Imagen" descr="Creative_Wallpaper_Hourglass_022392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Hourglass_022392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715008" y="2428868"/>
            <a:ext cx="2428891" cy="2308324"/>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“Al igual que una imagen pintada en amarillo siempre irradia una calidez espiritual o el azul aparentemente tiene un efecto refrescante</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Wassily</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Kandinsky- </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rgbClr val="0000FF"/>
          </a:solidFill>
        </p:spPr>
        <p:txBody>
          <a:bodyPr/>
          <a:lstStyle/>
          <a:p>
            <a:endParaRPr lang="es-ES" dirty="0"/>
          </a:p>
        </p:txBody>
      </p:sp>
      <p:sp>
        <p:nvSpPr>
          <p:cNvPr id="3" name="2 Subtítulo"/>
          <p:cNvSpPr>
            <a:spLocks noGrp="1"/>
          </p:cNvSpPr>
          <p:nvPr>
            <p:ph type="subTitle" idx="1"/>
          </p:nvPr>
        </p:nvSpPr>
        <p:spPr>
          <a:xfrm>
            <a:off x="0" y="0"/>
            <a:ext cx="9144000" cy="6858000"/>
          </a:xfrm>
          <a:solidFill>
            <a:srgbClr val="0000FF"/>
          </a:solidFill>
        </p:spPr>
        <p:txBody>
          <a:bodyPr/>
          <a:lstStyle/>
          <a:p>
            <a:endParaRPr lang="es-ES" dirty="0"/>
          </a:p>
        </p:txBody>
      </p:sp>
      <p:pic>
        <p:nvPicPr>
          <p:cNvPr id="4" name="3 Imagen" descr="Creative_Wallpaper_Life_paints_028767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Life_paints_028767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Creative_Wallpaper_Multi-colored_dominoes_028902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Multi-colored_dominoes_028902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58" y="357166"/>
            <a:ext cx="5286412" cy="1754326"/>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“El azul es el principio masculino, fuerte y espiritual. El amarillo es el principio femenino, suave, alegre y sensual. El rojo es materia, brutal, pesado y siempre el color que debe ser peleado y derrotado por los otros dos”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Franz Marc-</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Creative_Wallpaper_Stained-glass_windows_016349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Stained-glass_windows_016349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Stained-glass_windows_016349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75000"/>
            </a:schemeClr>
          </a:solidFill>
        </p:spPr>
        <p:txBody>
          <a:bodyPr/>
          <a:lstStyle/>
          <a:p>
            <a:endParaRPr lang="es-ES" dirty="0"/>
          </a:p>
        </p:txBody>
      </p:sp>
      <p:pic>
        <p:nvPicPr>
          <p:cNvPr id="4" name="3 Imagen" descr="Creative_Wallpaper_Multi-colored_feathers_017129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Multi-colored_feathers_017129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Multi-colored_feathers_017129_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000628" y="5214950"/>
            <a:ext cx="3449534" cy="120032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El color no añade calidad al diseño,</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lo refuerza.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Pierre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Bonnard</a:t>
            </a:r>
            <a:endPar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6" presetClass="emph" presetSubtype="0" fill="hold" nodeType="withEffect">
                                  <p:stCondLst>
                                    <p:cond delay="0"/>
                                  </p:stCondLst>
                                  <p:childTnLst>
                                    <p:animScale>
                                      <p:cBhvr>
                                        <p:cTn id="10" dur="3000" fill="hold"/>
                                        <p:tgtEl>
                                          <p:spTgt spid="4"/>
                                        </p:tgtEl>
                                      </p:cBhvr>
                                      <p:by x="150000" y="150000"/>
                                    </p:animScale>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par>
                                <p:cTn id="14" presetID="17" presetClass="entr" presetSubtype="1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par>
                                <p:cTn id="18" presetID="6" presetClass="emph" presetSubtype="0" fill="hold" nodeType="withEffect">
                                  <p:stCondLst>
                                    <p:cond delay="1000"/>
                                  </p:stCondLst>
                                  <p:childTnLst>
                                    <p:animScale>
                                      <p:cBhvr>
                                        <p:cTn id="19" dur="3000" fill="hold"/>
                                        <p:tgtEl>
                                          <p:spTgt spid="5"/>
                                        </p:tgtEl>
                                      </p:cBhvr>
                                      <p:by x="150000" y="150000"/>
                                    </p:animScale>
                                  </p:childTnLst>
                                </p:cTn>
                              </p:par>
                              <p:par>
                                <p:cTn id="20" presetID="3" presetClass="entr" presetSubtype="10" fill="hold"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3000"/>
                                        <p:tgtEl>
                                          <p:spTgt spid="5"/>
                                        </p:tgtEl>
                                      </p:cBhvr>
                                    </p:animEffect>
                                  </p:childTnLst>
                                </p:cTn>
                              </p:par>
                              <p:par>
                                <p:cTn id="23" presetID="17" presetClass="entr" presetSubtype="10" fill="hold" nodeType="withEffect">
                                  <p:stCondLst>
                                    <p:cond delay="20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2000"/>
                                  </p:stCondLst>
                                  <p:childTnLst>
                                    <p:animScale>
                                      <p:cBhvr>
                                        <p:cTn id="28" dur="3000" fill="hold"/>
                                        <p:tgtEl>
                                          <p:spTgt spid="6"/>
                                        </p:tgtEl>
                                      </p:cBhvr>
                                      <p:by x="150000" y="150000"/>
                                    </p:animScale>
                                  </p:childTnLst>
                                </p:cTn>
                              </p:par>
                              <p:par>
                                <p:cTn id="29" presetID="8" presetClass="entr" presetSubtype="16" fill="hold" nodeType="withEffect">
                                  <p:stCondLst>
                                    <p:cond delay="2000"/>
                                  </p:stCondLst>
                                  <p:childTnLst>
                                    <p:set>
                                      <p:cBhvr>
                                        <p:cTn id="30" dur="1" fill="hold">
                                          <p:stCondLst>
                                            <p:cond delay="0"/>
                                          </p:stCondLst>
                                        </p:cTn>
                                        <p:tgtEl>
                                          <p:spTgt spid="6"/>
                                        </p:tgtEl>
                                        <p:attrNameLst>
                                          <p:attrName>style.visibility</p:attrName>
                                        </p:attrNameLst>
                                      </p:cBhvr>
                                      <p:to>
                                        <p:strVal val="visible"/>
                                      </p:to>
                                    </p:set>
                                    <p:animEffect transition="in" filter="diamond(in)">
                                      <p:cBhvr>
                                        <p:cTn id="31" dur="3000"/>
                                        <p:tgtEl>
                                          <p:spTgt spid="6"/>
                                        </p:tgtEl>
                                      </p:cBhvr>
                                    </p:animEffect>
                                  </p:childTnLst>
                                </p:cTn>
                              </p:par>
                            </p:childTnLst>
                          </p:cTn>
                        </p:par>
                        <p:par>
                          <p:cTn id="32" fill="hold">
                            <p:stCondLst>
                              <p:cond delay="5000"/>
                            </p:stCondLst>
                            <p:childTnLst>
                              <p:par>
                                <p:cTn id="33" presetID="29"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ppt_x</p:attrName>
                                        </p:attrNameLst>
                                      </p:cBhvr>
                                      <p:tavLst>
                                        <p:tav tm="0">
                                          <p:val>
                                            <p:strVal val="#ppt_x-.2"/>
                                          </p:val>
                                        </p:tav>
                                        <p:tav tm="100000">
                                          <p:val>
                                            <p:strVal val="#ppt_x"/>
                                          </p:val>
                                        </p:tav>
                                      </p:tavLst>
                                    </p:anim>
                                    <p:anim calcmode="lin" valueType="num">
                                      <p:cBhvr>
                                        <p:cTn id="3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D22D0C"/>
          </a:solidFill>
        </p:spPr>
        <p:txBody>
          <a:bodyPr/>
          <a:lstStyle/>
          <a:p>
            <a:endParaRPr lang="es-ES" dirty="0"/>
          </a:p>
        </p:txBody>
      </p:sp>
      <p:pic>
        <p:nvPicPr>
          <p:cNvPr id="4" name="3 Imagen" descr="Creative_Wallpaper_Shopping_023268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Shopping_023268_1.jpg"/>
          <p:cNvPicPr>
            <a:picLocks noChangeAspect="1"/>
          </p:cNvPicPr>
          <p:nvPr/>
        </p:nvPicPr>
        <p:blipFill>
          <a:blip r:embed="rId2"/>
          <a:stretch>
            <a:fillRect/>
          </a:stretch>
        </p:blipFill>
        <p:spPr>
          <a:xfrm>
            <a:off x="0" y="0"/>
            <a:ext cx="9144000" cy="6858000"/>
          </a:xfrm>
          <a:prstGeom prst="rect">
            <a:avLst/>
          </a:prstGeom>
        </p:spPr>
      </p:pic>
      <p:pic>
        <p:nvPicPr>
          <p:cNvPr id="6" name="5 Imagen" descr="Creative_Wallpaper_Shopping_023268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Creative_Wallpaper_Summer_016436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Summer_016436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357422" y="5143512"/>
            <a:ext cx="2448106" cy="92333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rPr>
              <a:t>Los colores hablan de ti. </a:t>
            </a:r>
          </a:p>
          <a:p>
            <a:r>
              <a:rPr lang="es-ES" b="1" dirty="0" err="1" smtClean="0">
                <a:ln w="50800"/>
                <a:solidFill>
                  <a:schemeClr val="bg1">
                    <a:shade val="50000"/>
                  </a:schemeClr>
                </a:solidFill>
              </a:rPr>
              <a:t>Philippe</a:t>
            </a:r>
            <a:r>
              <a:rPr lang="es-ES" b="1" dirty="0" smtClean="0">
                <a:ln w="50800"/>
                <a:solidFill>
                  <a:schemeClr val="bg1">
                    <a:shade val="50000"/>
                  </a:schemeClr>
                </a:solidFill>
              </a:rPr>
              <a:t> </a:t>
            </a:r>
            <a:r>
              <a:rPr lang="es-ES" b="1" dirty="0" err="1" smtClean="0">
                <a:ln w="50800"/>
                <a:solidFill>
                  <a:schemeClr val="bg1">
                    <a:shade val="50000"/>
                  </a:schemeClr>
                </a:solidFill>
              </a:rPr>
              <a:t>Starck</a:t>
            </a:r>
            <a:endParaRPr lang="es-ES" b="1" dirty="0" smtClean="0">
              <a:ln w="50800"/>
              <a:solidFill>
                <a:schemeClr val="bg1">
                  <a:shade val="50000"/>
                </a:schemeClr>
              </a:solidFill>
            </a:endParaRPr>
          </a:p>
          <a:p>
            <a:endParaRPr lang="es-ES" b="1" dirty="0">
              <a:ln w="50800"/>
              <a:solidFill>
                <a:schemeClr val="bg1">
                  <a:shade val="50000"/>
                </a:schemeClr>
              </a:soli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2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2000"/>
                                        <p:tgtEl>
                                          <p:spTgt spid="4"/>
                                        </p:tgtEl>
                                      </p:cBhvr>
                                    </p:animEffect>
                                  </p:childTnLst>
                                </p:cTn>
                              </p:par>
                            </p:childTnLst>
                          </p:cTn>
                        </p:par>
                        <p:par>
                          <p:cTn id="19" fill="hold">
                            <p:stCondLst>
                              <p:cond delay="2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eative_Wallpaper_Yellow_eyes_021827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Yellow_eyes_021827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Right)">
                                      <p:cBhvr>
                                        <p:cTn id="7" dur="3000"/>
                                        <p:tgtEl>
                                          <p:spTgt spid="5"/>
                                        </p:tgtEl>
                                      </p:cBhvr>
                                    </p:animEffec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reative_Wallpaper_Oil_Paints_016850_1.jpg"/>
          <p:cNvPicPr>
            <a:picLocks noChangeAspect="1"/>
          </p:cNvPicPr>
          <p:nvPr/>
        </p:nvPicPr>
        <p:blipFill>
          <a:blip r:embed="rId2"/>
          <a:stretch>
            <a:fillRect/>
          </a:stretch>
        </p:blipFill>
        <p:spPr>
          <a:xfrm>
            <a:off x="0" y="0"/>
            <a:ext cx="9144000" cy="6858000"/>
          </a:xfrm>
          <a:prstGeom prst="rect">
            <a:avLst/>
          </a:prstGeom>
        </p:spPr>
      </p:pic>
      <p:pic>
        <p:nvPicPr>
          <p:cNvPr id="5" name="4 Imagen" descr="Creative_Wallpaper_Oil_Paints_016850_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071802" y="6180892"/>
            <a:ext cx="4047647" cy="677108"/>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latin typeface="Matura MT Script Capitals" pitchFamily="66" charset="0"/>
              </a:rPr>
              <a:t>Jazmín  Y  Francisco del Olmo</a:t>
            </a:r>
          </a:p>
          <a:p>
            <a:endParaRPr lang="es-ES" b="1" dirty="0">
              <a:ln w="50800"/>
              <a:solidFill>
                <a:schemeClr val="bg1">
                  <a:shade val="50000"/>
                </a:schemeClr>
              </a:soli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par>
                          <p:cTn id="11" fill="hold">
                            <p:stCondLst>
                              <p:cond delay="3000"/>
                            </p:stCondLst>
                            <p:childTnLst>
                              <p:par>
                                <p:cTn id="12" presetID="17"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ppt_w/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ROMOTERAP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CROMOTERAPIA</Template>
  <TotalTime>0</TotalTime>
  <Words>676</Words>
  <Application>Microsoft Office PowerPoint</Application>
  <PresentationFormat>Presentación en pantalla (4:3)</PresentationFormat>
  <Paragraphs>59</Paragraphs>
  <Slides>42</Slides>
  <Notes>0</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CROMOTERAPIA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2013-05-16T17:46:54Z</dcterms:created>
  <dcterms:modified xsi:type="dcterms:W3CDTF">2013-05-16T17:48:13Z</dcterms:modified>
</cp:coreProperties>
</file>