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92" r:id="rId1"/>
    <p:sldMasterId id="2147483804" r:id="rId2"/>
  </p:sldMasterIdLst>
  <p:notesMasterIdLst>
    <p:notesMasterId r:id="rId21"/>
  </p:notesMasterIdLst>
  <p:sldIdLst>
    <p:sldId id="270" r:id="rId3"/>
    <p:sldId id="272" r:id="rId4"/>
    <p:sldId id="258" r:id="rId5"/>
    <p:sldId id="274" r:id="rId6"/>
    <p:sldId id="264" r:id="rId7"/>
    <p:sldId id="262" r:id="rId8"/>
    <p:sldId id="266" r:id="rId9"/>
    <p:sldId id="263" r:id="rId10"/>
    <p:sldId id="269" r:id="rId11"/>
    <p:sldId id="260" r:id="rId12"/>
    <p:sldId id="259" r:id="rId13"/>
    <p:sldId id="275" r:id="rId14"/>
    <p:sldId id="267" r:id="rId15"/>
    <p:sldId id="276" r:id="rId16"/>
    <p:sldId id="271" r:id="rId17"/>
    <p:sldId id="277" r:id="rId18"/>
    <p:sldId id="265" r:id="rId19"/>
    <p:sldId id="273"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L7kWLQqyUre4tOgXAU9Pw" hashData="Ob6poNSGu2aSRHxQ3E8ovhzfSF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0FF"/>
    <a:srgbClr val="0033CC"/>
    <a:srgbClr val="0D69FF"/>
    <a:srgbClr val="603000"/>
    <a:srgbClr val="CC0099"/>
    <a:srgbClr val="FF9999"/>
    <a:srgbClr val="FF9900"/>
    <a:srgbClr val="663300"/>
    <a:srgbClr val="006600"/>
    <a:srgbClr val="0042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0763" autoAdjust="0"/>
    <p:restoredTop sz="91887" autoAdjust="0"/>
  </p:normalViewPr>
  <p:slideViewPr>
    <p:cSldViewPr>
      <p:cViewPr>
        <p:scale>
          <a:sx n="400" d="100"/>
          <a:sy n="400" d="100"/>
        </p:scale>
        <p:origin x="5298" y="66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0E8891-5B13-41B8-9AD3-F98DC93F3098}" type="datetimeFigureOut">
              <a:rPr lang="es-ES" smtClean="0"/>
              <a:pPr/>
              <a:t>06/01/2017</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FB160C-4D71-43F6-850C-B9050CEB94FC}"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6FB160C-4D71-43F6-850C-B9050CEB94FC}" type="slidenum">
              <a:rPr lang="es-ES" smtClean="0"/>
              <a:pPr/>
              <a:t>15</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7B30EAD-839D-4A25-8CFB-92BCD1FE2C71}" type="slidenum">
              <a:rPr lang="es-ES" smtClean="0"/>
              <a:pPr/>
              <a:t>‹Nº›</a:t>
            </a:fld>
            <a:endParaRPr lang="es-ES" dirty="0"/>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33CC">
                <a:shade val="67500"/>
                <a:satMod val="115000"/>
              </a:srgbClr>
            </a:gs>
            <a:gs pos="100000">
              <a:srgbClr val="0033CC">
                <a:shade val="100000"/>
                <a:satMod val="115000"/>
              </a:srgbClr>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3D224C-7449-4558-9DD5-E90EC39BDE5A}" type="datetimeFigureOut">
              <a:rPr lang="es-ES" smtClean="0"/>
              <a:pPr/>
              <a:t>06/01/2017</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B30EAD-839D-4A25-8CFB-92BCD1FE2C71}"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33CC">
                <a:shade val="67500"/>
                <a:satMod val="115000"/>
              </a:srgbClr>
            </a:gs>
            <a:gs pos="100000">
              <a:srgbClr val="0033CC">
                <a:shade val="100000"/>
                <a:satMod val="115000"/>
              </a:srgbClr>
            </a:gs>
          </a:gsLst>
          <a:lin ang="16200000" scaled="1"/>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80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4.gif"/><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gif"/><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23.gif"/><Relationship Id="rId7" Type="http://schemas.openxmlformats.org/officeDocument/2006/relationships/image" Target="../media/image11.pn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5.gif"/><Relationship Id="rId4" Type="http://schemas.openxmlformats.org/officeDocument/2006/relationships/image" Target="../media/image24.gif"/></Relationships>
</file>

<file path=ppt/slides/_rels/slide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gif"/><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7.gif"/><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5.gi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gif"/><Relationship Id="rId4" Type="http://schemas.openxmlformats.org/officeDocument/2006/relationships/image" Target="../media/image36.gif"/></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38.jpeg"/><Relationship Id="rId7" Type="http://schemas.openxmlformats.org/officeDocument/2006/relationships/image" Target="../media/image41.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gif"/><Relationship Id="rId4" Type="http://schemas.openxmlformats.org/officeDocument/2006/relationships/image" Target="../media/image27.gif"/><Relationship Id="rId9"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3.gif"/><Relationship Id="rId4" Type="http://schemas.openxmlformats.org/officeDocument/2006/relationships/image" Target="../media/image21.gif"/></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effectLst>
            <a:softEdge rad="635000"/>
          </a:effectLst>
        </p:spPr>
        <p:txBody>
          <a:bodyPr/>
          <a:lstStyle/>
          <a:p>
            <a:endParaRPr lang="es-ES" dirty="0"/>
          </a:p>
        </p:txBody>
      </p:sp>
      <p:pic>
        <p:nvPicPr>
          <p:cNvPr id="4" name="3 Marcador de contenido" descr="74c0e8b3.gif"/>
          <p:cNvPicPr>
            <a:picLocks noGrp="1" noChangeAspect="1"/>
          </p:cNvPicPr>
          <p:nvPr>
            <p:ph idx="1"/>
          </p:nvPr>
        </p:nvPicPr>
        <p:blipFill>
          <a:blip r:embed="rId3">
            <a:lum bright="-10000" contrast="20000"/>
          </a:blip>
          <a:stretch>
            <a:fillRect/>
          </a:stretch>
        </p:blipFill>
        <p:spPr>
          <a:xfrm>
            <a:off x="0" y="0"/>
            <a:ext cx="9144000" cy="6845776"/>
          </a:xfrm>
          <a:effectLst>
            <a:softEdge rad="635000"/>
          </a:effectLst>
        </p:spPr>
      </p:pic>
      <p:sp>
        <p:nvSpPr>
          <p:cNvPr id="5" name="4 CuadroTexto"/>
          <p:cNvSpPr txBox="1"/>
          <p:nvPr/>
        </p:nvSpPr>
        <p:spPr>
          <a:xfrm>
            <a:off x="1357290" y="3214686"/>
            <a:ext cx="4286280" cy="984885"/>
          </a:xfrm>
          <a:prstGeom prst="rect">
            <a:avLst/>
          </a:prstGeom>
          <a:noFill/>
        </p:spPr>
        <p:txBody>
          <a:bodyPr wrap="square" rtlCol="0">
            <a:spAutoFit/>
          </a:bodyPr>
          <a:lstStyle/>
          <a:p>
            <a:r>
              <a:rPr lang="es-ES" sz="2000" b="1" dirty="0" smtClean="0">
                <a:ln>
                  <a:solidFill>
                    <a:schemeClr val="bg1"/>
                  </a:solidFill>
                </a:ln>
                <a:latin typeface="Arial" pitchFamily="34" charset="0"/>
                <a:cs typeface="Arial" pitchFamily="34" charset="0"/>
              </a:rPr>
              <a:t/>
            </a:r>
            <a:br>
              <a:rPr lang="es-ES" sz="2000" b="1" dirty="0" smtClean="0">
                <a:ln>
                  <a:solidFill>
                    <a:schemeClr val="bg1"/>
                  </a:solidFill>
                </a:ln>
                <a:latin typeface="Arial" pitchFamily="34" charset="0"/>
                <a:cs typeface="Arial" pitchFamily="34" charset="0"/>
              </a:rPr>
            </a:br>
            <a:endParaRPr lang="es-ES" sz="2000" b="1" dirty="0" smtClean="0">
              <a:ln>
                <a:solidFill>
                  <a:schemeClr val="bg1"/>
                </a:solidFill>
              </a:ln>
              <a:latin typeface="Arial" pitchFamily="34" charset="0"/>
              <a:cs typeface="Arial" pitchFamily="34" charset="0"/>
            </a:endParaRPr>
          </a:p>
          <a:p>
            <a:endParaRPr lang="es-ES" dirty="0"/>
          </a:p>
        </p:txBody>
      </p:sp>
      <p:pic>
        <p:nvPicPr>
          <p:cNvPr id="6" name="5 Imagen" descr="702.gif"/>
          <p:cNvPicPr>
            <a:picLocks noChangeAspect="1"/>
          </p:cNvPicPr>
          <p:nvPr/>
        </p:nvPicPr>
        <p:blipFill>
          <a:blip r:embed="rId4"/>
          <a:stretch>
            <a:fillRect/>
          </a:stretch>
        </p:blipFill>
        <p:spPr>
          <a:xfrm>
            <a:off x="1357290" y="1643050"/>
            <a:ext cx="785818" cy="785818"/>
          </a:xfrm>
          <a:prstGeom prst="rect">
            <a:avLst/>
          </a:prstGeom>
        </p:spPr>
      </p:pic>
      <p:pic>
        <p:nvPicPr>
          <p:cNvPr id="7" name="6 Imagen" descr="702.gif"/>
          <p:cNvPicPr>
            <a:picLocks noChangeAspect="1"/>
          </p:cNvPicPr>
          <p:nvPr/>
        </p:nvPicPr>
        <p:blipFill>
          <a:blip r:embed="rId4"/>
          <a:stretch>
            <a:fillRect/>
          </a:stretch>
        </p:blipFill>
        <p:spPr>
          <a:xfrm>
            <a:off x="1357290" y="2500306"/>
            <a:ext cx="642938" cy="642938"/>
          </a:xfrm>
          <a:prstGeom prst="rect">
            <a:avLst/>
          </a:prstGeom>
        </p:spPr>
      </p:pic>
      <p:pic>
        <p:nvPicPr>
          <p:cNvPr id="8" name="7 Imagen" descr="702.gif"/>
          <p:cNvPicPr>
            <a:picLocks noChangeAspect="1"/>
          </p:cNvPicPr>
          <p:nvPr/>
        </p:nvPicPr>
        <p:blipFill>
          <a:blip r:embed="rId4"/>
          <a:stretch>
            <a:fillRect/>
          </a:stretch>
        </p:blipFill>
        <p:spPr>
          <a:xfrm>
            <a:off x="3500430" y="2214554"/>
            <a:ext cx="428628" cy="428628"/>
          </a:xfrm>
          <a:prstGeom prst="rect">
            <a:avLst/>
          </a:prstGeom>
        </p:spPr>
      </p:pic>
      <p:pic>
        <p:nvPicPr>
          <p:cNvPr id="9" name="8 Imagen" descr="702.gif"/>
          <p:cNvPicPr>
            <a:picLocks noChangeAspect="1"/>
          </p:cNvPicPr>
          <p:nvPr/>
        </p:nvPicPr>
        <p:blipFill>
          <a:blip r:embed="rId4"/>
          <a:stretch>
            <a:fillRect/>
          </a:stretch>
        </p:blipFill>
        <p:spPr>
          <a:xfrm>
            <a:off x="3071802" y="2428868"/>
            <a:ext cx="428628" cy="428628"/>
          </a:xfrm>
          <a:prstGeom prst="rect">
            <a:avLst/>
          </a:prstGeom>
        </p:spPr>
      </p:pic>
      <p:pic>
        <p:nvPicPr>
          <p:cNvPr id="10" name="9 Imagen" descr="702.gif"/>
          <p:cNvPicPr>
            <a:picLocks noChangeAspect="1"/>
          </p:cNvPicPr>
          <p:nvPr/>
        </p:nvPicPr>
        <p:blipFill>
          <a:blip r:embed="rId4"/>
          <a:stretch>
            <a:fillRect/>
          </a:stretch>
        </p:blipFill>
        <p:spPr>
          <a:xfrm>
            <a:off x="2643174" y="2500306"/>
            <a:ext cx="500066" cy="500066"/>
          </a:xfrm>
          <a:prstGeom prst="rect">
            <a:avLst/>
          </a:prstGeom>
        </p:spPr>
      </p:pic>
      <p:pic>
        <p:nvPicPr>
          <p:cNvPr id="11" name="10 Imagen" descr="702.gif"/>
          <p:cNvPicPr>
            <a:picLocks noChangeAspect="1"/>
          </p:cNvPicPr>
          <p:nvPr/>
        </p:nvPicPr>
        <p:blipFill>
          <a:blip r:embed="rId4">
            <a:lum bright="-10000" contrast="30000"/>
          </a:blip>
          <a:stretch>
            <a:fillRect/>
          </a:stretch>
        </p:blipFill>
        <p:spPr>
          <a:xfrm>
            <a:off x="2285984" y="2643182"/>
            <a:ext cx="500066" cy="500066"/>
          </a:xfrm>
          <a:prstGeom prst="rect">
            <a:avLst/>
          </a:prstGeom>
        </p:spPr>
      </p:pic>
      <p:pic>
        <p:nvPicPr>
          <p:cNvPr id="12" name="11 Imagen" descr="702.gif"/>
          <p:cNvPicPr>
            <a:picLocks noChangeAspect="1"/>
          </p:cNvPicPr>
          <p:nvPr/>
        </p:nvPicPr>
        <p:blipFill>
          <a:blip r:embed="rId4"/>
          <a:stretch>
            <a:fillRect/>
          </a:stretch>
        </p:blipFill>
        <p:spPr>
          <a:xfrm>
            <a:off x="2000232" y="1928802"/>
            <a:ext cx="571504" cy="571504"/>
          </a:xfrm>
          <a:prstGeom prst="rect">
            <a:avLst/>
          </a:prstGeom>
        </p:spPr>
      </p:pic>
      <p:pic>
        <p:nvPicPr>
          <p:cNvPr id="13" name="12 Imagen" descr="702.gif"/>
          <p:cNvPicPr>
            <a:picLocks noChangeAspect="1"/>
          </p:cNvPicPr>
          <p:nvPr/>
        </p:nvPicPr>
        <p:blipFill>
          <a:blip r:embed="rId4"/>
          <a:stretch>
            <a:fillRect/>
          </a:stretch>
        </p:blipFill>
        <p:spPr>
          <a:xfrm>
            <a:off x="1928794" y="2500306"/>
            <a:ext cx="500066" cy="500066"/>
          </a:xfrm>
          <a:prstGeom prst="rect">
            <a:avLst/>
          </a:prstGeom>
        </p:spPr>
      </p:pic>
      <p:pic>
        <p:nvPicPr>
          <p:cNvPr id="14" name="13 Imagen" descr="702.gif"/>
          <p:cNvPicPr>
            <a:picLocks noChangeAspect="1"/>
          </p:cNvPicPr>
          <p:nvPr/>
        </p:nvPicPr>
        <p:blipFill>
          <a:blip r:embed="rId4">
            <a:lum bright="-10000" contrast="30000"/>
          </a:blip>
          <a:stretch>
            <a:fillRect/>
          </a:stretch>
        </p:blipFill>
        <p:spPr>
          <a:xfrm>
            <a:off x="1214414" y="2928934"/>
            <a:ext cx="500066" cy="500066"/>
          </a:xfrm>
          <a:prstGeom prst="rect">
            <a:avLst/>
          </a:prstGeom>
        </p:spPr>
      </p:pic>
      <p:sp>
        <p:nvSpPr>
          <p:cNvPr id="21" name="20 Marco"/>
          <p:cNvSpPr/>
          <p:nvPr/>
        </p:nvSpPr>
        <p:spPr>
          <a:xfrm>
            <a:off x="0" y="0"/>
            <a:ext cx="9144000" cy="6858000"/>
          </a:xfrm>
          <a:prstGeom prst="frame">
            <a:avLst>
              <a:gd name="adj1" fmla="val 6363"/>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9460" name="Picture 4" descr="imagen renderizada"/>
          <p:cNvPicPr>
            <a:picLocks noChangeAspect="1" noChangeArrowheads="1"/>
          </p:cNvPicPr>
          <p:nvPr/>
        </p:nvPicPr>
        <p:blipFill>
          <a:blip r:embed="rId6">
            <a:duotone>
              <a:schemeClr val="accent2">
                <a:shade val="45000"/>
                <a:satMod val="135000"/>
              </a:schemeClr>
              <a:prstClr val="white"/>
            </a:duotone>
            <a:lum contrast="40000"/>
          </a:blip>
          <a:srcRect/>
          <a:stretch>
            <a:fillRect/>
          </a:stretch>
        </p:blipFill>
        <p:spPr bwMode="auto">
          <a:xfrm>
            <a:off x="1142976" y="5572140"/>
            <a:ext cx="2838450" cy="419101"/>
          </a:xfrm>
          <a:prstGeom prst="rect">
            <a:avLst/>
          </a:prstGeom>
          <a:noFill/>
        </p:spPr>
      </p:pic>
      <p:pic>
        <p:nvPicPr>
          <p:cNvPr id="19466" name="Picture 10" descr="Rendered Image"/>
          <p:cNvPicPr>
            <a:picLocks noChangeAspect="1" noChangeArrowheads="1"/>
          </p:cNvPicPr>
          <p:nvPr/>
        </p:nvPicPr>
        <p:blipFill>
          <a:blip r:embed="rId7">
            <a:lum bright="-10000" contrast="30000"/>
          </a:blip>
          <a:srcRect/>
          <a:stretch>
            <a:fillRect/>
          </a:stretch>
        </p:blipFill>
        <p:spPr bwMode="auto">
          <a:xfrm>
            <a:off x="1428728" y="3214686"/>
            <a:ext cx="1676400" cy="609600"/>
          </a:xfrm>
          <a:prstGeom prst="rect">
            <a:avLst/>
          </a:prstGeom>
          <a:noFill/>
        </p:spPr>
      </p:pic>
      <p:pic>
        <p:nvPicPr>
          <p:cNvPr id="19468" name="Picture 12" descr="Rendered Image"/>
          <p:cNvPicPr>
            <a:picLocks noChangeAspect="1" noChangeArrowheads="1"/>
          </p:cNvPicPr>
          <p:nvPr/>
        </p:nvPicPr>
        <p:blipFill>
          <a:blip r:embed="rId8">
            <a:lum bright="-10000" contrast="30000"/>
          </a:blip>
          <a:srcRect/>
          <a:stretch>
            <a:fillRect/>
          </a:stretch>
        </p:blipFill>
        <p:spPr bwMode="auto">
          <a:xfrm>
            <a:off x="3286116" y="3214686"/>
            <a:ext cx="1057275" cy="609600"/>
          </a:xfrm>
          <a:prstGeom prst="rect">
            <a:avLst/>
          </a:prstGeom>
          <a:noFill/>
        </p:spPr>
      </p:pic>
      <p:pic>
        <p:nvPicPr>
          <p:cNvPr id="19470" name="Picture 14" descr="Rendered Image"/>
          <p:cNvPicPr>
            <a:picLocks noChangeAspect="1" noChangeArrowheads="1"/>
          </p:cNvPicPr>
          <p:nvPr/>
        </p:nvPicPr>
        <p:blipFill>
          <a:blip r:embed="rId9">
            <a:lum bright="-10000" contrast="30000"/>
          </a:blip>
          <a:srcRect/>
          <a:stretch>
            <a:fillRect/>
          </a:stretch>
        </p:blipFill>
        <p:spPr bwMode="auto">
          <a:xfrm>
            <a:off x="2285984" y="3786190"/>
            <a:ext cx="1371600" cy="609600"/>
          </a:xfrm>
          <a:prstGeom prst="rect">
            <a:avLst/>
          </a:prstGeom>
          <a:noFill/>
        </p:spPr>
      </p:pic>
      <p:pic>
        <p:nvPicPr>
          <p:cNvPr id="19472" name="Picture 16" descr="Rendered Image"/>
          <p:cNvPicPr>
            <a:picLocks noChangeAspect="1" noChangeArrowheads="1"/>
          </p:cNvPicPr>
          <p:nvPr/>
        </p:nvPicPr>
        <p:blipFill>
          <a:blip r:embed="rId10">
            <a:lum bright="-10000" contrast="30000"/>
          </a:blip>
          <a:srcRect/>
          <a:stretch>
            <a:fillRect/>
          </a:stretch>
        </p:blipFill>
        <p:spPr bwMode="auto">
          <a:xfrm>
            <a:off x="1714480" y="4357694"/>
            <a:ext cx="2524125" cy="619126"/>
          </a:xfrm>
          <a:prstGeom prst="rect">
            <a:avLst/>
          </a:prstGeom>
          <a:noFill/>
        </p:spPr>
      </p:pic>
      <p:pic>
        <p:nvPicPr>
          <p:cNvPr id="25" name="3 Marcador de contenido" descr="74c0e8b3.gif"/>
          <p:cNvPicPr>
            <a:picLocks noChangeAspect="1"/>
          </p:cNvPicPr>
          <p:nvPr/>
        </p:nvPicPr>
        <p:blipFill>
          <a:blip r:embed="rId3">
            <a:lum bright="-10000" contrast="20000"/>
          </a:blip>
          <a:stretch>
            <a:fillRect/>
          </a:stretch>
        </p:blipFill>
        <p:spPr>
          <a:xfrm>
            <a:off x="0" y="214290"/>
            <a:ext cx="9144000" cy="6845776"/>
          </a:xfrm>
          <a:prstGeom prst="rect">
            <a:avLst/>
          </a:prstGeom>
          <a:effectLst>
            <a:softEdge rad="635000"/>
          </a:effectLst>
        </p:spPr>
      </p:pic>
    </p:spTree>
  </p:cSld>
  <p:clrMapOvr>
    <a:masterClrMapping/>
  </p:clrMapOvr>
  <p:transition advTm="12000">
    <p:sndAc>
      <p:stSnd loop="1">
        <p:snd r:embed="rId2" name="La_Vida_Es_Bella_-_Ernesto_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19466"/>
                                        </p:tgtEl>
                                        <p:attrNameLst>
                                          <p:attrName>style.visibility</p:attrName>
                                        </p:attrNameLst>
                                      </p:cBhvr>
                                      <p:to>
                                        <p:strVal val="visible"/>
                                      </p:to>
                                    </p:set>
                                    <p:anim calcmode="lin" valueType="num">
                                      <p:cBhvr>
                                        <p:cTn id="9" dur="2000" fill="hold"/>
                                        <p:tgtEl>
                                          <p:spTgt spid="19466"/>
                                        </p:tgtEl>
                                        <p:attrNameLst>
                                          <p:attrName>ppt_w</p:attrName>
                                        </p:attrNameLst>
                                      </p:cBhvr>
                                      <p:tavLst>
                                        <p:tav tm="0">
                                          <p:val>
                                            <p:fltVal val="0"/>
                                          </p:val>
                                        </p:tav>
                                        <p:tav tm="100000">
                                          <p:val>
                                            <p:strVal val="#ppt_w"/>
                                          </p:val>
                                        </p:tav>
                                      </p:tavLst>
                                    </p:anim>
                                    <p:anim calcmode="lin" valueType="num">
                                      <p:cBhvr>
                                        <p:cTn id="10" dur="2000" fill="hold"/>
                                        <p:tgtEl>
                                          <p:spTgt spid="19466"/>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19468"/>
                                        </p:tgtEl>
                                        <p:attrNameLst>
                                          <p:attrName>style.visibility</p:attrName>
                                        </p:attrNameLst>
                                      </p:cBhvr>
                                      <p:to>
                                        <p:strVal val="visible"/>
                                      </p:to>
                                    </p:set>
                                    <p:anim calcmode="lin" valueType="num">
                                      <p:cBhvr>
                                        <p:cTn id="14" dur="2000" fill="hold"/>
                                        <p:tgtEl>
                                          <p:spTgt spid="19468"/>
                                        </p:tgtEl>
                                        <p:attrNameLst>
                                          <p:attrName>ppt_w</p:attrName>
                                        </p:attrNameLst>
                                      </p:cBhvr>
                                      <p:tavLst>
                                        <p:tav tm="0">
                                          <p:val>
                                            <p:fltVal val="0"/>
                                          </p:val>
                                        </p:tav>
                                        <p:tav tm="100000">
                                          <p:val>
                                            <p:strVal val="#ppt_w"/>
                                          </p:val>
                                        </p:tav>
                                      </p:tavLst>
                                    </p:anim>
                                    <p:anim calcmode="lin" valueType="num">
                                      <p:cBhvr>
                                        <p:cTn id="15" dur="2000" fill="hold"/>
                                        <p:tgtEl>
                                          <p:spTgt spid="19468"/>
                                        </p:tgtEl>
                                        <p:attrNameLst>
                                          <p:attrName>ppt_h</p:attrName>
                                        </p:attrNameLst>
                                      </p:cBhvr>
                                      <p:tavLst>
                                        <p:tav tm="0">
                                          <p:val>
                                            <p:fltVal val="0"/>
                                          </p:val>
                                        </p:tav>
                                        <p:tav tm="100000">
                                          <p:val>
                                            <p:strVal val="#ppt_h"/>
                                          </p:val>
                                        </p:tav>
                                      </p:tavLst>
                                    </p:anim>
                                  </p:childTnLst>
                                </p:cTn>
                              </p:par>
                            </p:childTnLst>
                          </p:cTn>
                        </p:par>
                        <p:par>
                          <p:cTn id="16" fill="hold">
                            <p:stCondLst>
                              <p:cond delay="4000"/>
                            </p:stCondLst>
                            <p:childTnLst>
                              <p:par>
                                <p:cTn id="17" presetID="23" presetClass="entr" presetSubtype="16" fill="hold" nodeType="afterEffect">
                                  <p:stCondLst>
                                    <p:cond delay="0"/>
                                  </p:stCondLst>
                                  <p:childTnLst>
                                    <p:set>
                                      <p:cBhvr>
                                        <p:cTn id="18" dur="1" fill="hold">
                                          <p:stCondLst>
                                            <p:cond delay="0"/>
                                          </p:stCondLst>
                                        </p:cTn>
                                        <p:tgtEl>
                                          <p:spTgt spid="19470"/>
                                        </p:tgtEl>
                                        <p:attrNameLst>
                                          <p:attrName>style.visibility</p:attrName>
                                        </p:attrNameLst>
                                      </p:cBhvr>
                                      <p:to>
                                        <p:strVal val="visible"/>
                                      </p:to>
                                    </p:set>
                                    <p:anim calcmode="lin" valueType="num">
                                      <p:cBhvr>
                                        <p:cTn id="19" dur="2000" fill="hold"/>
                                        <p:tgtEl>
                                          <p:spTgt spid="19470"/>
                                        </p:tgtEl>
                                        <p:attrNameLst>
                                          <p:attrName>ppt_w</p:attrName>
                                        </p:attrNameLst>
                                      </p:cBhvr>
                                      <p:tavLst>
                                        <p:tav tm="0">
                                          <p:val>
                                            <p:fltVal val="0"/>
                                          </p:val>
                                        </p:tav>
                                        <p:tav tm="100000">
                                          <p:val>
                                            <p:strVal val="#ppt_w"/>
                                          </p:val>
                                        </p:tav>
                                      </p:tavLst>
                                    </p:anim>
                                    <p:anim calcmode="lin" valueType="num">
                                      <p:cBhvr>
                                        <p:cTn id="20" dur="2000" fill="hold"/>
                                        <p:tgtEl>
                                          <p:spTgt spid="19470"/>
                                        </p:tgtEl>
                                        <p:attrNameLst>
                                          <p:attrName>ppt_h</p:attrName>
                                        </p:attrNameLst>
                                      </p:cBhvr>
                                      <p:tavLst>
                                        <p:tav tm="0">
                                          <p:val>
                                            <p:fltVal val="0"/>
                                          </p:val>
                                        </p:tav>
                                        <p:tav tm="100000">
                                          <p:val>
                                            <p:strVal val="#ppt_h"/>
                                          </p:val>
                                        </p:tav>
                                      </p:tavLst>
                                    </p:anim>
                                  </p:childTnLst>
                                </p:cTn>
                              </p:par>
                            </p:childTnLst>
                          </p:cTn>
                        </p:par>
                        <p:par>
                          <p:cTn id="21" fill="hold">
                            <p:stCondLst>
                              <p:cond delay="6000"/>
                            </p:stCondLst>
                            <p:childTnLst>
                              <p:par>
                                <p:cTn id="22" presetID="23" presetClass="entr" presetSubtype="16" fill="hold" nodeType="afterEffect">
                                  <p:stCondLst>
                                    <p:cond delay="0"/>
                                  </p:stCondLst>
                                  <p:childTnLst>
                                    <p:set>
                                      <p:cBhvr>
                                        <p:cTn id="23" dur="1" fill="hold">
                                          <p:stCondLst>
                                            <p:cond delay="0"/>
                                          </p:stCondLst>
                                        </p:cTn>
                                        <p:tgtEl>
                                          <p:spTgt spid="19472"/>
                                        </p:tgtEl>
                                        <p:attrNameLst>
                                          <p:attrName>style.visibility</p:attrName>
                                        </p:attrNameLst>
                                      </p:cBhvr>
                                      <p:to>
                                        <p:strVal val="visible"/>
                                      </p:to>
                                    </p:set>
                                    <p:anim calcmode="lin" valueType="num">
                                      <p:cBhvr>
                                        <p:cTn id="24" dur="2000" fill="hold"/>
                                        <p:tgtEl>
                                          <p:spTgt spid="19472"/>
                                        </p:tgtEl>
                                        <p:attrNameLst>
                                          <p:attrName>ppt_w</p:attrName>
                                        </p:attrNameLst>
                                      </p:cBhvr>
                                      <p:tavLst>
                                        <p:tav tm="0">
                                          <p:val>
                                            <p:fltVal val="0"/>
                                          </p:val>
                                        </p:tav>
                                        <p:tav tm="100000">
                                          <p:val>
                                            <p:strVal val="#ppt_w"/>
                                          </p:val>
                                        </p:tav>
                                      </p:tavLst>
                                    </p:anim>
                                    <p:anim calcmode="lin" valueType="num">
                                      <p:cBhvr>
                                        <p:cTn id="25" dur="2000" fill="hold"/>
                                        <p:tgtEl>
                                          <p:spTgt spid="194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5313b63.gif"/>
          <p:cNvPicPr>
            <a:picLocks noChangeAspect="1"/>
          </p:cNvPicPr>
          <p:nvPr/>
        </p:nvPicPr>
        <p:blipFill>
          <a:blip r:embed="rId2"/>
          <a:stretch>
            <a:fillRect/>
          </a:stretch>
        </p:blipFill>
        <p:spPr>
          <a:xfrm>
            <a:off x="4000496" y="2714620"/>
            <a:ext cx="5363696" cy="4481510"/>
          </a:xfrm>
          <a:prstGeom prst="ellipse">
            <a:avLst/>
          </a:prstGeom>
          <a:effectLst>
            <a:softEdge rad="635000"/>
          </a:effectLst>
        </p:spPr>
      </p:pic>
      <p:sp>
        <p:nvSpPr>
          <p:cNvPr id="7" name="6 CuadroTexto"/>
          <p:cNvSpPr txBox="1"/>
          <p:nvPr/>
        </p:nvSpPr>
        <p:spPr>
          <a:xfrm>
            <a:off x="4929190" y="428604"/>
            <a:ext cx="3643338" cy="2616101"/>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Sigue tu destino a  donde sea que te lleve</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Hay un momento en la vida</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en que comprendes que ha llegado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el tiempo de ver otros horizontes, y si no lo haces</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 nada jamás podrá cambiar</a:t>
            </a:r>
          </a:p>
          <a:p>
            <a:endParaRPr lang="es-ES" sz="2000" b="1" dirty="0">
              <a:ln>
                <a:solidFill>
                  <a:srgbClr val="002060"/>
                </a:solidFill>
              </a:ln>
              <a:latin typeface="Arial Black" pitchFamily="34" charset="0"/>
              <a:cs typeface="Arial" pitchFamily="34" charset="0"/>
            </a:endParaRPr>
          </a:p>
        </p:txBody>
      </p:sp>
      <p:sp>
        <p:nvSpPr>
          <p:cNvPr id="8" name="7 Marco"/>
          <p:cNvSpPr/>
          <p:nvPr/>
        </p:nvSpPr>
        <p:spPr>
          <a:xfrm>
            <a:off x="0" y="0"/>
            <a:ext cx="9144000" cy="6858000"/>
          </a:xfrm>
          <a:prstGeom prst="frame">
            <a:avLst>
              <a:gd name="adj1" fmla="val 6862"/>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8434" name="Picture 2" descr="Resultado de imagen de images femme blue centerblog"/>
          <p:cNvPicPr>
            <a:picLocks noChangeAspect="1" noChangeArrowheads="1"/>
          </p:cNvPicPr>
          <p:nvPr/>
        </p:nvPicPr>
        <p:blipFill>
          <a:blip r:embed="rId4">
            <a:lum bright="10000"/>
          </a:blip>
          <a:srcRect/>
          <a:stretch>
            <a:fillRect/>
          </a:stretch>
        </p:blipFill>
        <p:spPr bwMode="auto">
          <a:xfrm>
            <a:off x="500034" y="428604"/>
            <a:ext cx="4529136" cy="5929354"/>
          </a:xfrm>
          <a:prstGeom prst="rect">
            <a:avLst/>
          </a:prstGeom>
          <a:noFill/>
        </p:spPr>
      </p:pic>
      <p:pic>
        <p:nvPicPr>
          <p:cNvPr id="11" name="Picture 2" descr="imagen renderizada"/>
          <p:cNvPicPr>
            <a:picLocks noChangeAspect="1" noChangeArrowheads="1"/>
          </p:cNvPicPr>
          <p:nvPr/>
        </p:nvPicPr>
        <p:blipFill>
          <a:blip r:embed="rId5"/>
          <a:srcRect/>
          <a:stretch>
            <a:fillRect/>
          </a:stretch>
        </p:blipFill>
        <p:spPr bwMode="auto">
          <a:xfrm>
            <a:off x="642910" y="5857892"/>
            <a:ext cx="1476375" cy="495301"/>
          </a:xfrm>
          <a:prstGeom prst="rect">
            <a:avLst/>
          </a:prstGeom>
          <a:noFill/>
        </p:spPr>
      </p:pic>
      <p:sp>
        <p:nvSpPr>
          <p:cNvPr id="9" name="8 Rectángulo"/>
          <p:cNvSpPr/>
          <p:nvPr/>
        </p:nvSpPr>
        <p:spPr>
          <a:xfrm>
            <a:off x="-285784" y="-214338"/>
            <a:ext cx="9787006" cy="7572428"/>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ee67584.gif"/>
          <p:cNvPicPr>
            <a:picLocks noChangeAspect="1"/>
          </p:cNvPicPr>
          <p:nvPr/>
        </p:nvPicPr>
        <p:blipFill>
          <a:blip r:embed="rId2"/>
          <a:stretch>
            <a:fillRect/>
          </a:stretch>
        </p:blipFill>
        <p:spPr>
          <a:xfrm flipH="1" flipV="1">
            <a:off x="1243712" y="4167182"/>
            <a:ext cx="60684" cy="47636"/>
          </a:xfrm>
          <a:prstGeom prst="donut">
            <a:avLst/>
          </a:prstGeom>
          <a:ln>
            <a:noFill/>
          </a:ln>
          <a:effectLst>
            <a:outerShdw blurRad="292100" dist="139700" dir="2700000" algn="tl" rotWithShape="0">
              <a:srgbClr val="333333">
                <a:alpha val="65000"/>
              </a:srgbClr>
            </a:outerShdw>
          </a:effectLst>
        </p:spPr>
      </p:pic>
      <p:pic>
        <p:nvPicPr>
          <p:cNvPr id="9" name="8 Imagen" descr="5ee67584.gif"/>
          <p:cNvPicPr>
            <a:picLocks noChangeAspect="1"/>
          </p:cNvPicPr>
          <p:nvPr/>
        </p:nvPicPr>
        <p:blipFill>
          <a:blip r:embed="rId2"/>
          <a:stretch>
            <a:fillRect/>
          </a:stretch>
        </p:blipFill>
        <p:spPr>
          <a:xfrm rot="5400000">
            <a:off x="489079" y="1225377"/>
            <a:ext cx="3236620" cy="2071702"/>
          </a:xfrm>
          <a:prstGeom prst="rect">
            <a:avLst/>
          </a:prstGeom>
        </p:spPr>
      </p:pic>
      <p:pic>
        <p:nvPicPr>
          <p:cNvPr id="10" name="9 Imagen" descr="5ee67584.gif"/>
          <p:cNvPicPr>
            <a:picLocks noChangeAspect="1"/>
          </p:cNvPicPr>
          <p:nvPr/>
        </p:nvPicPr>
        <p:blipFill>
          <a:blip r:embed="rId2"/>
          <a:stretch>
            <a:fillRect/>
          </a:stretch>
        </p:blipFill>
        <p:spPr>
          <a:xfrm rot="5400000">
            <a:off x="453360" y="4168120"/>
            <a:ext cx="3236620" cy="2143140"/>
          </a:xfrm>
          <a:prstGeom prst="rect">
            <a:avLst/>
          </a:prstGeom>
        </p:spPr>
      </p:pic>
      <p:pic>
        <p:nvPicPr>
          <p:cNvPr id="11" name="10 Imagen" descr="5ee67584.gif"/>
          <p:cNvPicPr>
            <a:picLocks noChangeAspect="1"/>
          </p:cNvPicPr>
          <p:nvPr/>
        </p:nvPicPr>
        <p:blipFill>
          <a:blip r:embed="rId3"/>
          <a:stretch>
            <a:fillRect/>
          </a:stretch>
        </p:blipFill>
        <p:spPr>
          <a:xfrm rot="5400000">
            <a:off x="948571" y="2694711"/>
            <a:ext cx="1828802" cy="1868620"/>
          </a:xfrm>
          <a:prstGeom prst="ellipse">
            <a:avLst/>
          </a:prstGeom>
          <a:effectLst>
            <a:softEdge rad="63500"/>
          </a:effectLst>
        </p:spPr>
      </p:pic>
      <p:pic>
        <p:nvPicPr>
          <p:cNvPr id="12" name="11 Imagen" descr="5ee67584.gif"/>
          <p:cNvPicPr>
            <a:picLocks noChangeAspect="1"/>
          </p:cNvPicPr>
          <p:nvPr/>
        </p:nvPicPr>
        <p:blipFill>
          <a:blip r:embed="rId3"/>
          <a:stretch>
            <a:fillRect/>
          </a:stretch>
        </p:blipFill>
        <p:spPr>
          <a:xfrm rot="741182">
            <a:off x="2716892" y="4505109"/>
            <a:ext cx="1543050" cy="1524000"/>
          </a:xfrm>
          <a:prstGeom prst="ellipse">
            <a:avLst/>
          </a:prstGeom>
          <a:effectLst>
            <a:softEdge rad="63500"/>
          </a:effectLst>
        </p:spPr>
      </p:pic>
      <p:pic>
        <p:nvPicPr>
          <p:cNvPr id="13" name="12 Imagen" descr="5ee67584.gif"/>
          <p:cNvPicPr>
            <a:picLocks noChangeAspect="1"/>
          </p:cNvPicPr>
          <p:nvPr/>
        </p:nvPicPr>
        <p:blipFill>
          <a:blip r:embed="rId3"/>
          <a:stretch>
            <a:fillRect/>
          </a:stretch>
        </p:blipFill>
        <p:spPr>
          <a:xfrm rot="741182">
            <a:off x="3788462" y="4933737"/>
            <a:ext cx="1543050" cy="1524000"/>
          </a:xfrm>
          <a:prstGeom prst="ellipse">
            <a:avLst/>
          </a:prstGeom>
          <a:effectLst>
            <a:softEdge rad="63500"/>
          </a:effectLst>
        </p:spPr>
      </p:pic>
      <p:pic>
        <p:nvPicPr>
          <p:cNvPr id="14" name="13 Imagen" descr="5ee67584.gif"/>
          <p:cNvPicPr>
            <a:picLocks noChangeAspect="1"/>
          </p:cNvPicPr>
          <p:nvPr/>
        </p:nvPicPr>
        <p:blipFill>
          <a:blip r:embed="rId3"/>
          <a:stretch>
            <a:fillRect/>
          </a:stretch>
        </p:blipFill>
        <p:spPr>
          <a:xfrm rot="741182">
            <a:off x="2288263" y="5186585"/>
            <a:ext cx="1543050" cy="1524000"/>
          </a:xfrm>
          <a:prstGeom prst="ellipse">
            <a:avLst/>
          </a:prstGeom>
          <a:effectLst>
            <a:softEdge rad="63500"/>
          </a:effectLst>
        </p:spPr>
      </p:pic>
      <p:pic>
        <p:nvPicPr>
          <p:cNvPr id="15" name="14 Imagen" descr="5ee67584.gif"/>
          <p:cNvPicPr>
            <a:picLocks noChangeAspect="1"/>
          </p:cNvPicPr>
          <p:nvPr/>
        </p:nvPicPr>
        <p:blipFill>
          <a:blip r:embed="rId3"/>
          <a:stretch>
            <a:fillRect/>
          </a:stretch>
        </p:blipFill>
        <p:spPr>
          <a:xfrm rot="741182">
            <a:off x="3359834" y="5362364"/>
            <a:ext cx="1543050" cy="1524000"/>
          </a:xfrm>
          <a:prstGeom prst="ellipse">
            <a:avLst/>
          </a:prstGeom>
          <a:effectLst>
            <a:softEdge rad="63500"/>
          </a:effectLst>
        </p:spPr>
      </p:pic>
      <p:pic>
        <p:nvPicPr>
          <p:cNvPr id="16" name="15 Imagen" descr="5ee67584.gif"/>
          <p:cNvPicPr>
            <a:picLocks noChangeAspect="1"/>
          </p:cNvPicPr>
          <p:nvPr/>
        </p:nvPicPr>
        <p:blipFill>
          <a:blip r:embed="rId3"/>
          <a:stretch>
            <a:fillRect/>
          </a:stretch>
        </p:blipFill>
        <p:spPr>
          <a:xfrm rot="741182">
            <a:off x="4632422" y="5339682"/>
            <a:ext cx="1401712" cy="1384407"/>
          </a:xfrm>
          <a:prstGeom prst="ellipse">
            <a:avLst/>
          </a:prstGeom>
          <a:effectLst>
            <a:softEdge rad="63500"/>
          </a:effectLst>
        </p:spPr>
      </p:pic>
      <p:pic>
        <p:nvPicPr>
          <p:cNvPr id="17" name="16 Imagen" descr="5ee67584.gif"/>
          <p:cNvPicPr>
            <a:picLocks noChangeAspect="1"/>
          </p:cNvPicPr>
          <p:nvPr/>
        </p:nvPicPr>
        <p:blipFill>
          <a:blip r:embed="rId3"/>
          <a:stretch>
            <a:fillRect/>
          </a:stretch>
        </p:blipFill>
        <p:spPr>
          <a:xfrm rot="6203510">
            <a:off x="1525103" y="392871"/>
            <a:ext cx="1001781" cy="989413"/>
          </a:xfrm>
          <a:prstGeom prst="ellipse">
            <a:avLst/>
          </a:prstGeom>
          <a:effectLst>
            <a:softEdge rad="63500"/>
          </a:effectLst>
        </p:spPr>
      </p:pic>
      <p:sp>
        <p:nvSpPr>
          <p:cNvPr id="19" name="18 CuadroTexto"/>
          <p:cNvSpPr txBox="1"/>
          <p:nvPr/>
        </p:nvSpPr>
        <p:spPr>
          <a:xfrm>
            <a:off x="5500694" y="4714884"/>
            <a:ext cx="1746055" cy="646331"/>
          </a:xfrm>
          <a:prstGeom prst="rect">
            <a:avLst/>
          </a:prstGeom>
          <a:noFill/>
        </p:spPr>
        <p:txBody>
          <a:bodyPr wrap="none" rtlCol="0">
            <a:spAutoFit/>
          </a:bodyPr>
          <a:lstStyle/>
          <a:p>
            <a:pPr algn="ctr"/>
            <a:endParaRPr lang="es-ES" dirty="0" smtClean="0">
              <a:ln>
                <a:solidFill>
                  <a:srgbClr val="002060"/>
                </a:solidFill>
              </a:ln>
              <a:latin typeface="Arial" pitchFamily="34" charset="0"/>
              <a:cs typeface="Arial" pitchFamily="34" charset="0"/>
            </a:endParaRPr>
          </a:p>
          <a:p>
            <a:endParaRPr lang="es-ES" dirty="0"/>
          </a:p>
        </p:txBody>
      </p:sp>
      <p:sp>
        <p:nvSpPr>
          <p:cNvPr id="20" name="19 Marco"/>
          <p:cNvSpPr/>
          <p:nvPr/>
        </p:nvSpPr>
        <p:spPr>
          <a:xfrm>
            <a:off x="0" y="0"/>
            <a:ext cx="9144000" cy="6858000"/>
          </a:xfrm>
          <a:prstGeom prst="frame">
            <a:avLst>
              <a:gd name="adj1" fmla="val 6151"/>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7414" name="Picture 6" descr="Imagen relacionada"/>
          <p:cNvPicPr>
            <a:picLocks noChangeAspect="1" noChangeArrowheads="1" noCrop="1"/>
          </p:cNvPicPr>
          <p:nvPr/>
        </p:nvPicPr>
        <p:blipFill>
          <a:blip r:embed="rId5"/>
          <a:srcRect/>
          <a:stretch>
            <a:fillRect/>
          </a:stretch>
        </p:blipFill>
        <p:spPr bwMode="auto">
          <a:xfrm>
            <a:off x="2214545" y="291260"/>
            <a:ext cx="6763261" cy="5852384"/>
          </a:xfrm>
          <a:prstGeom prst="rect">
            <a:avLst/>
          </a:prstGeom>
          <a:noFill/>
          <a:effectLst>
            <a:softEdge rad="635000"/>
          </a:effectLst>
        </p:spPr>
      </p:pic>
      <p:sp>
        <p:nvSpPr>
          <p:cNvPr id="22" name="21 Rectángulo"/>
          <p:cNvSpPr/>
          <p:nvPr/>
        </p:nvSpPr>
        <p:spPr>
          <a:xfrm>
            <a:off x="4572000" y="642918"/>
            <a:ext cx="3857620" cy="1631216"/>
          </a:xfrm>
          <a:prstGeom prst="rect">
            <a:avLst/>
          </a:prstGeom>
        </p:spPr>
        <p:txBody>
          <a:bodyPr wrap="square">
            <a:spAutoFit/>
          </a:bodyPr>
          <a:lstStyle/>
          <a:p>
            <a:pPr algn="ctr"/>
            <a:r>
              <a:rPr lang="es-ES" sz="2000" b="1" dirty="0" smtClean="0">
                <a:ln>
                  <a:solidFill>
                    <a:srgbClr val="002060"/>
                  </a:solidFill>
                </a:ln>
                <a:effectLst>
                  <a:outerShdw blurRad="38100" dist="38100" dir="2700000" algn="tl">
                    <a:srgbClr val="000000">
                      <a:alpha val="43137"/>
                    </a:srgbClr>
                  </a:outerShdw>
                </a:effectLst>
                <a:latin typeface="Arial Black" pitchFamily="34" charset="0"/>
              </a:rPr>
              <a:t>Comprendes que si al fracasar, </a:t>
            </a:r>
          </a:p>
          <a:p>
            <a:pPr algn="ctr"/>
            <a:r>
              <a:rPr lang="es-ES" sz="2000" b="1" dirty="0" smtClean="0">
                <a:ln>
                  <a:solidFill>
                    <a:srgbClr val="002060"/>
                  </a:solidFill>
                </a:ln>
                <a:effectLst>
                  <a:outerShdw blurRad="38100" dist="38100" dir="2700000" algn="tl">
                    <a:srgbClr val="000000">
                      <a:alpha val="43137"/>
                    </a:srgbClr>
                  </a:outerShdw>
                </a:effectLst>
                <a:latin typeface="Arial Black" pitchFamily="34" charset="0"/>
              </a:rPr>
              <a:t>no tienes el coraje de comenzar de nuevo, </a:t>
            </a:r>
          </a:p>
          <a:p>
            <a:pPr algn="ctr"/>
            <a:r>
              <a:rPr lang="es-ES" sz="2000" b="1" dirty="0" smtClean="0">
                <a:ln>
                  <a:solidFill>
                    <a:srgbClr val="002060"/>
                  </a:solidFill>
                </a:ln>
                <a:effectLst>
                  <a:outerShdw blurRad="38100" dist="38100" dir="2700000" algn="tl">
                    <a:srgbClr val="000000">
                      <a:alpha val="43137"/>
                    </a:srgbClr>
                  </a:outerShdw>
                </a:effectLst>
                <a:latin typeface="Arial Black" pitchFamily="34" charset="0"/>
              </a:rPr>
              <a:t>la vida seguirá sin ti</a:t>
            </a:r>
          </a:p>
        </p:txBody>
      </p:sp>
      <p:pic>
        <p:nvPicPr>
          <p:cNvPr id="23" name="Picture 2" descr="imagen renderizada"/>
          <p:cNvPicPr>
            <a:picLocks noChangeAspect="1" noChangeArrowheads="1"/>
          </p:cNvPicPr>
          <p:nvPr/>
        </p:nvPicPr>
        <p:blipFill>
          <a:blip r:embed="rId6"/>
          <a:srcRect/>
          <a:stretch>
            <a:fillRect/>
          </a:stretch>
        </p:blipFill>
        <p:spPr bwMode="auto">
          <a:xfrm>
            <a:off x="6858016" y="5715016"/>
            <a:ext cx="1476375" cy="495301"/>
          </a:xfrm>
          <a:prstGeom prst="rect">
            <a:avLst/>
          </a:prstGeom>
          <a:noFill/>
        </p:spPr>
      </p:pic>
      <p:sp>
        <p:nvSpPr>
          <p:cNvPr id="18" name="17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hezmanima.c.h.pic.centerblog.net/67988eae.gif"/>
          <p:cNvPicPr>
            <a:picLocks noChangeAspect="1" noChangeArrowheads="1" noCrop="1"/>
          </p:cNvPicPr>
          <p:nvPr/>
        </p:nvPicPr>
        <p:blipFill>
          <a:blip r:embed="rId2"/>
          <a:srcRect/>
          <a:stretch>
            <a:fillRect/>
          </a:stretch>
        </p:blipFill>
        <p:spPr bwMode="auto">
          <a:xfrm>
            <a:off x="428595" y="357166"/>
            <a:ext cx="8286809" cy="6024571"/>
          </a:xfrm>
          <a:prstGeom prst="rect">
            <a:avLst/>
          </a:prstGeom>
          <a:noFill/>
          <a:effectLst/>
        </p:spPr>
      </p:pic>
      <p:sp>
        <p:nvSpPr>
          <p:cNvPr id="6" name="5 Marco"/>
          <p:cNvSpPr/>
          <p:nvPr/>
        </p:nvSpPr>
        <p:spPr>
          <a:xfrm>
            <a:off x="571472" y="428604"/>
            <a:ext cx="8001056" cy="5857916"/>
          </a:xfrm>
          <a:prstGeom prst="frame">
            <a:avLst>
              <a:gd name="adj1" fmla="val 1914"/>
            </a:avLst>
          </a:prstGeom>
          <a:blipFill>
            <a:blip r:embed="rId3"/>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4000496" y="571480"/>
            <a:ext cx="4572000" cy="1477328"/>
          </a:xfrm>
          <a:prstGeom prst="rect">
            <a:avLst/>
          </a:prstGeom>
        </p:spPr>
        <p:txBody>
          <a:bodyPr>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La dicha no nos acompaña siempre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y nuestra vida a veces se torna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muy diferente de lo que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nos imaginamos</a:t>
            </a:r>
          </a:p>
        </p:txBody>
      </p:sp>
      <p:sp>
        <p:nvSpPr>
          <p:cNvPr id="5" name="4 Marco"/>
          <p:cNvSpPr/>
          <p:nvPr/>
        </p:nvSpPr>
        <p:spPr>
          <a:xfrm>
            <a:off x="0" y="0"/>
            <a:ext cx="9144000" cy="6858000"/>
          </a:xfrm>
          <a:prstGeom prst="frame">
            <a:avLst>
              <a:gd name="adj1" fmla="val 6151"/>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8" name="Picture 2" descr="imagen renderizada"/>
          <p:cNvPicPr>
            <a:picLocks noChangeAspect="1" noChangeArrowheads="1"/>
          </p:cNvPicPr>
          <p:nvPr/>
        </p:nvPicPr>
        <p:blipFill>
          <a:blip r:embed="rId5"/>
          <a:srcRect/>
          <a:stretch>
            <a:fillRect/>
          </a:stretch>
        </p:blipFill>
        <p:spPr bwMode="auto">
          <a:xfrm>
            <a:off x="1214414" y="5429264"/>
            <a:ext cx="1476375" cy="495301"/>
          </a:xfrm>
          <a:prstGeom prst="rect">
            <a:avLst/>
          </a:prstGeom>
          <a:noFill/>
        </p:spPr>
      </p:pic>
      <p:sp>
        <p:nvSpPr>
          <p:cNvPr id="9" name="8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0c2520.gif"/>
          <p:cNvPicPr>
            <a:picLocks noChangeAspect="1"/>
          </p:cNvPicPr>
          <p:nvPr/>
        </p:nvPicPr>
        <p:blipFill>
          <a:blip r:embed="rId2"/>
          <a:stretch>
            <a:fillRect/>
          </a:stretch>
        </p:blipFill>
        <p:spPr>
          <a:xfrm>
            <a:off x="2571736" y="0"/>
            <a:ext cx="6215106" cy="6808508"/>
          </a:xfrm>
          <a:prstGeom prst="rect">
            <a:avLst/>
          </a:prstGeom>
          <a:effectLst>
            <a:softEdge rad="635000"/>
          </a:effectLst>
        </p:spPr>
      </p:pic>
      <p:pic>
        <p:nvPicPr>
          <p:cNvPr id="5" name="4 Imagen" descr="998a054c.gif"/>
          <p:cNvPicPr>
            <a:picLocks noChangeAspect="1"/>
          </p:cNvPicPr>
          <p:nvPr/>
        </p:nvPicPr>
        <p:blipFill>
          <a:blip r:embed="rId3"/>
          <a:stretch>
            <a:fillRect/>
          </a:stretch>
        </p:blipFill>
        <p:spPr>
          <a:xfrm>
            <a:off x="6085435" y="500042"/>
            <a:ext cx="3058565" cy="5857892"/>
          </a:xfrm>
          <a:prstGeom prst="rect">
            <a:avLst/>
          </a:prstGeom>
        </p:spPr>
      </p:pic>
      <p:pic>
        <p:nvPicPr>
          <p:cNvPr id="8" name="7 Imagen" descr="987350d7.gif"/>
          <p:cNvPicPr>
            <a:picLocks noChangeAspect="1"/>
          </p:cNvPicPr>
          <p:nvPr/>
        </p:nvPicPr>
        <p:blipFill>
          <a:blip r:embed="rId4"/>
          <a:stretch>
            <a:fillRect/>
          </a:stretch>
        </p:blipFill>
        <p:spPr>
          <a:xfrm>
            <a:off x="1857356" y="4572008"/>
            <a:ext cx="5929354" cy="1257300"/>
          </a:xfrm>
          <a:prstGeom prst="rect">
            <a:avLst/>
          </a:prstGeom>
          <a:effectLst>
            <a:softEdge rad="127000"/>
          </a:effectLst>
        </p:spPr>
      </p:pic>
      <p:sp>
        <p:nvSpPr>
          <p:cNvPr id="9" name="8 CuadroTexto"/>
          <p:cNvSpPr txBox="1"/>
          <p:nvPr/>
        </p:nvSpPr>
        <p:spPr>
          <a:xfrm>
            <a:off x="571472" y="1357298"/>
            <a:ext cx="2118168" cy="1477328"/>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rPr>
              <a:t>No siempre nuestros días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rPr>
              <a:t>brindan lo que esperamos</a:t>
            </a:r>
          </a:p>
          <a:p>
            <a:pPr algn="ctr"/>
            <a:endParaRPr lang="es-ES" sz="1600" dirty="0">
              <a:ln>
                <a:solidFill>
                  <a:srgbClr val="002060"/>
                </a:solidFill>
              </a:ln>
              <a:latin typeface="Arial Black" pitchFamily="34" charset="0"/>
            </a:endParaRPr>
          </a:p>
        </p:txBody>
      </p:sp>
      <p:sp>
        <p:nvSpPr>
          <p:cNvPr id="10" name="9 CuadroTexto"/>
          <p:cNvSpPr txBox="1"/>
          <p:nvPr/>
        </p:nvSpPr>
        <p:spPr>
          <a:xfrm>
            <a:off x="428596" y="2428868"/>
            <a:ext cx="2428893" cy="2831544"/>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Sin comprender por qué, a veces toman rumbos tan impredecibles que ni en tus sueños  los hubieras imaginado</a:t>
            </a:r>
          </a:p>
          <a:p>
            <a:pPr algn="ctr"/>
            <a:endParaRPr lang="es-ES" sz="1600" b="1" dirty="0">
              <a:ln>
                <a:solidFill>
                  <a:srgbClr val="002060"/>
                </a:solidFill>
              </a:ln>
              <a:latin typeface="Arial Black" pitchFamily="34" charset="0"/>
              <a:cs typeface="Arial" pitchFamily="34" charset="0"/>
            </a:endParaRPr>
          </a:p>
        </p:txBody>
      </p:sp>
      <p:sp>
        <p:nvSpPr>
          <p:cNvPr id="7" name="6 Marco"/>
          <p:cNvSpPr/>
          <p:nvPr/>
        </p:nvSpPr>
        <p:spPr>
          <a:xfrm>
            <a:off x="0" y="0"/>
            <a:ext cx="9144000" cy="6858000"/>
          </a:xfrm>
          <a:prstGeom prst="frame">
            <a:avLst>
              <a:gd name="adj1" fmla="val 6151"/>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1" name="Picture 2" descr="imagen renderizada"/>
          <p:cNvPicPr>
            <a:picLocks noChangeAspect="1" noChangeArrowheads="1"/>
          </p:cNvPicPr>
          <p:nvPr/>
        </p:nvPicPr>
        <p:blipFill>
          <a:blip r:embed="rId6"/>
          <a:srcRect/>
          <a:stretch>
            <a:fillRect/>
          </a:stretch>
        </p:blipFill>
        <p:spPr bwMode="auto">
          <a:xfrm>
            <a:off x="785786" y="5786454"/>
            <a:ext cx="1476375" cy="495301"/>
          </a:xfrm>
          <a:prstGeom prst="rect">
            <a:avLst/>
          </a:prstGeom>
          <a:noFill/>
        </p:spPr>
      </p:pic>
      <p:sp>
        <p:nvSpPr>
          <p:cNvPr id="12" name="11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a62343f.gif"/>
          <p:cNvPicPr>
            <a:picLocks noChangeAspect="1"/>
          </p:cNvPicPr>
          <p:nvPr/>
        </p:nvPicPr>
        <p:blipFill>
          <a:blip r:embed="rId2"/>
          <a:stretch>
            <a:fillRect/>
          </a:stretch>
        </p:blipFill>
        <p:spPr>
          <a:xfrm>
            <a:off x="2357422" y="214290"/>
            <a:ext cx="6533674" cy="6252050"/>
          </a:xfrm>
          <a:prstGeom prst="rect">
            <a:avLst/>
          </a:prstGeom>
          <a:effectLst>
            <a:softEdge rad="635000"/>
          </a:effectLst>
        </p:spPr>
      </p:pic>
      <p:pic>
        <p:nvPicPr>
          <p:cNvPr id="5" name="4 Imagen" descr="1050223oqk71btu5y.gif"/>
          <p:cNvPicPr>
            <a:picLocks noChangeAspect="1"/>
          </p:cNvPicPr>
          <p:nvPr/>
        </p:nvPicPr>
        <p:blipFill>
          <a:blip r:embed="rId3"/>
          <a:stretch>
            <a:fillRect/>
          </a:stretch>
        </p:blipFill>
        <p:spPr>
          <a:xfrm>
            <a:off x="2000232" y="1285860"/>
            <a:ext cx="1143000" cy="1143000"/>
          </a:xfrm>
          <a:prstGeom prst="rect">
            <a:avLst/>
          </a:prstGeom>
        </p:spPr>
      </p:pic>
      <p:sp>
        <p:nvSpPr>
          <p:cNvPr id="7" name="6 CuadroTexto"/>
          <p:cNvSpPr txBox="1"/>
          <p:nvPr/>
        </p:nvSpPr>
        <p:spPr>
          <a:xfrm>
            <a:off x="357158" y="2428868"/>
            <a:ext cx="2285984" cy="2893100"/>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Pero igual, sino te animas a escoger un camino, o a realizar un sueño, estás en gran peligro de vagar sin rumbo y perderte</a:t>
            </a:r>
          </a:p>
          <a:p>
            <a:pPr algn="ctr"/>
            <a:endParaRPr lang="es-ES" sz="2000" b="1" dirty="0">
              <a:ln>
                <a:solidFill>
                  <a:srgbClr val="002060"/>
                </a:solidFill>
              </a:ln>
              <a:effectLst>
                <a:outerShdw blurRad="38100" dist="38100" dir="2700000" algn="tl">
                  <a:srgbClr val="000000">
                    <a:alpha val="43137"/>
                  </a:srgbClr>
                </a:outerShdw>
              </a:effectLst>
              <a:latin typeface="Agency FB" pitchFamily="34" charset="0"/>
              <a:cs typeface="Arial" pitchFamily="34" charset="0"/>
            </a:endParaRPr>
          </a:p>
        </p:txBody>
      </p:sp>
      <p:sp>
        <p:nvSpPr>
          <p:cNvPr id="6" name="5 Marco"/>
          <p:cNvSpPr/>
          <p:nvPr/>
        </p:nvSpPr>
        <p:spPr>
          <a:xfrm>
            <a:off x="0" y="0"/>
            <a:ext cx="9144000" cy="6858000"/>
          </a:xfrm>
          <a:prstGeom prst="frame">
            <a:avLst>
              <a:gd name="adj1" fmla="val 6151"/>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8" name="Picture 2" descr="imagen renderizada"/>
          <p:cNvPicPr>
            <a:picLocks noChangeAspect="1" noChangeArrowheads="1"/>
          </p:cNvPicPr>
          <p:nvPr/>
        </p:nvPicPr>
        <p:blipFill>
          <a:blip r:embed="rId5"/>
          <a:srcRect/>
          <a:stretch>
            <a:fillRect/>
          </a:stretch>
        </p:blipFill>
        <p:spPr bwMode="auto">
          <a:xfrm>
            <a:off x="785786" y="5857892"/>
            <a:ext cx="1476375" cy="495301"/>
          </a:xfrm>
          <a:prstGeom prst="rect">
            <a:avLst/>
          </a:prstGeom>
          <a:noFill/>
        </p:spPr>
      </p:pic>
      <p:sp>
        <p:nvSpPr>
          <p:cNvPr id="9" name="8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39" presetClass="path" presetSubtype="0" accel="50000" decel="50000" fill="hold" nodeType="withEffect">
                                  <p:stCondLst>
                                    <p:cond delay="0"/>
                                  </p:stCondLst>
                                  <p:childTnLst>
                                    <p:animMotion origin="layout" path="M -0.01111 0.06892 C 0.00243 0.11193 0.054 0.1228 0.104 0.09389 C 0.15538 0.06522 0.18611 0.00879 0.1724 -0.03423 C 0.15868 -0.07724 0.18941 -0.13252 0.24063 -0.16189 C 0.29115 -0.18964 0.34271 -0.1797 0.35625 -0.13668 " pathEditMode="relative" rAng="-1370485" ptsTypes="fffff">
                                      <p:cBhvr>
                                        <p:cTn id="8" dur="3000" fill="hold"/>
                                        <p:tgtEl>
                                          <p:spTgt spid="5"/>
                                        </p:tgtEl>
                                        <p:attrNameLst>
                                          <p:attrName>ppt_x</p:attrName>
                                          <p:attrName>ppt_y</p:attrName>
                                        </p:attrNameLst>
                                      </p:cBhvr>
                                      <p:rCtr x="184" y="-10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Título"/>
          <p:cNvSpPr>
            <a:spLocks noGrp="1"/>
          </p:cNvSpPr>
          <p:nvPr>
            <p:ph type="ctrTitle"/>
          </p:nvPr>
        </p:nvSpPr>
        <p:spPr/>
        <p:txBody>
          <a:bodyPr/>
          <a:lstStyle/>
          <a:p>
            <a:endParaRPr lang="es-ES"/>
          </a:p>
        </p:txBody>
      </p:sp>
      <p:sp>
        <p:nvSpPr>
          <p:cNvPr id="13" name="12 Subtítulo"/>
          <p:cNvSpPr>
            <a:spLocks noGrp="1"/>
          </p:cNvSpPr>
          <p:nvPr>
            <p:ph type="subTitle" idx="1"/>
          </p:nvPr>
        </p:nvSpPr>
        <p:spPr/>
        <p:txBody>
          <a:bodyPr/>
          <a:lstStyle/>
          <a:p>
            <a:endParaRPr lang="es-ES"/>
          </a:p>
        </p:txBody>
      </p:sp>
      <p:pic>
        <p:nvPicPr>
          <p:cNvPr id="4" name="3 Imagen" descr="d668398d.jpg"/>
          <p:cNvPicPr>
            <a:picLocks noChangeAspect="1"/>
          </p:cNvPicPr>
          <p:nvPr/>
        </p:nvPicPr>
        <p:blipFill>
          <a:blip r:embed="rId2"/>
          <a:stretch>
            <a:fillRect/>
          </a:stretch>
        </p:blipFill>
        <p:spPr>
          <a:xfrm>
            <a:off x="0" y="45459"/>
            <a:ext cx="9144000" cy="6812541"/>
          </a:xfrm>
          <a:prstGeom prst="rect">
            <a:avLst/>
          </a:prstGeom>
          <a:effectLst>
            <a:softEdge rad="635000"/>
          </a:effectLst>
        </p:spPr>
      </p:pic>
      <p:pic>
        <p:nvPicPr>
          <p:cNvPr id="5" name="4 Imagen" descr="712.gif"/>
          <p:cNvPicPr>
            <a:picLocks noChangeAspect="1"/>
          </p:cNvPicPr>
          <p:nvPr/>
        </p:nvPicPr>
        <p:blipFill>
          <a:blip r:embed="rId3"/>
          <a:stretch>
            <a:fillRect/>
          </a:stretch>
        </p:blipFill>
        <p:spPr>
          <a:xfrm>
            <a:off x="2143108" y="4786322"/>
            <a:ext cx="571500" cy="571500"/>
          </a:xfrm>
          <a:prstGeom prst="rect">
            <a:avLst/>
          </a:prstGeom>
        </p:spPr>
      </p:pic>
      <p:pic>
        <p:nvPicPr>
          <p:cNvPr id="6" name="5 Imagen" descr="712.gif"/>
          <p:cNvPicPr>
            <a:picLocks noChangeAspect="1"/>
          </p:cNvPicPr>
          <p:nvPr/>
        </p:nvPicPr>
        <p:blipFill>
          <a:blip r:embed="rId3"/>
          <a:stretch>
            <a:fillRect/>
          </a:stretch>
        </p:blipFill>
        <p:spPr>
          <a:xfrm>
            <a:off x="2857488" y="4857760"/>
            <a:ext cx="571500" cy="571500"/>
          </a:xfrm>
          <a:prstGeom prst="rect">
            <a:avLst/>
          </a:prstGeom>
        </p:spPr>
      </p:pic>
      <p:pic>
        <p:nvPicPr>
          <p:cNvPr id="7" name="6 Imagen" descr="712.gif"/>
          <p:cNvPicPr>
            <a:picLocks noChangeAspect="1"/>
          </p:cNvPicPr>
          <p:nvPr/>
        </p:nvPicPr>
        <p:blipFill>
          <a:blip r:embed="rId3"/>
          <a:stretch>
            <a:fillRect/>
          </a:stretch>
        </p:blipFill>
        <p:spPr>
          <a:xfrm>
            <a:off x="3286116" y="4786322"/>
            <a:ext cx="571500" cy="571500"/>
          </a:xfrm>
          <a:prstGeom prst="rect">
            <a:avLst/>
          </a:prstGeom>
        </p:spPr>
      </p:pic>
      <p:pic>
        <p:nvPicPr>
          <p:cNvPr id="8" name="7 Imagen" descr="712.gif"/>
          <p:cNvPicPr>
            <a:picLocks noChangeAspect="1"/>
          </p:cNvPicPr>
          <p:nvPr/>
        </p:nvPicPr>
        <p:blipFill>
          <a:blip r:embed="rId3"/>
          <a:stretch>
            <a:fillRect/>
          </a:stretch>
        </p:blipFill>
        <p:spPr>
          <a:xfrm>
            <a:off x="2643174" y="5214950"/>
            <a:ext cx="571500" cy="571500"/>
          </a:xfrm>
          <a:prstGeom prst="rect">
            <a:avLst/>
          </a:prstGeom>
        </p:spPr>
      </p:pic>
      <p:pic>
        <p:nvPicPr>
          <p:cNvPr id="9" name="8 Imagen" descr="BY7.gif"/>
          <p:cNvPicPr>
            <a:picLocks noChangeAspect="1"/>
          </p:cNvPicPr>
          <p:nvPr/>
        </p:nvPicPr>
        <p:blipFill>
          <a:blip r:embed="rId4"/>
          <a:stretch>
            <a:fillRect/>
          </a:stretch>
        </p:blipFill>
        <p:spPr>
          <a:xfrm>
            <a:off x="4786314" y="2928934"/>
            <a:ext cx="1214446" cy="1214446"/>
          </a:xfrm>
          <a:prstGeom prst="rect">
            <a:avLst/>
          </a:prstGeom>
        </p:spPr>
      </p:pic>
      <p:pic>
        <p:nvPicPr>
          <p:cNvPr id="10" name="9 Imagen" descr="7U.gif"/>
          <p:cNvPicPr>
            <a:picLocks noChangeAspect="1"/>
          </p:cNvPicPr>
          <p:nvPr/>
        </p:nvPicPr>
        <p:blipFill>
          <a:blip r:embed="rId5"/>
          <a:stretch>
            <a:fillRect/>
          </a:stretch>
        </p:blipFill>
        <p:spPr>
          <a:xfrm>
            <a:off x="1714480" y="1857364"/>
            <a:ext cx="428625" cy="428625"/>
          </a:xfrm>
          <a:prstGeom prst="rect">
            <a:avLst/>
          </a:prstGeom>
        </p:spPr>
      </p:pic>
      <p:sp>
        <p:nvSpPr>
          <p:cNvPr id="14" name="13 CuadroTexto"/>
          <p:cNvSpPr txBox="1"/>
          <p:nvPr/>
        </p:nvSpPr>
        <p:spPr>
          <a:xfrm>
            <a:off x="2643174" y="1000108"/>
            <a:ext cx="5429288" cy="1785104"/>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Más bien preguntarte con mil ansias por qué tu vida se ha tornado como es ahora,  acepta el camino abierto que te espera. Olvídate de lo que fue, no te confundas.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Eso ya pasó</a:t>
            </a:r>
          </a:p>
          <a:p>
            <a:pPr algn="ctr"/>
            <a:endParaRPr lang="es-ES" sz="2000" b="1" dirty="0">
              <a:effectLst>
                <a:outerShdw blurRad="38100" dist="38100" dir="2700000" algn="tl">
                  <a:srgbClr val="000000">
                    <a:alpha val="43137"/>
                  </a:srgbClr>
                </a:outerShdw>
              </a:effectLst>
            </a:endParaRPr>
          </a:p>
        </p:txBody>
      </p:sp>
      <p:sp>
        <p:nvSpPr>
          <p:cNvPr id="15" name="14 Marco"/>
          <p:cNvSpPr/>
          <p:nvPr/>
        </p:nvSpPr>
        <p:spPr>
          <a:xfrm>
            <a:off x="0" y="0"/>
            <a:ext cx="9144000" cy="6858000"/>
          </a:xfrm>
          <a:prstGeom prst="frame">
            <a:avLst>
              <a:gd name="adj1" fmla="val 6151"/>
            </a:avLst>
          </a:prstGeom>
          <a:blipFill dpi="0" rotWithShape="1">
            <a:blip r:embed="rId6">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6" name="Picture 2" descr="imagen renderizada"/>
          <p:cNvPicPr>
            <a:picLocks noChangeAspect="1" noChangeArrowheads="1"/>
          </p:cNvPicPr>
          <p:nvPr/>
        </p:nvPicPr>
        <p:blipFill>
          <a:blip r:embed="rId7"/>
          <a:srcRect/>
          <a:stretch>
            <a:fillRect/>
          </a:stretch>
        </p:blipFill>
        <p:spPr bwMode="auto">
          <a:xfrm>
            <a:off x="1071538" y="5572140"/>
            <a:ext cx="1476375" cy="495301"/>
          </a:xfrm>
          <a:prstGeom prst="rect">
            <a:avLst/>
          </a:prstGeom>
          <a:noFill/>
        </p:spPr>
      </p:pic>
      <p:sp>
        <p:nvSpPr>
          <p:cNvPr id="17" name="16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59cc90.jpg"/>
          <p:cNvPicPr>
            <a:picLocks noChangeAspect="1"/>
          </p:cNvPicPr>
          <p:nvPr/>
        </p:nvPicPr>
        <p:blipFill>
          <a:blip r:embed="rId2"/>
          <a:stretch>
            <a:fillRect/>
          </a:stretch>
        </p:blipFill>
        <p:spPr>
          <a:xfrm>
            <a:off x="0" y="0"/>
            <a:ext cx="9144000" cy="6858000"/>
          </a:xfrm>
          <a:prstGeom prst="rect">
            <a:avLst/>
          </a:prstGeom>
          <a:effectLst>
            <a:softEdge rad="635000"/>
          </a:effectLst>
        </p:spPr>
      </p:pic>
      <p:pic>
        <p:nvPicPr>
          <p:cNvPr id="5" name="4 Imagen" descr="agua en  movimiento.gif"/>
          <p:cNvPicPr>
            <a:picLocks noChangeAspect="1"/>
          </p:cNvPicPr>
          <p:nvPr/>
        </p:nvPicPr>
        <p:blipFill>
          <a:blip r:embed="rId3"/>
          <a:stretch>
            <a:fillRect/>
          </a:stretch>
        </p:blipFill>
        <p:spPr>
          <a:xfrm>
            <a:off x="0" y="5500702"/>
            <a:ext cx="9144000" cy="1357298"/>
          </a:xfrm>
          <a:prstGeom prst="rect">
            <a:avLst/>
          </a:prstGeom>
          <a:effectLst>
            <a:glow rad="228600">
              <a:schemeClr val="accent2">
                <a:satMod val="175000"/>
                <a:alpha val="40000"/>
              </a:schemeClr>
            </a:glow>
            <a:softEdge rad="127000"/>
          </a:effectLst>
        </p:spPr>
      </p:pic>
      <p:sp>
        <p:nvSpPr>
          <p:cNvPr id="10" name="9 CuadroTexto"/>
          <p:cNvSpPr txBox="1"/>
          <p:nvPr/>
        </p:nvSpPr>
        <p:spPr>
          <a:xfrm>
            <a:off x="1357290" y="928670"/>
            <a:ext cx="7143800" cy="1477328"/>
          </a:xfrm>
          <a:prstGeom prst="rect">
            <a:avLst/>
          </a:prstGeom>
          <a:noFill/>
        </p:spPr>
        <p:txBody>
          <a:bodyPr wrap="square" rtlCol="0">
            <a:spAutoFit/>
          </a:bodyPr>
          <a:lstStyle/>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Solo el presente importa. El pasado es ya una ilusión, </a:t>
            </a:r>
            <a:b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b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y el futuro todavía no existe. Pero vivimos hoy. </a:t>
            </a:r>
            <a:b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b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Mide tus pasos uno a uno, sin perder la fe, </a:t>
            </a:r>
          </a:p>
          <a:p>
            <a:pPr algn="ctr"/>
            <a:r>
              <a:rPr lang="es-ES" b="1" dirty="0" smtClean="0">
                <a:ln>
                  <a:solidFill>
                    <a:srgbClr val="002060"/>
                  </a:solidFill>
                </a:ln>
                <a:effectLst>
                  <a:outerShdw blurRad="38100" dist="38100" dir="2700000" algn="tl">
                    <a:srgbClr val="000000">
                      <a:alpha val="43137"/>
                    </a:srgbClr>
                  </a:outerShdw>
                </a:effectLst>
                <a:latin typeface="Arial Black" pitchFamily="34" charset="0"/>
                <a:cs typeface="Arial" pitchFamily="34" charset="0"/>
              </a:rPr>
              <a:t>guardando tu valor y confianza</a:t>
            </a:r>
          </a:p>
          <a:p>
            <a:endParaRPr lang="es-ES" sz="1600" dirty="0">
              <a:ln>
                <a:solidFill>
                  <a:srgbClr val="002060"/>
                </a:solidFill>
              </a:ln>
              <a:latin typeface="Arial Black" pitchFamily="34" charset="0"/>
              <a:cs typeface="Arial" pitchFamily="34" charset="0"/>
            </a:endParaRPr>
          </a:p>
        </p:txBody>
      </p:sp>
      <p:sp>
        <p:nvSpPr>
          <p:cNvPr id="11" name="10 Marco"/>
          <p:cNvSpPr/>
          <p:nvPr/>
        </p:nvSpPr>
        <p:spPr>
          <a:xfrm>
            <a:off x="0" y="0"/>
            <a:ext cx="9144000" cy="6858000"/>
          </a:xfrm>
          <a:prstGeom prst="frame">
            <a:avLst>
              <a:gd name="adj1" fmla="val 6151"/>
            </a:avLst>
          </a:prstGeom>
          <a:blipFill dpi="0" rotWithShape="1">
            <a:blip r:embed="rId4">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8" name="Picture 2" descr="imagen renderizada"/>
          <p:cNvPicPr>
            <a:picLocks noChangeAspect="1" noChangeArrowheads="1"/>
          </p:cNvPicPr>
          <p:nvPr/>
        </p:nvPicPr>
        <p:blipFill>
          <a:blip r:embed="rId5"/>
          <a:srcRect/>
          <a:stretch>
            <a:fillRect/>
          </a:stretch>
        </p:blipFill>
        <p:spPr bwMode="auto">
          <a:xfrm>
            <a:off x="642911" y="5214950"/>
            <a:ext cx="1214446" cy="495301"/>
          </a:xfrm>
          <a:prstGeom prst="rect">
            <a:avLst/>
          </a:prstGeom>
          <a:noFill/>
        </p:spPr>
      </p:pic>
      <p:sp>
        <p:nvSpPr>
          <p:cNvPr id="9" name="8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2be267.gif"/>
          <p:cNvPicPr>
            <a:picLocks noChangeAspect="1"/>
          </p:cNvPicPr>
          <p:nvPr/>
        </p:nvPicPr>
        <p:blipFill>
          <a:blip r:embed="rId2"/>
          <a:stretch>
            <a:fillRect/>
          </a:stretch>
        </p:blipFill>
        <p:spPr>
          <a:xfrm>
            <a:off x="0" y="48196"/>
            <a:ext cx="9144000" cy="6809804"/>
          </a:xfrm>
          <a:prstGeom prst="rect">
            <a:avLst/>
          </a:prstGeom>
          <a:effectLst>
            <a:softEdge rad="317500"/>
          </a:effectLst>
        </p:spPr>
      </p:pic>
      <p:pic>
        <p:nvPicPr>
          <p:cNvPr id="5" name="4 Imagen" descr="133.gif"/>
          <p:cNvPicPr>
            <a:picLocks noChangeAspect="1"/>
          </p:cNvPicPr>
          <p:nvPr/>
        </p:nvPicPr>
        <p:blipFill>
          <a:blip r:embed="rId3"/>
          <a:stretch>
            <a:fillRect/>
          </a:stretch>
        </p:blipFill>
        <p:spPr>
          <a:xfrm rot="2611519">
            <a:off x="2850931" y="2738785"/>
            <a:ext cx="953780" cy="840500"/>
          </a:xfrm>
          <a:prstGeom prst="rect">
            <a:avLst/>
          </a:prstGeom>
          <a:scene3d>
            <a:camera prst="isometricOffAxis2Left"/>
            <a:lightRig rig="threePt" dir="t"/>
          </a:scene3d>
        </p:spPr>
      </p:pic>
      <p:pic>
        <p:nvPicPr>
          <p:cNvPr id="6" name="5 Imagen" descr="16kxir4.jpg"/>
          <p:cNvPicPr>
            <a:picLocks noChangeAspect="1"/>
          </p:cNvPicPr>
          <p:nvPr/>
        </p:nvPicPr>
        <p:blipFill>
          <a:blip r:embed="rId4"/>
          <a:stretch>
            <a:fillRect/>
          </a:stretch>
        </p:blipFill>
        <p:spPr>
          <a:xfrm>
            <a:off x="5429256" y="-428652"/>
            <a:ext cx="3619500" cy="3752850"/>
          </a:xfrm>
          <a:prstGeom prst="cloud">
            <a:avLst/>
          </a:prstGeom>
          <a:effectLst>
            <a:softEdge rad="317500"/>
          </a:effectLst>
        </p:spPr>
      </p:pic>
      <p:sp>
        <p:nvSpPr>
          <p:cNvPr id="7" name="6 CuadroTexto"/>
          <p:cNvSpPr txBox="1"/>
          <p:nvPr/>
        </p:nvSpPr>
        <p:spPr>
          <a:xfrm>
            <a:off x="3643306" y="3000372"/>
            <a:ext cx="4429156" cy="1508105"/>
          </a:xfrm>
          <a:prstGeom prst="rect">
            <a:avLst/>
          </a:prstGeom>
          <a:noFill/>
        </p:spPr>
        <p:txBody>
          <a:bodyPr wrap="square" rtlCol="0">
            <a:spAutoFit/>
          </a:bodyPr>
          <a:lstStyle/>
          <a:p>
            <a:pPr algn="ctr"/>
            <a:r>
              <a:rPr lang="es-ES" b="1" dirty="0" smtClean="0">
                <a:ln>
                  <a:solidFill>
                    <a:sysClr val="windowText" lastClr="000000"/>
                  </a:solidFill>
                </a:ln>
                <a:effectLst>
                  <a:outerShdw blurRad="38100" dist="38100" dir="2700000" algn="tl">
                    <a:srgbClr val="000000">
                      <a:alpha val="43137"/>
                    </a:srgbClr>
                  </a:outerShdw>
                </a:effectLst>
                <a:latin typeface="Arial Black" pitchFamily="34" charset="0"/>
                <a:cs typeface="Arial" pitchFamily="34" charset="0"/>
              </a:rPr>
              <a:t>Con tu frente alta, no temas soñar, ni mirar las estrellas. Un poco más de paciencia, tu vigor volverá y encontrarás tu vía</a:t>
            </a:r>
          </a:p>
          <a:p>
            <a:endParaRPr lang="es-ES" sz="2000" b="1" dirty="0"/>
          </a:p>
        </p:txBody>
      </p:sp>
      <p:pic>
        <p:nvPicPr>
          <p:cNvPr id="8" name="7 Imagen" descr="16kxir4.jpg"/>
          <p:cNvPicPr>
            <a:picLocks noChangeAspect="1"/>
          </p:cNvPicPr>
          <p:nvPr/>
        </p:nvPicPr>
        <p:blipFill>
          <a:blip r:embed="rId4"/>
          <a:stretch>
            <a:fillRect/>
          </a:stretch>
        </p:blipFill>
        <p:spPr>
          <a:xfrm>
            <a:off x="7286644" y="5143512"/>
            <a:ext cx="1483613" cy="1538272"/>
          </a:xfrm>
          <a:prstGeom prst="cloud">
            <a:avLst/>
          </a:prstGeom>
          <a:effectLst>
            <a:softEdge rad="317500"/>
          </a:effectLst>
        </p:spPr>
      </p:pic>
      <p:sp>
        <p:nvSpPr>
          <p:cNvPr id="9" name="8 Marco"/>
          <p:cNvSpPr/>
          <p:nvPr/>
        </p:nvSpPr>
        <p:spPr>
          <a:xfrm>
            <a:off x="0" y="0"/>
            <a:ext cx="9144000" cy="6858000"/>
          </a:xfrm>
          <a:prstGeom prst="frame">
            <a:avLst>
              <a:gd name="adj1" fmla="val 6151"/>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0" name="Picture 2" descr="imagen renderizada"/>
          <p:cNvPicPr>
            <a:picLocks noChangeAspect="1" noChangeArrowheads="1"/>
          </p:cNvPicPr>
          <p:nvPr/>
        </p:nvPicPr>
        <p:blipFill>
          <a:blip r:embed="rId6"/>
          <a:srcRect/>
          <a:stretch>
            <a:fillRect/>
          </a:stretch>
        </p:blipFill>
        <p:spPr bwMode="auto">
          <a:xfrm>
            <a:off x="6143636" y="5572140"/>
            <a:ext cx="1214446" cy="495301"/>
          </a:xfrm>
          <a:prstGeom prst="rect">
            <a:avLst/>
          </a:prstGeom>
          <a:noFill/>
        </p:spPr>
      </p:pic>
      <p:sp>
        <p:nvSpPr>
          <p:cNvPr id="11" name="10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pic>
        <p:nvPicPr>
          <p:cNvPr id="4" name="3 Imagen" descr="agua en  movimiento.gif"/>
          <p:cNvPicPr>
            <a:picLocks noChangeAspect="1"/>
          </p:cNvPicPr>
          <p:nvPr/>
        </p:nvPicPr>
        <p:blipFill>
          <a:blip r:embed="rId2"/>
          <a:stretch>
            <a:fillRect/>
          </a:stretch>
        </p:blipFill>
        <p:spPr>
          <a:xfrm>
            <a:off x="0" y="0"/>
            <a:ext cx="9144000" cy="6874192"/>
          </a:xfrm>
          <a:prstGeom prst="rect">
            <a:avLst/>
          </a:prstGeom>
        </p:spPr>
      </p:pic>
      <p:sp>
        <p:nvSpPr>
          <p:cNvPr id="6" name="5 CuadroTexto"/>
          <p:cNvSpPr txBox="1"/>
          <p:nvPr/>
        </p:nvSpPr>
        <p:spPr>
          <a:xfrm>
            <a:off x="5857884" y="2000240"/>
            <a:ext cx="2928959" cy="707886"/>
          </a:xfrm>
          <a:prstGeom prst="rect">
            <a:avLst/>
          </a:prstGeom>
          <a:noFill/>
        </p:spPr>
        <p:txBody>
          <a:bodyPr wrap="square" rtlCol="0">
            <a:spAutoFit/>
          </a:bodyPr>
          <a:lstStyle/>
          <a:p>
            <a:r>
              <a:rPr lang="es-ES" sz="2000" b="1" dirty="0" smtClean="0">
                <a:ln>
                  <a:solidFill>
                    <a:schemeClr val="bg2">
                      <a:lumMod val="75000"/>
                    </a:schemeClr>
                  </a:solidFill>
                </a:ln>
                <a:latin typeface="Arial" pitchFamily="34" charset="0"/>
                <a:cs typeface="Arial" pitchFamily="34" charset="0"/>
              </a:rPr>
              <a:t/>
            </a:r>
            <a:br>
              <a:rPr lang="es-ES" sz="2000" b="1" dirty="0" smtClean="0">
                <a:ln>
                  <a:solidFill>
                    <a:schemeClr val="bg2">
                      <a:lumMod val="75000"/>
                    </a:schemeClr>
                  </a:solidFill>
                </a:ln>
                <a:latin typeface="Arial" pitchFamily="34" charset="0"/>
                <a:cs typeface="Arial" pitchFamily="34" charset="0"/>
              </a:rPr>
            </a:br>
            <a:endParaRPr lang="es-ES" sz="2000" b="1" dirty="0">
              <a:ln>
                <a:solidFill>
                  <a:schemeClr val="bg2">
                    <a:lumMod val="75000"/>
                  </a:schemeClr>
                </a:solidFill>
              </a:ln>
              <a:latin typeface="Arial" pitchFamily="34" charset="0"/>
              <a:cs typeface="Arial" pitchFamily="34" charset="0"/>
            </a:endParaRPr>
          </a:p>
        </p:txBody>
      </p:sp>
      <p:sp>
        <p:nvSpPr>
          <p:cNvPr id="7" name="6 CuadroTexto"/>
          <p:cNvSpPr txBox="1"/>
          <p:nvPr/>
        </p:nvSpPr>
        <p:spPr>
          <a:xfrm>
            <a:off x="5357818" y="857232"/>
            <a:ext cx="3143272" cy="3170099"/>
          </a:xfrm>
          <a:prstGeom prst="rect">
            <a:avLst/>
          </a:prstGeom>
          <a:noFill/>
        </p:spPr>
        <p:txBody>
          <a:bodyPr wrap="square" rtlCol="0">
            <a:spAutoFit/>
          </a:bodyPr>
          <a:lstStyle/>
          <a:p>
            <a:pPr algn="ctr"/>
            <a:r>
              <a:rPr lang="es-ES" b="1" dirty="0" smtClean="0">
                <a:ln>
                  <a:solidFill>
                    <a:sysClr val="windowText" lastClr="000000"/>
                  </a:solidFill>
                </a:ln>
                <a:effectLst>
                  <a:outerShdw blurRad="38100" dist="38100" dir="2700000" algn="tl">
                    <a:srgbClr val="000000">
                      <a:alpha val="43137"/>
                    </a:srgbClr>
                  </a:outerShdw>
                </a:effectLst>
                <a:latin typeface="Arial Black" pitchFamily="34" charset="0"/>
                <a:cs typeface="Arial" pitchFamily="34" charset="0"/>
              </a:rPr>
              <a:t>Una senda más bella y serena de lo que has soñado te llevará adonde quieras que te lleve, cumpliendo todos tus deseos. No pierdas confianza en tus fuerzas y toma esa nueva vía. </a:t>
            </a:r>
            <a:br>
              <a:rPr lang="es-ES" b="1" dirty="0" smtClean="0">
                <a:ln>
                  <a:solidFill>
                    <a:sysClr val="windowText" lastClr="000000"/>
                  </a:solidFill>
                </a:ln>
                <a:effectLst>
                  <a:outerShdw blurRad="38100" dist="38100" dir="2700000" algn="tl">
                    <a:srgbClr val="000000">
                      <a:alpha val="43137"/>
                    </a:srgbClr>
                  </a:outerShdw>
                </a:effectLst>
                <a:latin typeface="Arial Black" pitchFamily="34" charset="0"/>
                <a:cs typeface="Arial" pitchFamily="34" charset="0"/>
              </a:rPr>
            </a:br>
            <a:endParaRPr lang="es-ES" b="1" dirty="0" smtClean="0">
              <a:ln>
                <a:solidFill>
                  <a:sysClr val="windowText" lastClr="000000"/>
                </a:solidFill>
              </a:ln>
              <a:effectLst>
                <a:outerShdw blurRad="38100" dist="38100" dir="2700000" algn="tl">
                  <a:srgbClr val="000000">
                    <a:alpha val="43137"/>
                  </a:srgbClr>
                </a:outerShdw>
              </a:effectLst>
              <a:latin typeface="Arial Black" pitchFamily="34" charset="0"/>
              <a:cs typeface="Arial" pitchFamily="34" charset="0"/>
            </a:endParaRPr>
          </a:p>
          <a:p>
            <a:pPr algn="ctr"/>
            <a:endParaRPr lang="es-ES" sz="2000" b="1" dirty="0">
              <a:ln>
                <a:solidFill>
                  <a:sysClr val="windowText" lastClr="000000"/>
                </a:solidFill>
              </a:ln>
              <a:effectLst>
                <a:outerShdw blurRad="38100" dist="38100" dir="2700000" algn="tl">
                  <a:srgbClr val="000000">
                    <a:alpha val="43137"/>
                  </a:srgbClr>
                </a:outerShdw>
              </a:effectLst>
              <a:latin typeface="Agency FB" pitchFamily="34" charset="0"/>
              <a:cs typeface="Arial" pitchFamily="34" charset="0"/>
            </a:endParaRPr>
          </a:p>
        </p:txBody>
      </p:sp>
      <p:sp>
        <p:nvSpPr>
          <p:cNvPr id="8" name="7 Marco"/>
          <p:cNvSpPr/>
          <p:nvPr/>
        </p:nvSpPr>
        <p:spPr>
          <a:xfrm>
            <a:off x="0" y="0"/>
            <a:ext cx="9144000" cy="6858000"/>
          </a:xfrm>
          <a:prstGeom prst="frame">
            <a:avLst>
              <a:gd name="adj1" fmla="val 6151"/>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9" name="Picture 2" descr="imagen renderizada"/>
          <p:cNvPicPr>
            <a:picLocks noChangeAspect="1" noChangeArrowheads="1"/>
          </p:cNvPicPr>
          <p:nvPr/>
        </p:nvPicPr>
        <p:blipFill>
          <a:blip r:embed="rId4"/>
          <a:srcRect/>
          <a:stretch>
            <a:fillRect/>
          </a:stretch>
        </p:blipFill>
        <p:spPr bwMode="auto">
          <a:xfrm>
            <a:off x="7429520" y="5715016"/>
            <a:ext cx="1214446" cy="495301"/>
          </a:xfrm>
          <a:prstGeom prst="rect">
            <a:avLst/>
          </a:prstGeom>
          <a:noFill/>
        </p:spPr>
      </p:pic>
      <p:pic>
        <p:nvPicPr>
          <p:cNvPr id="10242" name="Picture 2" descr="Resultado de imagen de images femme blue centerblog"/>
          <p:cNvPicPr>
            <a:picLocks noChangeAspect="1" noChangeArrowheads="1"/>
          </p:cNvPicPr>
          <p:nvPr/>
        </p:nvPicPr>
        <p:blipFill>
          <a:blip r:embed="rId5"/>
          <a:srcRect/>
          <a:stretch>
            <a:fillRect/>
          </a:stretch>
        </p:blipFill>
        <p:spPr bwMode="auto">
          <a:xfrm>
            <a:off x="571472" y="642918"/>
            <a:ext cx="5086350" cy="5886450"/>
          </a:xfrm>
          <a:prstGeom prst="rect">
            <a:avLst/>
          </a:prstGeom>
          <a:noFill/>
          <a:effectLst>
            <a:softEdge rad="635000"/>
          </a:effectLst>
        </p:spPr>
      </p:pic>
      <p:sp>
        <p:nvSpPr>
          <p:cNvPr id="10" name="9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58afd31.jpg"/>
          <p:cNvPicPr>
            <a:picLocks noChangeAspect="1"/>
          </p:cNvPicPr>
          <p:nvPr/>
        </p:nvPicPr>
        <p:blipFill>
          <a:blip r:embed="rId2"/>
          <a:stretch>
            <a:fillRect/>
          </a:stretch>
        </p:blipFill>
        <p:spPr>
          <a:xfrm>
            <a:off x="0" y="0"/>
            <a:ext cx="9144000" cy="6858000"/>
          </a:xfrm>
          <a:prstGeom prst="rect">
            <a:avLst/>
          </a:prstGeom>
          <a:effectLst>
            <a:softEdge rad="635000"/>
          </a:effectLst>
        </p:spPr>
      </p:pic>
      <p:sp>
        <p:nvSpPr>
          <p:cNvPr id="7" name="6 CuadroTexto"/>
          <p:cNvSpPr txBox="1"/>
          <p:nvPr/>
        </p:nvSpPr>
        <p:spPr>
          <a:xfrm>
            <a:off x="6143636" y="500042"/>
            <a:ext cx="2571768" cy="3693319"/>
          </a:xfrm>
          <a:prstGeom prst="rect">
            <a:avLst/>
          </a:prstGeom>
          <a:noFill/>
        </p:spPr>
        <p:txBody>
          <a:bodyPr wrap="square" rtlCol="0">
            <a:spAutoFit/>
          </a:bodyPr>
          <a:lstStyle/>
          <a:p>
            <a:pPr algn="ctr"/>
            <a:r>
              <a:rPr lang="es-ES" b="1" dirty="0" smtClean="0">
                <a:ln>
                  <a:solidFill>
                    <a:schemeClr val="bg1"/>
                  </a:solidFill>
                </a:ln>
                <a:effectLst>
                  <a:outerShdw blurRad="38100" dist="38100" dir="2700000" algn="tl">
                    <a:srgbClr val="000000">
                      <a:alpha val="43137"/>
                    </a:srgbClr>
                  </a:outerShdw>
                </a:effectLst>
                <a:latin typeface="Arial Black" pitchFamily="34" charset="0"/>
                <a:cs typeface="Arial" pitchFamily="34" charset="0"/>
              </a:rPr>
              <a:t>Verás que está llena de alegría, de aventuras y deleite como en tus sueños no imaginaste. Cree en ti. Creo que todos tenemos adentro una brújula que nos conduce adonde anhelamos</a:t>
            </a:r>
          </a:p>
          <a:p>
            <a:endParaRPr lang="es-ES" b="1" dirty="0">
              <a:ln>
                <a:solidFill>
                  <a:schemeClr val="bg1"/>
                </a:solidFill>
              </a:ln>
              <a:latin typeface="Arial Black" pitchFamily="34" charset="0"/>
              <a:cs typeface="Arial" pitchFamily="34" charset="0"/>
            </a:endParaRPr>
          </a:p>
        </p:txBody>
      </p:sp>
      <p:sp>
        <p:nvSpPr>
          <p:cNvPr id="8" name="7 Marco"/>
          <p:cNvSpPr/>
          <p:nvPr/>
        </p:nvSpPr>
        <p:spPr>
          <a:xfrm>
            <a:off x="0" y="0"/>
            <a:ext cx="9144000" cy="6858000"/>
          </a:xfrm>
          <a:prstGeom prst="frame">
            <a:avLst>
              <a:gd name="adj1" fmla="val 6151"/>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9" name="Picture 2" descr="imagen renderizada"/>
          <p:cNvPicPr>
            <a:picLocks noChangeAspect="1" noChangeArrowheads="1"/>
          </p:cNvPicPr>
          <p:nvPr/>
        </p:nvPicPr>
        <p:blipFill>
          <a:blip r:embed="rId4"/>
          <a:srcRect/>
          <a:stretch>
            <a:fillRect/>
          </a:stretch>
        </p:blipFill>
        <p:spPr bwMode="auto">
          <a:xfrm>
            <a:off x="7000892" y="5715016"/>
            <a:ext cx="1214446" cy="495301"/>
          </a:xfrm>
          <a:prstGeom prst="rect">
            <a:avLst/>
          </a:prstGeom>
          <a:noFill/>
        </p:spPr>
      </p:pic>
      <p:pic>
        <p:nvPicPr>
          <p:cNvPr id="9218" name="Picture 2" descr="Imagen relacionada"/>
          <p:cNvPicPr>
            <a:picLocks noChangeAspect="1" noChangeArrowheads="1"/>
          </p:cNvPicPr>
          <p:nvPr/>
        </p:nvPicPr>
        <p:blipFill>
          <a:blip r:embed="rId5"/>
          <a:srcRect/>
          <a:stretch>
            <a:fillRect/>
          </a:stretch>
        </p:blipFill>
        <p:spPr bwMode="auto">
          <a:xfrm rot="964367">
            <a:off x="140818" y="96583"/>
            <a:ext cx="5660858" cy="6296793"/>
          </a:xfrm>
          <a:prstGeom prst="ellipse">
            <a:avLst/>
          </a:prstGeom>
          <a:noFill/>
          <a:effectLst>
            <a:softEdge rad="635000"/>
          </a:effectLst>
        </p:spPr>
      </p:pic>
      <p:sp>
        <p:nvSpPr>
          <p:cNvPr id="10" name="9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chewen.c.h.pic.centerblog.net/3ieu0bvr.jpg"/>
          <p:cNvPicPr>
            <a:picLocks noChangeAspect="1" noChangeArrowheads="1"/>
          </p:cNvPicPr>
          <p:nvPr/>
        </p:nvPicPr>
        <p:blipFill>
          <a:blip r:embed="rId2">
            <a:duotone>
              <a:prstClr val="black"/>
              <a:srgbClr val="0D69FF">
                <a:tint val="45000"/>
                <a:satMod val="400000"/>
              </a:srgbClr>
            </a:duotone>
            <a:lum bright="30000" contrast="40000"/>
          </a:blip>
          <a:srcRect/>
          <a:stretch>
            <a:fillRect/>
          </a:stretch>
        </p:blipFill>
        <p:spPr bwMode="auto">
          <a:xfrm>
            <a:off x="0" y="0"/>
            <a:ext cx="9144000" cy="6858000"/>
          </a:xfrm>
          <a:prstGeom prst="rect">
            <a:avLst/>
          </a:prstGeom>
          <a:noFill/>
          <a:effectLst>
            <a:softEdge rad="317500"/>
          </a:effectLst>
        </p:spPr>
      </p:pic>
      <p:sp>
        <p:nvSpPr>
          <p:cNvPr id="5" name="4 Rectángulo"/>
          <p:cNvSpPr/>
          <p:nvPr/>
        </p:nvSpPr>
        <p:spPr>
          <a:xfrm>
            <a:off x="500034" y="4143380"/>
            <a:ext cx="2928942" cy="2616101"/>
          </a:xfrm>
          <a:prstGeom prst="rect">
            <a:avLst/>
          </a:prstGeom>
        </p:spPr>
        <p:txBody>
          <a:bodyPr wrap="square">
            <a:spAutoFit/>
          </a:bodyPr>
          <a:lstStyle/>
          <a:p>
            <a:pPr algn="ctr"/>
            <a:r>
              <a:rPr lang="es-ES" b="1" dirty="0" smtClean="0">
                <a:ln>
                  <a:solidFill>
                    <a:schemeClr val="bg1"/>
                  </a:solidFill>
                </a:ln>
                <a:effectLst>
                  <a:outerShdw blurRad="38100" dist="38100" dir="2700000" algn="tl">
                    <a:srgbClr val="000000">
                      <a:alpha val="43137"/>
                    </a:srgbClr>
                  </a:outerShdw>
                </a:effectLst>
                <a:latin typeface="Arial Black" pitchFamily="34" charset="0"/>
                <a:cs typeface="Arial" pitchFamily="34" charset="0"/>
              </a:rPr>
              <a:t>No olvides confiar en tu brújula, consúltala a menudo,  porque el conocer su presencia te dará fortaleza  para lo que la vida te depare. No permitas que te desvíen</a:t>
            </a:r>
          </a:p>
          <a:p>
            <a:pPr algn="ctr"/>
            <a:endParaRPr lang="es-ES" sz="2000" dirty="0">
              <a:effectLst>
                <a:outerShdw blurRad="38100" dist="38100" dir="2700000" algn="tl">
                  <a:srgbClr val="000000">
                    <a:alpha val="43137"/>
                  </a:srgbClr>
                </a:outerShdw>
              </a:effectLst>
              <a:cs typeface="Arial" pitchFamily="34" charset="0"/>
            </a:endParaRPr>
          </a:p>
        </p:txBody>
      </p:sp>
      <p:sp>
        <p:nvSpPr>
          <p:cNvPr id="4" name="3 Marco"/>
          <p:cNvSpPr/>
          <p:nvPr/>
        </p:nvSpPr>
        <p:spPr>
          <a:xfrm>
            <a:off x="0" y="0"/>
            <a:ext cx="9144000" cy="6858000"/>
          </a:xfrm>
          <a:prstGeom prst="frame">
            <a:avLst>
              <a:gd name="adj1" fmla="val 6151"/>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6" name="Picture 2" descr="imagen renderizada"/>
          <p:cNvPicPr>
            <a:picLocks noChangeAspect="1" noChangeArrowheads="1"/>
          </p:cNvPicPr>
          <p:nvPr/>
        </p:nvPicPr>
        <p:blipFill>
          <a:blip r:embed="rId4"/>
          <a:srcRect/>
          <a:stretch>
            <a:fillRect/>
          </a:stretch>
        </p:blipFill>
        <p:spPr bwMode="auto">
          <a:xfrm>
            <a:off x="6929454" y="5715016"/>
            <a:ext cx="1214446" cy="495301"/>
          </a:xfrm>
          <a:prstGeom prst="rect">
            <a:avLst/>
          </a:prstGeom>
          <a:noFill/>
        </p:spPr>
      </p:pic>
      <p:sp>
        <p:nvSpPr>
          <p:cNvPr id="7" name="6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2770"/>
                                        </p:tgtEl>
                                        <p:attrNameLst>
                                          <p:attrName>style.visibility</p:attrName>
                                        </p:attrNameLst>
                                      </p:cBhvr>
                                      <p:to>
                                        <p:strVal val="visible"/>
                                      </p:to>
                                    </p:set>
                                    <p:anim calcmode="lin" valueType="num">
                                      <p:cBhvr>
                                        <p:cTn id="9" dur="3000" fill="hold"/>
                                        <p:tgtEl>
                                          <p:spTgt spid="32770"/>
                                        </p:tgtEl>
                                        <p:attrNameLst>
                                          <p:attrName>ppt_w</p:attrName>
                                        </p:attrNameLst>
                                      </p:cBhvr>
                                      <p:tavLst>
                                        <p:tav tm="0">
                                          <p:val>
                                            <p:strVal val="4/3*#ppt_w"/>
                                          </p:val>
                                        </p:tav>
                                        <p:tav tm="100000">
                                          <p:val>
                                            <p:strVal val="#ppt_w"/>
                                          </p:val>
                                        </p:tav>
                                      </p:tavLst>
                                    </p:anim>
                                    <p:anim calcmode="lin" valueType="num">
                                      <p:cBhvr>
                                        <p:cTn id="10" dur="3000" fill="hold"/>
                                        <p:tgtEl>
                                          <p:spTgt spid="32770"/>
                                        </p:tgtEl>
                                        <p:attrNameLst>
                                          <p:attrName>ppt_h</p:attrName>
                                        </p:attrNameLst>
                                      </p:cBhvr>
                                      <p:tavLst>
                                        <p:tav tm="0">
                                          <p:val>
                                            <p:strVal val="4/3*#ppt_h"/>
                                          </p:val>
                                        </p:tav>
                                        <p:tav tm="100000">
                                          <p:val>
                                            <p:strVal val="#ppt_h"/>
                                          </p:val>
                                        </p:tav>
                                      </p:tavLst>
                                    </p:anim>
                                  </p:childTnLst>
                                </p:cTn>
                              </p:par>
                            </p:childTnLst>
                          </p:cTn>
                        </p:par>
                        <p:par>
                          <p:cTn id="11" fill="hold">
                            <p:stCondLst>
                              <p:cond delay="30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effectLst>
            <a:softEdge rad="635000"/>
          </a:effectLst>
        </p:spPr>
        <p:txBody>
          <a:bodyPr/>
          <a:lstStyle/>
          <a:p>
            <a:endParaRPr lang="es-ES" dirty="0"/>
          </a:p>
        </p:txBody>
      </p:sp>
      <p:pic>
        <p:nvPicPr>
          <p:cNvPr id="4" name="3 Imagen" descr="8419bdc9.gif"/>
          <p:cNvPicPr>
            <a:picLocks noChangeAspect="1"/>
          </p:cNvPicPr>
          <p:nvPr/>
        </p:nvPicPr>
        <p:blipFill>
          <a:blip r:embed="rId2"/>
          <a:stretch>
            <a:fillRect/>
          </a:stretch>
        </p:blipFill>
        <p:spPr>
          <a:xfrm>
            <a:off x="-214346" y="0"/>
            <a:ext cx="8143900" cy="6858000"/>
          </a:xfrm>
          <a:prstGeom prst="rect">
            <a:avLst/>
          </a:prstGeom>
          <a:effectLst>
            <a:softEdge rad="635000"/>
          </a:effectLst>
        </p:spPr>
      </p:pic>
      <p:pic>
        <p:nvPicPr>
          <p:cNvPr id="5" name="4 Imagen" descr="05313b63.gif"/>
          <p:cNvPicPr>
            <a:picLocks noChangeAspect="1"/>
          </p:cNvPicPr>
          <p:nvPr/>
        </p:nvPicPr>
        <p:blipFill>
          <a:blip r:embed="rId3"/>
          <a:stretch>
            <a:fillRect/>
          </a:stretch>
        </p:blipFill>
        <p:spPr>
          <a:xfrm>
            <a:off x="5014095" y="3407356"/>
            <a:ext cx="4129905" cy="3450644"/>
          </a:xfrm>
          <a:prstGeom prst="ellipse">
            <a:avLst/>
          </a:prstGeom>
          <a:effectLst>
            <a:softEdge rad="635000"/>
          </a:effectLst>
        </p:spPr>
      </p:pic>
      <p:pic>
        <p:nvPicPr>
          <p:cNvPr id="6" name="5 Imagen" descr="DI_1_animado.gif"/>
          <p:cNvPicPr>
            <a:picLocks noChangeAspect="1"/>
          </p:cNvPicPr>
          <p:nvPr/>
        </p:nvPicPr>
        <p:blipFill>
          <a:blip r:embed="rId4"/>
          <a:stretch>
            <a:fillRect/>
          </a:stretch>
        </p:blipFill>
        <p:spPr>
          <a:xfrm>
            <a:off x="7572396" y="4286256"/>
            <a:ext cx="428628" cy="428628"/>
          </a:xfrm>
          <a:prstGeom prst="rect">
            <a:avLst/>
          </a:prstGeom>
        </p:spPr>
      </p:pic>
      <p:sp>
        <p:nvSpPr>
          <p:cNvPr id="7" name="6 CuadroTexto"/>
          <p:cNvSpPr txBox="1"/>
          <p:nvPr/>
        </p:nvSpPr>
        <p:spPr>
          <a:xfrm>
            <a:off x="5786446" y="785794"/>
            <a:ext cx="2571768" cy="2585323"/>
          </a:xfrm>
          <a:prstGeom prst="rect">
            <a:avLst/>
          </a:prstGeom>
          <a:noFill/>
        </p:spPr>
        <p:txBody>
          <a:bodyPr wrap="square" rtlCol="0">
            <a:spAutoFit/>
          </a:bodyPr>
          <a:lstStyle/>
          <a:p>
            <a:pPr algn="ctr"/>
            <a:r>
              <a:rPr lang="es-ES" b="1" dirty="0" smtClean="0">
                <a:ln>
                  <a:solidFill>
                    <a:schemeClr val="bg1"/>
                  </a:solidFill>
                </a:ln>
                <a:effectLst>
                  <a:outerShdw blurRad="38100" dist="38100" dir="2700000" algn="tl">
                    <a:srgbClr val="000000">
                      <a:alpha val="43137"/>
                    </a:srgbClr>
                  </a:outerShdw>
                </a:effectLst>
                <a:latin typeface="Arial Black" pitchFamily="34" charset="0"/>
                <a:cs typeface="Arial" pitchFamily="34" charset="0"/>
              </a:rPr>
              <a:t>Pídele la verdad a tu corazón, y te dará la respuesta  y el discernimiento para tomar las decisiones que son para ti</a:t>
            </a:r>
          </a:p>
          <a:p>
            <a:pPr algn="ctr"/>
            <a:endParaRPr lang="es-ES" b="1" dirty="0">
              <a:ln>
                <a:solidFill>
                  <a:schemeClr val="bg1"/>
                </a:solidFill>
              </a:ln>
              <a:latin typeface="Arial Black" pitchFamily="34" charset="0"/>
            </a:endParaRPr>
          </a:p>
        </p:txBody>
      </p:sp>
      <p:sp>
        <p:nvSpPr>
          <p:cNvPr id="8" name="7 Marco"/>
          <p:cNvSpPr/>
          <p:nvPr/>
        </p:nvSpPr>
        <p:spPr>
          <a:xfrm>
            <a:off x="0" y="0"/>
            <a:ext cx="9144000" cy="6858000"/>
          </a:xfrm>
          <a:prstGeom prst="frame">
            <a:avLst>
              <a:gd name="adj1" fmla="val 6151"/>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9" name="Picture 2" descr="imagen renderizada"/>
          <p:cNvPicPr>
            <a:picLocks noChangeAspect="1" noChangeArrowheads="1"/>
          </p:cNvPicPr>
          <p:nvPr/>
        </p:nvPicPr>
        <p:blipFill>
          <a:blip r:embed="rId6">
            <a:lum bright="-40000"/>
          </a:blip>
          <a:srcRect/>
          <a:stretch>
            <a:fillRect/>
          </a:stretch>
        </p:blipFill>
        <p:spPr bwMode="auto">
          <a:xfrm>
            <a:off x="4857752" y="5715016"/>
            <a:ext cx="1214446" cy="495301"/>
          </a:xfrm>
          <a:prstGeom prst="rect">
            <a:avLst/>
          </a:prstGeom>
          <a:noFill/>
        </p:spPr>
      </p:pic>
      <p:sp>
        <p:nvSpPr>
          <p:cNvPr id="10" name="9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Resultado de imagen de river liffey"/>
          <p:cNvPicPr>
            <a:picLocks noChangeAspect="1" noChangeArrowheads="1"/>
          </p:cNvPicPr>
          <p:nvPr/>
        </p:nvPicPr>
        <p:blipFill>
          <a:blip r:embed="rId2">
            <a:duotone>
              <a:prstClr val="black"/>
              <a:srgbClr val="0D69FF">
                <a:tint val="45000"/>
                <a:satMod val="400000"/>
              </a:srgbClr>
            </a:duotone>
            <a:lum bright="30000" contrast="40000"/>
          </a:blip>
          <a:srcRect/>
          <a:stretch>
            <a:fillRect/>
          </a:stretch>
        </p:blipFill>
        <p:spPr bwMode="auto">
          <a:xfrm>
            <a:off x="0" y="0"/>
            <a:ext cx="9185642" cy="6858000"/>
          </a:xfrm>
          <a:prstGeom prst="rect">
            <a:avLst/>
          </a:prstGeom>
          <a:noFill/>
          <a:effectLst>
            <a:softEdge rad="635000"/>
          </a:effectLst>
        </p:spPr>
      </p:pic>
      <p:sp>
        <p:nvSpPr>
          <p:cNvPr id="6" name="5 Rectángulo"/>
          <p:cNvSpPr/>
          <p:nvPr/>
        </p:nvSpPr>
        <p:spPr>
          <a:xfrm>
            <a:off x="500034" y="4786322"/>
            <a:ext cx="4357718" cy="1477328"/>
          </a:xfrm>
          <a:prstGeom prst="rect">
            <a:avLst/>
          </a:prstGeom>
        </p:spPr>
        <p:txBody>
          <a:bodyPr wrap="square">
            <a:spAutoFit/>
          </a:bodyPr>
          <a:lstStyle/>
          <a:p>
            <a:pPr algn="ctr"/>
            <a:r>
              <a:rPr lang="es-ES" b="1" dirty="0" smtClean="0">
                <a:ln>
                  <a:solidFill>
                    <a:schemeClr val="bg1"/>
                  </a:solidFill>
                </a:ln>
                <a:effectLst>
                  <a:outerShdw blurRad="38100" dist="38100" dir="2700000" algn="tl">
                    <a:srgbClr val="000000">
                      <a:alpha val="43137"/>
                    </a:srgbClr>
                  </a:outerShdw>
                </a:effectLst>
                <a:latin typeface="Arial Black" pitchFamily="34" charset="0"/>
                <a:cs typeface="Arial" pitchFamily="34" charset="0"/>
              </a:rPr>
              <a:t>Ama a todos, y no esperes agradecimientos. Haz lo mejor que puedas. Vive cada día en su plenitud .Nadie  puede leer el futuro</a:t>
            </a:r>
          </a:p>
        </p:txBody>
      </p:sp>
      <p:sp>
        <p:nvSpPr>
          <p:cNvPr id="4" name="3 Marco"/>
          <p:cNvSpPr/>
          <p:nvPr/>
        </p:nvSpPr>
        <p:spPr>
          <a:xfrm>
            <a:off x="0" y="0"/>
            <a:ext cx="9144000" cy="6858000"/>
          </a:xfrm>
          <a:prstGeom prst="frame">
            <a:avLst>
              <a:gd name="adj1" fmla="val 6151"/>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5" name="Picture 2" descr="imagen renderizada"/>
          <p:cNvPicPr>
            <a:picLocks noChangeAspect="1" noChangeArrowheads="1"/>
          </p:cNvPicPr>
          <p:nvPr/>
        </p:nvPicPr>
        <p:blipFill>
          <a:blip r:embed="rId4"/>
          <a:srcRect/>
          <a:stretch>
            <a:fillRect/>
          </a:stretch>
        </p:blipFill>
        <p:spPr bwMode="auto">
          <a:xfrm>
            <a:off x="6215074" y="5643578"/>
            <a:ext cx="1214446" cy="495301"/>
          </a:xfrm>
          <a:prstGeom prst="rect">
            <a:avLst/>
          </a:prstGeom>
          <a:noFill/>
        </p:spPr>
      </p:pic>
      <p:sp>
        <p:nvSpPr>
          <p:cNvPr id="7" name="6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3796"/>
                                        </p:tgtEl>
                                        <p:attrNameLst>
                                          <p:attrName>style.visibility</p:attrName>
                                        </p:attrNameLst>
                                      </p:cBhvr>
                                      <p:to>
                                        <p:strVal val="visible"/>
                                      </p:to>
                                    </p:set>
                                    <p:anim calcmode="lin" valueType="num">
                                      <p:cBhvr>
                                        <p:cTn id="9" dur="5000" fill="hold"/>
                                        <p:tgtEl>
                                          <p:spTgt spid="33796"/>
                                        </p:tgtEl>
                                        <p:attrNameLst>
                                          <p:attrName>ppt_w</p:attrName>
                                        </p:attrNameLst>
                                      </p:cBhvr>
                                      <p:tavLst>
                                        <p:tav tm="0">
                                          <p:val>
                                            <p:strVal val="4/3*#ppt_w"/>
                                          </p:val>
                                        </p:tav>
                                        <p:tav tm="100000">
                                          <p:val>
                                            <p:strVal val="#ppt_w"/>
                                          </p:val>
                                        </p:tav>
                                      </p:tavLst>
                                    </p:anim>
                                    <p:anim calcmode="lin" valueType="num">
                                      <p:cBhvr>
                                        <p:cTn id="10" dur="5000" fill="hold"/>
                                        <p:tgtEl>
                                          <p:spTgt spid="33796"/>
                                        </p:tgtEl>
                                        <p:attrNameLst>
                                          <p:attrName>ppt_h</p:attrName>
                                        </p:attrNameLst>
                                      </p:cBhvr>
                                      <p:tavLst>
                                        <p:tav tm="0">
                                          <p:val>
                                            <p:strVal val="4/3*#ppt_h"/>
                                          </p:val>
                                        </p:tav>
                                        <p:tav tm="100000">
                                          <p:val>
                                            <p:strVal val="#ppt_h"/>
                                          </p:val>
                                        </p:tav>
                                      </p:tavLst>
                                    </p:anim>
                                  </p:childTnLst>
                                </p:cTn>
                              </p:par>
                            </p:childTnLst>
                          </p:cTn>
                        </p:par>
                        <p:par>
                          <p:cTn id="11" fill="hold">
                            <p:stCondLst>
                              <p:cond delay="50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90982e.jpg"/>
          <p:cNvPicPr>
            <a:picLocks noGrp="1" noChangeAspect="1"/>
          </p:cNvPicPr>
          <p:nvPr>
            <p:ph idx="1"/>
          </p:nvPr>
        </p:nvPicPr>
        <p:blipFill>
          <a:blip r:embed="rId3"/>
          <a:stretch>
            <a:fillRect/>
          </a:stretch>
        </p:blipFill>
        <p:spPr>
          <a:xfrm>
            <a:off x="0" y="0"/>
            <a:ext cx="9200312" cy="6858000"/>
          </a:xfrm>
          <a:effectLst>
            <a:softEdge rad="635000"/>
          </a:effectLst>
        </p:spPr>
      </p:pic>
      <p:pic>
        <p:nvPicPr>
          <p:cNvPr id="6" name="5 Imagen" descr="agua en  movimiento.gif"/>
          <p:cNvPicPr>
            <a:picLocks noChangeAspect="1"/>
          </p:cNvPicPr>
          <p:nvPr/>
        </p:nvPicPr>
        <p:blipFill>
          <a:blip r:embed="rId4"/>
          <a:stretch>
            <a:fillRect/>
          </a:stretch>
        </p:blipFill>
        <p:spPr>
          <a:xfrm>
            <a:off x="0" y="4714884"/>
            <a:ext cx="9286908" cy="2143116"/>
          </a:xfrm>
          <a:prstGeom prst="round2SameRect">
            <a:avLst/>
          </a:prstGeom>
          <a:effectLst>
            <a:softEdge rad="127000"/>
          </a:effectLst>
        </p:spPr>
      </p:pic>
      <p:pic>
        <p:nvPicPr>
          <p:cNvPr id="7" name="6 Imagen" descr="agua en  movimiento.gif"/>
          <p:cNvPicPr>
            <a:picLocks noChangeAspect="1"/>
          </p:cNvPicPr>
          <p:nvPr/>
        </p:nvPicPr>
        <p:blipFill>
          <a:blip r:embed="rId4"/>
          <a:stretch>
            <a:fillRect/>
          </a:stretch>
        </p:blipFill>
        <p:spPr>
          <a:xfrm>
            <a:off x="3000364" y="4071942"/>
            <a:ext cx="5429256" cy="1357298"/>
          </a:xfrm>
          <a:prstGeom prst="ellipse">
            <a:avLst/>
          </a:prstGeom>
          <a:ln>
            <a:noFill/>
          </a:ln>
          <a:effectLst>
            <a:softEdge rad="635000"/>
          </a:effectLst>
        </p:spPr>
      </p:pic>
      <p:pic>
        <p:nvPicPr>
          <p:cNvPr id="8" name="7 Imagen" descr="a64ab184.gif"/>
          <p:cNvPicPr>
            <a:picLocks noChangeAspect="1"/>
          </p:cNvPicPr>
          <p:nvPr/>
        </p:nvPicPr>
        <p:blipFill>
          <a:blip r:embed="rId5"/>
          <a:stretch>
            <a:fillRect/>
          </a:stretch>
        </p:blipFill>
        <p:spPr>
          <a:xfrm>
            <a:off x="9631878" y="4214818"/>
            <a:ext cx="86102" cy="71438"/>
          </a:xfrm>
          <a:prstGeom prst="rect">
            <a:avLst/>
          </a:prstGeom>
        </p:spPr>
      </p:pic>
      <p:pic>
        <p:nvPicPr>
          <p:cNvPr id="9" name="8 Imagen" descr="dcfafdc6.gif"/>
          <p:cNvPicPr>
            <a:picLocks noChangeAspect="1"/>
          </p:cNvPicPr>
          <p:nvPr/>
        </p:nvPicPr>
        <p:blipFill>
          <a:blip r:embed="rId6" cstate="print"/>
          <a:stretch>
            <a:fillRect/>
          </a:stretch>
        </p:blipFill>
        <p:spPr>
          <a:xfrm flipH="1" flipV="1">
            <a:off x="10763292" y="4286256"/>
            <a:ext cx="95251" cy="71438"/>
          </a:xfrm>
          <a:prstGeom prst="cloud">
            <a:avLst/>
          </a:prstGeom>
          <a:effectLst>
            <a:softEdge rad="127000"/>
          </a:effectLst>
        </p:spPr>
      </p:pic>
      <p:pic>
        <p:nvPicPr>
          <p:cNvPr id="10" name="9 Imagen" descr="9ab83368.gif"/>
          <p:cNvPicPr>
            <a:picLocks noChangeAspect="1"/>
          </p:cNvPicPr>
          <p:nvPr/>
        </p:nvPicPr>
        <p:blipFill>
          <a:blip r:embed="rId7"/>
          <a:stretch>
            <a:fillRect/>
          </a:stretch>
        </p:blipFill>
        <p:spPr>
          <a:xfrm>
            <a:off x="0" y="0"/>
            <a:ext cx="4413257" cy="5000660"/>
          </a:xfrm>
          <a:prstGeom prst="ellipse">
            <a:avLst/>
          </a:prstGeom>
          <a:effectLst>
            <a:softEdge rad="317500"/>
          </a:effectLst>
        </p:spPr>
      </p:pic>
      <p:sp>
        <p:nvSpPr>
          <p:cNvPr id="11" name="10 CuadroTexto"/>
          <p:cNvSpPr txBox="1"/>
          <p:nvPr/>
        </p:nvSpPr>
        <p:spPr>
          <a:xfrm>
            <a:off x="4643438" y="1214422"/>
            <a:ext cx="3429024" cy="2031325"/>
          </a:xfrm>
          <a:prstGeom prst="rect">
            <a:avLst/>
          </a:prstGeom>
          <a:noFill/>
        </p:spPr>
        <p:txBody>
          <a:bodyPr wrap="square" rtlCol="0">
            <a:spAutoFit/>
          </a:bodyPr>
          <a:lstStyle/>
          <a:p>
            <a:pPr algn="ctr"/>
            <a:r>
              <a:rPr lang="es-ES" b="1" dirty="0" smtClean="0">
                <a:ln>
                  <a:solidFill>
                    <a:schemeClr val="bg1"/>
                  </a:solidFill>
                </a:ln>
                <a:effectLst>
                  <a:outerShdw blurRad="38100" dist="38100" dir="2700000" algn="tl">
                    <a:srgbClr val="000000">
                      <a:alpha val="43137"/>
                    </a:srgbClr>
                  </a:outerShdw>
                </a:effectLst>
                <a:latin typeface="Arial Black" pitchFamily="34" charset="0"/>
                <a:cs typeface="Arial" pitchFamily="34" charset="0"/>
              </a:rPr>
              <a:t>Recuerda: para todas tus preguntas, allí en tu fuero interno, a la vera del camino,  habrá respuestas más claras, soluciones aceptables</a:t>
            </a:r>
          </a:p>
          <a:p>
            <a:endParaRPr lang="es-ES" b="1" dirty="0">
              <a:ln>
                <a:solidFill>
                  <a:schemeClr val="bg1"/>
                </a:solidFill>
              </a:ln>
              <a:latin typeface="Arial Black" pitchFamily="34" charset="0"/>
              <a:cs typeface="Arial" pitchFamily="34" charset="0"/>
            </a:endParaRPr>
          </a:p>
        </p:txBody>
      </p:sp>
      <p:sp>
        <p:nvSpPr>
          <p:cNvPr id="12" name="11 Marco"/>
          <p:cNvSpPr/>
          <p:nvPr/>
        </p:nvSpPr>
        <p:spPr>
          <a:xfrm>
            <a:off x="0" y="0"/>
            <a:ext cx="9144000" cy="6858000"/>
          </a:xfrm>
          <a:prstGeom prst="frame">
            <a:avLst>
              <a:gd name="adj1" fmla="val 6151"/>
            </a:avLst>
          </a:prstGeom>
          <a:blipFill dpi="0" rotWithShape="1">
            <a:blip r:embed="rId8">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3" name="Picture 2" descr="imagen renderizada"/>
          <p:cNvPicPr>
            <a:picLocks noChangeAspect="1" noChangeArrowheads="1"/>
          </p:cNvPicPr>
          <p:nvPr/>
        </p:nvPicPr>
        <p:blipFill>
          <a:blip r:embed="rId9"/>
          <a:srcRect/>
          <a:stretch>
            <a:fillRect/>
          </a:stretch>
        </p:blipFill>
        <p:spPr bwMode="auto">
          <a:xfrm>
            <a:off x="785786" y="5715016"/>
            <a:ext cx="1214446" cy="495301"/>
          </a:xfrm>
          <a:prstGeom prst="rect">
            <a:avLst/>
          </a:prstGeom>
          <a:noFill/>
        </p:spPr>
      </p:pic>
      <p:sp>
        <p:nvSpPr>
          <p:cNvPr id="14" name="13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lamistitine.l.a.pic.centerblog.net/57a2pz7s.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
        <p:nvSpPr>
          <p:cNvPr id="5" name="4 CuadroTexto"/>
          <p:cNvSpPr txBox="1"/>
          <p:nvPr/>
        </p:nvSpPr>
        <p:spPr>
          <a:xfrm>
            <a:off x="2928926" y="928670"/>
            <a:ext cx="4071966" cy="2923877"/>
          </a:xfrm>
          <a:prstGeom prst="rect">
            <a:avLst/>
          </a:prstGeom>
          <a:noFill/>
        </p:spPr>
        <p:txBody>
          <a:bodyPr wrap="square" rtlCol="0">
            <a:spAutoFit/>
          </a:bodyPr>
          <a:lstStyle/>
          <a:p>
            <a:pPr algn="ctr"/>
            <a:r>
              <a:rPr lang="es-ES" b="1" dirty="0" smtClean="0">
                <a:ln>
                  <a:solidFill>
                    <a:schemeClr val="bg1"/>
                  </a:solidFill>
                </a:ln>
                <a:latin typeface="Arial Black" pitchFamily="34" charset="0"/>
                <a:cs typeface="Arial" pitchFamily="34" charset="0"/>
              </a:rPr>
              <a:t>Hace falta paciencia, y confianza, para alcanzar la meta, solucionar problemas, y realizar sueños. Aunque por momentos parezca que ya no puedes seguir, conozco tu fortaleza, y sabrás sobrellevar todo lo que la vida te depare. </a:t>
            </a:r>
          </a:p>
          <a:p>
            <a:endParaRPr lang="es-ES" sz="2000" b="1" dirty="0" smtClean="0">
              <a:ln>
                <a:solidFill>
                  <a:schemeClr val="bg1"/>
                </a:solidFill>
              </a:ln>
              <a:latin typeface="Arial" pitchFamily="34" charset="0"/>
              <a:cs typeface="Arial" pitchFamily="34" charset="0"/>
            </a:endParaRPr>
          </a:p>
          <a:p>
            <a:endParaRPr lang="es-PE" sz="2000" dirty="0"/>
          </a:p>
        </p:txBody>
      </p:sp>
      <p:sp>
        <p:nvSpPr>
          <p:cNvPr id="6" name="5 Rectángulo"/>
          <p:cNvSpPr/>
          <p:nvPr/>
        </p:nvSpPr>
        <p:spPr>
          <a:xfrm>
            <a:off x="3857620" y="3214686"/>
            <a:ext cx="2152449" cy="400110"/>
          </a:xfrm>
          <a:prstGeom prst="rect">
            <a:avLst/>
          </a:prstGeom>
        </p:spPr>
        <p:txBody>
          <a:bodyPr wrap="none">
            <a:spAutoFit/>
          </a:bodyPr>
          <a:lstStyle/>
          <a:p>
            <a:r>
              <a:rPr lang="es-ES" sz="2000" b="1" dirty="0" smtClean="0">
                <a:ln w="3175">
                  <a:solidFill>
                    <a:schemeClr val="bg1"/>
                  </a:solidFill>
                </a:ln>
                <a:effectLst>
                  <a:outerShdw blurRad="38100" dist="38100" dir="2700000" algn="tl">
                    <a:srgbClr val="000000">
                      <a:alpha val="43137"/>
                    </a:srgbClr>
                  </a:outerShdw>
                </a:effectLst>
                <a:latin typeface="Arial Black" pitchFamily="34" charset="0"/>
              </a:rPr>
              <a:t>¡¡ Cree En Ti !!</a:t>
            </a:r>
            <a:endParaRPr lang="es-ES" sz="2000" b="1" dirty="0">
              <a:ln w="3175">
                <a:solidFill>
                  <a:schemeClr val="bg1"/>
                </a:solidFill>
              </a:ln>
              <a:effectLst>
                <a:outerShdw blurRad="38100" dist="38100" dir="2700000" algn="tl">
                  <a:srgbClr val="000000">
                    <a:alpha val="43137"/>
                  </a:srgbClr>
                </a:outerShdw>
              </a:effectLst>
              <a:latin typeface="Arial Black" pitchFamily="34" charset="0"/>
            </a:endParaRPr>
          </a:p>
        </p:txBody>
      </p:sp>
      <p:sp>
        <p:nvSpPr>
          <p:cNvPr id="7" name="6 Marco"/>
          <p:cNvSpPr/>
          <p:nvPr/>
        </p:nvSpPr>
        <p:spPr>
          <a:xfrm>
            <a:off x="0" y="0"/>
            <a:ext cx="9144000" cy="6858000"/>
          </a:xfrm>
          <a:prstGeom prst="frame">
            <a:avLst>
              <a:gd name="adj1" fmla="val 6151"/>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8" name="Picture 2" descr="imagen renderizada"/>
          <p:cNvPicPr>
            <a:picLocks noChangeAspect="1" noChangeArrowheads="1"/>
          </p:cNvPicPr>
          <p:nvPr/>
        </p:nvPicPr>
        <p:blipFill>
          <a:blip r:embed="rId4"/>
          <a:srcRect/>
          <a:stretch>
            <a:fillRect/>
          </a:stretch>
        </p:blipFill>
        <p:spPr bwMode="auto">
          <a:xfrm>
            <a:off x="642910" y="5857892"/>
            <a:ext cx="1214446" cy="495301"/>
          </a:xfrm>
          <a:prstGeom prst="rect">
            <a:avLst/>
          </a:prstGeom>
          <a:noFill/>
        </p:spPr>
      </p:pic>
      <p:sp>
        <p:nvSpPr>
          <p:cNvPr id="9" name="8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4818"/>
                                        </p:tgtEl>
                                        <p:attrNameLst>
                                          <p:attrName>style.visibility</p:attrName>
                                        </p:attrNameLst>
                                      </p:cBhvr>
                                      <p:to>
                                        <p:strVal val="visible"/>
                                      </p:to>
                                    </p:set>
                                    <p:anim calcmode="lin" valueType="num">
                                      <p:cBhvr>
                                        <p:cTn id="9" dur="5000" fill="hold"/>
                                        <p:tgtEl>
                                          <p:spTgt spid="34818"/>
                                        </p:tgtEl>
                                        <p:attrNameLst>
                                          <p:attrName>ppt_w</p:attrName>
                                        </p:attrNameLst>
                                      </p:cBhvr>
                                      <p:tavLst>
                                        <p:tav tm="0">
                                          <p:val>
                                            <p:strVal val="4/3*#ppt_w"/>
                                          </p:val>
                                        </p:tav>
                                        <p:tav tm="100000">
                                          <p:val>
                                            <p:strVal val="#ppt_w"/>
                                          </p:val>
                                        </p:tav>
                                      </p:tavLst>
                                    </p:anim>
                                    <p:anim calcmode="lin" valueType="num">
                                      <p:cBhvr>
                                        <p:cTn id="10" dur="5000" fill="hold"/>
                                        <p:tgtEl>
                                          <p:spTgt spid="34818"/>
                                        </p:tgtEl>
                                        <p:attrNameLst>
                                          <p:attrName>ppt_h</p:attrName>
                                        </p:attrNameLst>
                                      </p:cBhvr>
                                      <p:tavLst>
                                        <p:tav tm="0">
                                          <p:val>
                                            <p:strVal val="4/3*#ppt_h"/>
                                          </p:val>
                                        </p:tav>
                                        <p:tav tm="100000">
                                          <p:val>
                                            <p:strVal val="#ppt_h"/>
                                          </p:val>
                                        </p:tav>
                                      </p:tavLst>
                                    </p:anim>
                                  </p:childTnLst>
                                </p:cTn>
                              </p:par>
                            </p:childTnLst>
                          </p:cTn>
                        </p:par>
                        <p:par>
                          <p:cTn id="11" fill="hold">
                            <p:stCondLst>
                              <p:cond delay="50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par>
                          <p:cTn id="15" fill="hold">
                            <p:stCondLst>
                              <p:cond delay="7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3962e20.jpg"/>
          <p:cNvPicPr>
            <a:picLocks noChangeAspect="1"/>
          </p:cNvPicPr>
          <p:nvPr/>
        </p:nvPicPr>
        <p:blipFill>
          <a:blip r:embed="rId2"/>
          <a:stretch>
            <a:fillRect/>
          </a:stretch>
        </p:blipFill>
        <p:spPr>
          <a:xfrm>
            <a:off x="0" y="0"/>
            <a:ext cx="9144000" cy="6858000"/>
          </a:xfrm>
          <a:prstGeom prst="rect">
            <a:avLst/>
          </a:prstGeom>
          <a:effectLst>
            <a:softEdge rad="635000"/>
          </a:effectLst>
        </p:spPr>
      </p:pic>
      <p:pic>
        <p:nvPicPr>
          <p:cNvPr id="6" name="5 Imagen" descr="271.gif"/>
          <p:cNvPicPr>
            <a:picLocks noChangeAspect="1"/>
          </p:cNvPicPr>
          <p:nvPr/>
        </p:nvPicPr>
        <p:blipFill>
          <a:blip r:embed="rId3" cstate="print"/>
          <a:stretch>
            <a:fillRect/>
          </a:stretch>
        </p:blipFill>
        <p:spPr>
          <a:xfrm>
            <a:off x="-831568" y="-2617510"/>
            <a:ext cx="45719" cy="45719"/>
          </a:xfrm>
          <a:prstGeom prst="rect">
            <a:avLst/>
          </a:prstGeom>
        </p:spPr>
      </p:pic>
      <p:pic>
        <p:nvPicPr>
          <p:cNvPr id="7" name="6 Imagen" descr="1050223oqk71btu5y.gif"/>
          <p:cNvPicPr>
            <a:picLocks noChangeAspect="1"/>
          </p:cNvPicPr>
          <p:nvPr/>
        </p:nvPicPr>
        <p:blipFill>
          <a:blip r:embed="rId4"/>
          <a:stretch>
            <a:fillRect/>
          </a:stretch>
        </p:blipFill>
        <p:spPr>
          <a:xfrm>
            <a:off x="1142976" y="1428736"/>
            <a:ext cx="1143000" cy="1143000"/>
          </a:xfrm>
          <a:prstGeom prst="rect">
            <a:avLst/>
          </a:prstGeom>
        </p:spPr>
      </p:pic>
      <p:pic>
        <p:nvPicPr>
          <p:cNvPr id="8" name="7 Imagen" descr="1050223oqk71btu5y.gif"/>
          <p:cNvPicPr>
            <a:picLocks noChangeAspect="1"/>
          </p:cNvPicPr>
          <p:nvPr/>
        </p:nvPicPr>
        <p:blipFill>
          <a:blip r:embed="rId4"/>
          <a:stretch>
            <a:fillRect/>
          </a:stretch>
        </p:blipFill>
        <p:spPr>
          <a:xfrm>
            <a:off x="4143372" y="785794"/>
            <a:ext cx="1143000" cy="1143000"/>
          </a:xfrm>
          <a:prstGeom prst="rect">
            <a:avLst/>
          </a:prstGeom>
        </p:spPr>
      </p:pic>
      <p:pic>
        <p:nvPicPr>
          <p:cNvPr id="9" name="8 Imagen" descr="1050223oqk71btu5y.gif"/>
          <p:cNvPicPr>
            <a:picLocks noChangeAspect="1"/>
          </p:cNvPicPr>
          <p:nvPr/>
        </p:nvPicPr>
        <p:blipFill>
          <a:blip r:embed="rId4"/>
          <a:stretch>
            <a:fillRect/>
          </a:stretch>
        </p:blipFill>
        <p:spPr>
          <a:xfrm>
            <a:off x="6858016" y="1643050"/>
            <a:ext cx="1143000" cy="1143000"/>
          </a:xfrm>
          <a:prstGeom prst="rect">
            <a:avLst/>
          </a:prstGeom>
        </p:spPr>
      </p:pic>
      <p:sp>
        <p:nvSpPr>
          <p:cNvPr id="10" name="9 CuadroTexto"/>
          <p:cNvSpPr txBox="1"/>
          <p:nvPr/>
        </p:nvSpPr>
        <p:spPr>
          <a:xfrm>
            <a:off x="285720" y="6143644"/>
            <a:ext cx="1090363" cy="261610"/>
          </a:xfrm>
          <a:prstGeom prst="rect">
            <a:avLst/>
          </a:prstGeom>
          <a:noFill/>
        </p:spPr>
        <p:txBody>
          <a:bodyPr wrap="none" rtlCol="0">
            <a:spAutoFit/>
          </a:bodyPr>
          <a:lstStyle/>
          <a:p>
            <a:r>
              <a:rPr lang="es-ES" sz="1100" b="1" dirty="0" smtClean="0">
                <a:effectLst>
                  <a:outerShdw blurRad="38100" dist="38100" dir="2700000" algn="tl">
                    <a:srgbClr val="000000">
                      <a:alpha val="43137"/>
                    </a:srgbClr>
                  </a:outerShdw>
                </a:effectLst>
                <a:latin typeface="Monotype Corsiva" pitchFamily="66" charset="0"/>
              </a:rPr>
              <a:t>Autor desconocido</a:t>
            </a:r>
            <a:endParaRPr lang="es-ES" sz="1100" b="1" dirty="0">
              <a:effectLst>
                <a:outerShdw blurRad="38100" dist="38100" dir="2700000" algn="tl">
                  <a:srgbClr val="000000">
                    <a:alpha val="43137"/>
                  </a:srgbClr>
                </a:outerShdw>
              </a:effectLst>
              <a:latin typeface="Monotype Corsiva" pitchFamily="66" charset="0"/>
            </a:endParaRPr>
          </a:p>
        </p:txBody>
      </p:sp>
      <p:sp>
        <p:nvSpPr>
          <p:cNvPr id="11" name="10 Marco"/>
          <p:cNvSpPr/>
          <p:nvPr/>
        </p:nvSpPr>
        <p:spPr>
          <a:xfrm>
            <a:off x="0" y="0"/>
            <a:ext cx="9144000" cy="6858000"/>
          </a:xfrm>
          <a:prstGeom prst="frame">
            <a:avLst>
              <a:gd name="adj1" fmla="val 6151"/>
            </a:avLst>
          </a:prstGeom>
          <a:blipFill dpi="0" rotWithShape="1">
            <a:blip r:embed="rId5">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050" name="Picture 2" descr="imagen renderizada"/>
          <p:cNvPicPr>
            <a:picLocks noChangeAspect="1" noChangeArrowheads="1"/>
          </p:cNvPicPr>
          <p:nvPr/>
        </p:nvPicPr>
        <p:blipFill>
          <a:blip r:embed="rId6">
            <a:lum bright="40000"/>
          </a:blip>
          <a:srcRect/>
          <a:stretch>
            <a:fillRect/>
          </a:stretch>
        </p:blipFill>
        <p:spPr bwMode="auto">
          <a:xfrm>
            <a:off x="6286512" y="4714884"/>
            <a:ext cx="1676400" cy="752476"/>
          </a:xfrm>
          <a:prstGeom prst="rect">
            <a:avLst/>
          </a:prstGeom>
          <a:noFill/>
        </p:spPr>
      </p:pic>
      <p:sp>
        <p:nvSpPr>
          <p:cNvPr id="12" name="11 Rectángulo"/>
          <p:cNvSpPr/>
          <p:nvPr/>
        </p:nvSpPr>
        <p:spPr>
          <a:xfrm>
            <a:off x="-714412" y="-428652"/>
            <a:ext cx="10715700" cy="7500990"/>
          </a:xfrm>
          <a:prstGeom prst="rect">
            <a:avLst/>
          </a:prstGeom>
          <a:gradFill flip="none" rotWithShape="1">
            <a:gsLst>
              <a:gs pos="73000">
                <a:schemeClr val="accent2">
                  <a:lumMod val="60000"/>
                  <a:lumOff val="40000"/>
                </a:schemeClr>
              </a:gs>
              <a:gs pos="50000">
                <a:srgbClr val="0000FF">
                  <a:shade val="67500"/>
                  <a:satMod val="115000"/>
                </a:srgbClr>
              </a:gs>
              <a:gs pos="100000">
                <a:srgbClr val="0000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39" presetClass="path" presetSubtype="0" repeatCount="2000" accel="50000" decel="50000" fill="hold" nodeType="afterEffect">
                                  <p:stCondLst>
                                    <p:cond delay="0"/>
                                  </p:stCondLst>
                                  <p:childTnLst>
                                    <p:animMotion origin="layout" path="M -0.13628 -0.00301 C -0.13628 0.0437 -0.10833 0.07954 -0.07431 0.07954 C -0.03924 0.07954 -0.01128 0.0437 -0.01128 -0.00301 C -0.01128 -0.04971 0.01667 -0.08555 0.05174 -0.08555 C 0.08576 -0.08555 0.11372 -0.04971 0.11372 -0.00301 " pathEditMode="relative" rAng="0" ptsTypes="fffff">
                                      <p:cBhvr>
                                        <p:cTn id="9" dur="3000" fill="hold"/>
                                        <p:tgtEl>
                                          <p:spTgt spid="7"/>
                                        </p:tgtEl>
                                        <p:attrNameLst>
                                          <p:attrName>ppt_x</p:attrName>
                                          <p:attrName>ppt_y</p:attrName>
                                        </p:attrNameLst>
                                      </p:cBhvr>
                                      <p:rCtr x="125" y="0"/>
                                    </p:animMotion>
                                  </p:childTnLst>
                                </p:cTn>
                              </p:par>
                              <p:par>
                                <p:cTn id="10" presetID="11" presetClass="path" presetSubtype="0" repeatCount="2000" accel="50000" decel="50000" fill="hold" nodeType="withEffect">
                                  <p:stCondLst>
                                    <p:cond delay="0"/>
                                  </p:stCondLst>
                                  <p:childTnLst>
                                    <p:animMotion origin="layout" path="M -0.04202 0.07005 L -0.00608 0.1526 L 0.06597 0.1526 L 0.03003 0.23653 L 0.06597 0.31907 L -0.00608 0.31907 L -0.04202 0.403 L -0.07795 0.31907 L -0.15 0.31907 L -0.11406 0.23653 L -0.15 0.1526 L -0.07795 0.1526 L -0.04202 0.07005 Z " pathEditMode="relative" rAng="0" ptsTypes="FFFFFFFFFFFFF">
                                      <p:cBhvr>
                                        <p:cTn id="11" dur="3000" fill="hold"/>
                                        <p:tgtEl>
                                          <p:spTgt spid="8"/>
                                        </p:tgtEl>
                                        <p:attrNameLst>
                                          <p:attrName>ppt_x</p:attrName>
                                          <p:attrName>ppt_y</p:attrName>
                                        </p:attrNameLst>
                                      </p:cBhvr>
                                      <p:rCtr x="0" y="166"/>
                                    </p:animMotion>
                                  </p:childTnLst>
                                </p:cTn>
                              </p:par>
                              <p:par>
                                <p:cTn id="12" presetID="61" presetClass="path" presetSubtype="0" repeatCount="2000" accel="50000" decel="50000" fill="hold" nodeType="withEffect">
                                  <p:stCondLst>
                                    <p:cond delay="0"/>
                                  </p:stCondLst>
                                  <p:childTnLst>
                                    <p:animMotion origin="layout" path="M -0.21893 -0.01063 C -0.22691 -1.7341E-6 -0.23594 0.01064 -0.23993 0.02405 C -0.24393 0.03861 -0.24601 0.05596 -0.24792 0.0733 C -0.25 0.09064 -0.24792 0.1052 -0.24601 0.12116 C -0.24393 0.13596 -0.24097 0.15191 -0.23386 0.16509 C -0.22795 0.1785 -0.21788 0.18913 -0.20695 0.19723 C -0.19688 0.20509 -0.1849 0.21041 -0.17292 0.21318 C -0.16094 0.21572 -0.14896 0.21572 -0.13785 0.21318 C -0.12587 0.21041 -0.11493 0.2037 -0.1059 0.19307 C -0.09688 0.18382 -0.08889 0.17179 -0.0849 0.15723 C -0.07986 0.14382 -0.07795 0.12532 -0.07795 0.11052 C -0.07691 0.09596 -0.07795 0.07861 -0.08299 0.06405 C -0.08785 0.05064 -0.09688 0.04 -0.10886 0.03468 C -0.12101 0.03075 -0.13299 0.03607 -0.14097 0.04532 C -0.14792 0.05457 -0.15295 0.06937 -0.15399 0.08648 C -0.15399 0.10382 -0.15295 0.11977 -0.14792 0.13318 C -0.14288 0.14659 -0.14393 0.14913 -0.12396 0.16648 C -0.1059 0.1852 -0.08785 0.17989 -0.07691 0.18104 C -0.06597 0.18104 -0.05695 0.17572 -0.04601 0.17041 C -0.03386 0.16393 -0.02396 0.15191 -0.01684 0.14127 C -0.0099 0.13064 -0.00695 0.11723 -0.00295 0.09596 C 1.66667E-6 0.07468 1.66667E-6 0.06405 1.66667E-6 0.04786 C 1.66667E-6 0.03191 1.66667E-6 0.01596 1.66667E-6 -1.7341E-6 " pathEditMode="relative" rAng="0" ptsTypes="fffffffffffffffffffffff">
                                      <p:cBhvr>
                                        <p:cTn id="13" dur="3000" fill="hold"/>
                                        <p:tgtEl>
                                          <p:spTgt spid="9"/>
                                        </p:tgtEl>
                                        <p:attrNameLst>
                                          <p:attrName>ppt_x</p:attrName>
                                          <p:attrName>ppt_y</p:attrName>
                                        </p:attrNameLst>
                                      </p:cBhvr>
                                      <p:rCtr x="94" y="113"/>
                                    </p:animMotion>
                                  </p:childTnLst>
                                </p:cTn>
                              </p:par>
                            </p:childTnLst>
                          </p:cTn>
                        </p:par>
                        <p:par>
                          <p:cTn id="14" fill="hold">
                            <p:stCondLst>
                              <p:cond delay="6000"/>
                            </p:stCondLst>
                            <p:childTnLst>
                              <p:par>
                                <p:cTn id="15" presetID="31" presetClass="entr" presetSubtype="0" fill="hold" nodeType="afterEffect">
                                  <p:stCondLst>
                                    <p:cond delay="0"/>
                                  </p:stCondLst>
                                  <p:iterate type="lt">
                                    <p:tmPct val="5000"/>
                                  </p:iterate>
                                  <p:childTnLst>
                                    <p:set>
                                      <p:cBhvr>
                                        <p:cTn id="16" dur="1" fill="hold">
                                          <p:stCondLst>
                                            <p:cond delay="0"/>
                                          </p:stCondLst>
                                        </p:cTn>
                                        <p:tgtEl>
                                          <p:spTgt spid="2050"/>
                                        </p:tgtEl>
                                        <p:attrNameLst>
                                          <p:attrName>style.visibility</p:attrName>
                                        </p:attrNameLst>
                                      </p:cBhvr>
                                      <p:to>
                                        <p:strVal val="visible"/>
                                      </p:to>
                                    </p:set>
                                    <p:anim calcmode="lin" valueType="num">
                                      <p:cBhvr>
                                        <p:cTn id="17" dur="2000" fill="hold"/>
                                        <p:tgtEl>
                                          <p:spTgt spid="2050"/>
                                        </p:tgtEl>
                                        <p:attrNameLst>
                                          <p:attrName>ppt_w</p:attrName>
                                        </p:attrNameLst>
                                      </p:cBhvr>
                                      <p:tavLst>
                                        <p:tav tm="0">
                                          <p:val>
                                            <p:fltVal val="0"/>
                                          </p:val>
                                        </p:tav>
                                        <p:tav tm="100000">
                                          <p:val>
                                            <p:strVal val="#ppt_w"/>
                                          </p:val>
                                        </p:tav>
                                      </p:tavLst>
                                    </p:anim>
                                    <p:anim calcmode="lin" valueType="num">
                                      <p:cBhvr>
                                        <p:cTn id="18" dur="2000" fill="hold"/>
                                        <p:tgtEl>
                                          <p:spTgt spid="2050"/>
                                        </p:tgtEl>
                                        <p:attrNameLst>
                                          <p:attrName>ppt_h</p:attrName>
                                        </p:attrNameLst>
                                      </p:cBhvr>
                                      <p:tavLst>
                                        <p:tav tm="0">
                                          <p:val>
                                            <p:fltVal val="0"/>
                                          </p:val>
                                        </p:tav>
                                        <p:tav tm="100000">
                                          <p:val>
                                            <p:strVal val="#ppt_h"/>
                                          </p:val>
                                        </p:tav>
                                      </p:tavLst>
                                    </p:anim>
                                    <p:anim calcmode="lin" valueType="num">
                                      <p:cBhvr>
                                        <p:cTn id="19" dur="2000" fill="hold"/>
                                        <p:tgtEl>
                                          <p:spTgt spid="2050"/>
                                        </p:tgtEl>
                                        <p:attrNameLst>
                                          <p:attrName>style.rotation</p:attrName>
                                        </p:attrNameLst>
                                      </p:cBhvr>
                                      <p:tavLst>
                                        <p:tav tm="0">
                                          <p:val>
                                            <p:fltVal val="90"/>
                                          </p:val>
                                        </p:tav>
                                        <p:tav tm="100000">
                                          <p:val>
                                            <p:fltVal val="0"/>
                                          </p:val>
                                        </p:tav>
                                      </p:tavLst>
                                    </p:anim>
                                    <p:animEffect transition="in" filter="fade">
                                      <p:cBhvr>
                                        <p:cTn id="2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REE EN TUS SUEÑOS-">
  <a:themeElements>
    <a:clrScheme name="Personalizado 5">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-CREE EN TUS SUEÑOS-</Template>
  <TotalTime>0</TotalTime>
  <Words>436</Words>
  <Application>Microsoft Office PowerPoint</Application>
  <PresentationFormat>Presentación en pantalla (4:3)</PresentationFormat>
  <Paragraphs>36</Paragraphs>
  <Slides>18</Slides>
  <Notes>1</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-CREE EN TUS SUEÑOS-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2017-01-06T12:56:55Z</dcterms:created>
  <dcterms:modified xsi:type="dcterms:W3CDTF">2017-01-06T13:01:14Z</dcterms:modified>
</cp:coreProperties>
</file>