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70" r:id="rId3"/>
    <p:sldId id="281" r:id="rId4"/>
    <p:sldId id="263" r:id="rId5"/>
    <p:sldId id="280" r:id="rId6"/>
    <p:sldId id="284" r:id="rId7"/>
    <p:sldId id="275" r:id="rId8"/>
    <p:sldId id="274" r:id="rId9"/>
    <p:sldId id="267" r:id="rId10"/>
    <p:sldId id="287" r:id="rId11"/>
    <p:sldId id="265" r:id="rId12"/>
    <p:sldId id="262" r:id="rId13"/>
    <p:sldId id="259" r:id="rId14"/>
    <p:sldId id="260" r:id="rId15"/>
    <p:sldId id="289" r:id="rId16"/>
    <p:sldId id="288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7koJhXn9mpgX8wEjUYHjw" hashData="V/txksZuAxPc2Z/e8m0jXojmm0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743"/>
    <a:srgbClr val="FF3B3B"/>
    <a:srgbClr val="5A43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405" autoAdjust="0"/>
    <p:restoredTop sz="94660"/>
  </p:normalViewPr>
  <p:slideViewPr>
    <p:cSldViewPr>
      <p:cViewPr>
        <p:scale>
          <a:sx n="40" d="100"/>
          <a:sy n="40" d="100"/>
        </p:scale>
        <p:origin x="-1362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2832F2-8DDE-47D7-8697-96A55B02E311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E2691-B3E2-413D-99A1-5788D30DF66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F6B32-01EC-415E-AEE0-A0717B07A6E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E4B6E-7A38-4E5F-A1DF-BEC12C46B4D7}" type="datetimeFigureOut">
              <a:rPr lang="es-ES" smtClean="0"/>
              <a:pPr/>
              <a:t>22/09/2013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F2168-EA64-4423-8FBD-DEA370DE229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DEE9D42-1CEF-4A3A-BA9B-15301FBDCEB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2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110162056232850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sy_201110162056232850-1.jpg"/>
          <p:cNvPicPr>
            <a:picLocks noChangeAspect="1"/>
          </p:cNvPicPr>
          <p:nvPr/>
        </p:nvPicPr>
        <p:blipFill>
          <a:blip r:embed="rId3">
            <a:grayscl/>
            <a:lum bright="10000" contrast="20000"/>
          </a:blip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88" y="6072206"/>
            <a:ext cx="2214546" cy="249640"/>
          </a:xfrm>
          <a:prstGeom prst="rect">
            <a:avLst/>
          </a:prstGeom>
          <a:noFill/>
        </p:spPr>
      </p:pic>
      <p:pic>
        <p:nvPicPr>
          <p:cNvPr id="17416" name="Picture 8" descr="Rendered Image"/>
          <p:cNvPicPr>
            <a:picLocks noChangeAspect="1" noChangeArrowheads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000761" y="223298"/>
            <a:ext cx="3143240" cy="1419752"/>
          </a:xfrm>
          <a:prstGeom prst="rect">
            <a:avLst/>
          </a:prstGeom>
          <a:noFill/>
        </p:spPr>
      </p:pic>
      <p:pic>
        <p:nvPicPr>
          <p:cNvPr id="17418" name="Picture 10" descr="Rendered Image"/>
          <p:cNvPicPr>
            <a:picLocks noChangeAspect="1" noChangeArrowheads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>
            <a:off x="6072198" y="1428736"/>
            <a:ext cx="2669451" cy="106204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Raining ... Dream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Brunette-960x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14348" y="7143776"/>
            <a:ext cx="50006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C0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C00000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0" y="4714884"/>
            <a:ext cx="492922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Los sueños nos ayudan  a hacer que cada día sea distinto a  los demás; que lo vivido en el ayer, no logre estancarnos; ni los obstáculos del presente nos impidan avanzar; porque estamos seguros que pase lo que pase, tiempos mejores  siempre vendrán 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2000" dirty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2081015201348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28596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85786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214414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643074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71670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428860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85748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28614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714744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071934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00562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929222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35781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71500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6143636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50085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6929454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286644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715272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143932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7252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929718" y="2071678"/>
            <a:ext cx="428596" cy="2428892"/>
          </a:xfrm>
          <a:prstGeom prst="rect">
            <a:avLst/>
          </a:prstGeom>
          <a:gradFill flip="none" rotWithShape="1">
            <a:gsLst>
              <a:gs pos="49000">
                <a:srgbClr val="5A4316">
                  <a:alpha val="50000"/>
                </a:srgb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uadroTexto"/>
          <p:cNvSpPr txBox="1"/>
          <p:nvPr/>
        </p:nvSpPr>
        <p:spPr>
          <a:xfrm>
            <a:off x="6143604" y="2357430"/>
            <a:ext cx="300039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Soñar no significa huir de la realidad, ni construir un mundo fantástico donde poderse refugiar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400" b="1" dirty="0"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3000"/>
                            </p:stCondLst>
                            <p:childTnLst>
                              <p:par>
                                <p:cTn id="167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9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3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ntasy_gir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fantasy_gir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fantasy_girl_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4303455"/>
            <a:ext cx="34289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los sueños son el testimonio del gran amor que por la vida se ha de profesar; la fe y la esperanza que fortalecen el alma, en los momentos de luz  o de oscuridad 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dirty="0">
              <a:solidFill>
                <a:srgbClr val="FFFF00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oopen_13542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6" name="5 Imagen" descr="tooopen_13542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7" name="6 Imagen" descr="tooopen_135425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2285992"/>
            <a:ext cx="3428992" cy="378565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PE" sz="2000" b="1" dirty="0" smtClean="0">
                <a:solidFill>
                  <a:srgbClr val="F7F7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Los sueños nos hacen sentir que no existen los imposibles, que lo que soñamos, si luchamos por ello, se puede lograr; desde bajar la  más alta de las estrellas, hasta caminar sobre las olas del mar; solo hay que creer en el amor de Dios y experimentar la fuerza que El nos da</a:t>
            </a:r>
            <a:endParaRPr lang="es-ES" sz="2000" b="1" dirty="0" smtClean="0">
              <a:solidFill>
                <a:srgbClr val="F7F7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 smtClean="0">
              <a:solidFill>
                <a:srgbClr val="F7F7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>
              <a:solidFill>
                <a:srgbClr val="F7F7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livia-wilde-in-sleeping-pose-hd-wallpaper-fre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42976" y="8572536"/>
            <a:ext cx="184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7" name="6 Imagen" descr="Olivia-wilde-in-sleeping-pose-hd-wallpaper-free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1000100" y="285728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Se pueden alcanzar los más grandes sueños, desde las pequeñas cosas que solemos realizar</a:t>
            </a:r>
            <a:endParaRPr lang="es-ES" sz="2400" b="1" dirty="0" smtClean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400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es-ES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l_1729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6" name="5 Imagen" descr="sl_1729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7" name="6 Imagen" descr="sl_17295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928670"/>
            <a:ext cx="371477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Nos dejes que tus sueños aparezcan o desaparezcan, según tu estado de ánimo y lo que puedan influir en ti las circunstancias o los demás; soñar debe significar para el ser humano, una necesidad vital como lo es respirar 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2400" dirty="0"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207052316028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sy_2012070523160281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3357562"/>
            <a:ext cx="385762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Soñó Dios con un mundo perfecto, y un paraíso terrenal supo crear; sueño yo con crecer tan alto que pueda tocar el cielo, y descubrí que crezco en la medida que con mi vivir logró hacer que crezcan los demás.</a:t>
            </a:r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2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oopen_103402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8" name="7 Imagen" descr="tooopen_10340269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071934" y="4303455"/>
            <a:ext cx="421487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rgbClr val="F7F74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Se puede palpar el amor en los seres que amas, o en la obra que el artista al pensar en el le inspiró; se ve realizado el sueño de ver a Dios, en cada una de sus criaturas y más aún en la paz que experimenta el alma al reír o al llorar. </a:t>
            </a:r>
            <a:endParaRPr lang="es-ES" sz="2000" b="1" dirty="0" smtClean="0">
              <a:solidFill>
                <a:srgbClr val="F7F7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 smtClean="0">
              <a:solidFill>
                <a:srgbClr val="F7F74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dirty="0">
              <a:solidFill>
                <a:srgbClr val="F7F743"/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2073123120213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y_2012073123120213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sy_2012073123120213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5572132" y="2428868"/>
            <a:ext cx="35718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2">
                    <a:lumMod val="75000"/>
                  </a:schemeClr>
                </a:solidFill>
                <a:latin typeface="Arial Narrow" pitchFamily="34" charset="0"/>
                <a:cs typeface="Arial" pitchFamily="34" charset="0"/>
              </a:rPr>
              <a:t>Si eres un soñador o soñadora y crees que con fe todo es posible de realizar; conviértete en un fabricante de sueños o en Maestro de ilusiones que logren al mundo contagiar de la fuerza que le da al alma, el ser capaz de soñar. </a:t>
            </a:r>
            <a:endParaRPr lang="es-ES" sz="2000" b="1" dirty="0" smtClean="0">
              <a:solidFill>
                <a:schemeClr val="bg2">
                  <a:lumMod val="75000"/>
                </a:schemeClr>
              </a:solidFill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 smtClean="0">
              <a:solidFill>
                <a:schemeClr val="bg2">
                  <a:lumMod val="75000"/>
                </a:schemeClr>
              </a:solidFill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000" b="1" dirty="0">
              <a:solidFill>
                <a:schemeClr val="bg2">
                  <a:lumMod val="7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y_20110802101737815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y_2011080210173781505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00562" y="500042"/>
            <a:ext cx="435768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Si eres de aquellos que por lo vivido sientes que los sueños te  </a:t>
            </a:r>
            <a:r>
              <a:rPr lang="es-PE" sz="2000" b="1" dirty="0" err="1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estan</a:t>
            </a:r>
            <a:r>
              <a:rPr lang="es-PE" sz="2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  prohibidos; intenta descubrir que tu mismo eres un sueño hecho realidad, y si es posible que </a:t>
            </a:r>
            <a:r>
              <a:rPr lang="es-PE" sz="2000" b="1" dirty="0" err="1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estes</a:t>
            </a:r>
            <a:r>
              <a:rPr lang="es-PE" sz="20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  aquí aún sin haberlo pedido, entonces cualquier cosa que desees, si luchas por ella, la puedes construir y disfrutar </a:t>
            </a:r>
            <a:endParaRPr lang="es-ES" sz="2000" b="1" dirty="0" smtClean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  <a:p>
            <a:endParaRPr lang="es-ES" sz="2000" b="1" dirty="0" smtClean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  <a:p>
            <a:endParaRPr lang="es-ES" sz="2000" dirty="0"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Wallpaper___Pix2HD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Wallpaper___Pix2HD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Wallpaper___Pix2HD_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4643438" y="428604"/>
            <a:ext cx="4214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Soñar es un arte que permite al soñador hacer de cada sueño una obra que le inspire vivir y hacer posible aquello que parecía imposible de realizar</a:t>
            </a:r>
            <a:endParaRPr lang="es-ES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endParaRPr lang="es-ES" sz="2400" dirty="0" smtClean="0">
              <a:latin typeface="Arial Narrow" pitchFamily="34" charset="0"/>
            </a:endParaRPr>
          </a:p>
          <a:p>
            <a:endParaRPr lang="es-ES" sz="2400" dirty="0"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ooopen_171217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500694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643306" y="2285992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Si la vida es un sueño, quiero por siempre dormir y nunca despertar, para que viviendo no deje de soñar y soñando pueda  siempre vivir </a:t>
            </a:r>
            <a:endParaRPr lang="es-ES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  <a:p>
            <a:pPr algn="ctr"/>
            <a:endParaRPr lang="es-E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87000">
                <a:schemeClr val="bg2">
                  <a:lumMod val="50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052263_640p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0"/>
            <a:ext cx="6222899" cy="6858000"/>
          </a:xfrm>
          <a:prstGeom prst="ellipse">
            <a:avLst/>
          </a:prstGeom>
          <a:effectLst>
            <a:softEdge rad="635000"/>
          </a:effectLst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931202">
            <a:off x="5357818" y="4786322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REANDO SUEÑ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CREANDO SUEÑOS</Template>
  <TotalTime>0</TotalTime>
  <Words>513</Words>
  <Application>Microsoft Office PowerPoint</Application>
  <PresentationFormat>Presentación en pantalla (4:3)</PresentationFormat>
  <Paragraphs>27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CREANDO SUEÑOS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2013-09-22T22:44:07Z</dcterms:created>
  <dcterms:modified xsi:type="dcterms:W3CDTF">2013-09-22T22:53:26Z</dcterms:modified>
</cp:coreProperties>
</file>