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58" r:id="rId3"/>
    <p:sldId id="278" r:id="rId4"/>
    <p:sldId id="256" r:id="rId5"/>
    <p:sldId id="259" r:id="rId6"/>
    <p:sldId id="260" r:id="rId7"/>
    <p:sldId id="261" r:id="rId8"/>
    <p:sldId id="262" r:id="rId9"/>
    <p:sldId id="263" r:id="rId10"/>
    <p:sldId id="264" r:id="rId11"/>
    <p:sldId id="265" r:id="rId12"/>
    <p:sldId id="266" r:id="rId13"/>
    <p:sldId id="267" r:id="rId14"/>
    <p:sldId id="268" r:id="rId15"/>
    <p:sldId id="269" r:id="rId16"/>
    <p:sldId id="311" r:id="rId17"/>
    <p:sldId id="290" r:id="rId18"/>
    <p:sldId id="271" r:id="rId19"/>
    <p:sldId id="297" r:id="rId20"/>
    <p:sldId id="310" r:id="rId21"/>
    <p:sldId id="272" r:id="rId22"/>
    <p:sldId id="270" r:id="rId23"/>
    <p:sldId id="273" r:id="rId24"/>
    <p:sldId id="274" r:id="rId25"/>
    <p:sldId id="275" r:id="rId26"/>
    <p:sldId id="276" r:id="rId27"/>
    <p:sldId id="301" r:id="rId28"/>
    <p:sldId id="300" r:id="rId29"/>
    <p:sldId id="283"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ySHo2s0qcU7QM3i1o59VQ" hashData="ewvbb55J4FCi0CObp1QpJb7RMN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98DBB3-D956-4AA8-BF04-A537460FEC26}" type="datetimeFigureOut">
              <a:rPr lang="es-ES" smtClean="0"/>
              <a:pPr/>
              <a:t>05/01/2016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4A76F2-DD62-4F77-BFB8-57FA471FE81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2770521-F24F-4428-A485-466EAC5CB7CE}" type="slidenum">
              <a:rPr lang="es-ES" smtClean="0"/>
              <a:pPr/>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D4A9330-6AB8-4D2C-A222-FD5EC9882AD3}" type="datetimeFigureOut">
              <a:rPr lang="es-ES" smtClean="0"/>
              <a:pPr/>
              <a:t>05/01/2016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AF0B29-B3A3-43CF-858D-3D67041C7CAB}" type="slidenum">
              <a:rPr lang="es-ES" smtClean="0"/>
              <a:pPr/>
              <a:t>‹Nº›</a:t>
            </a:fld>
            <a:endParaRPr lang="es-ES"/>
          </a:p>
        </p:txBody>
      </p:sp>
    </p:spTree>
  </p:cSld>
  <p:clrMapOvr>
    <a:masterClrMapping/>
  </p:clrMapOvr>
  <p:transition spd="slow" advTm="7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1C3EBD-8D6F-4D31-A840-631575897BB5}" type="datetimeFigureOut">
              <a:rPr lang="es-ES" smtClean="0"/>
              <a:pPr/>
              <a:t>05/01/2016</a:t>
            </a:fld>
            <a:endParaRPr lang="es-ES"/>
          </a:p>
        </p:txBody>
      </p:sp>
      <p:sp>
        <p:nvSpPr>
          <p:cNvPr id="3" name="2 Marcador de pie de página"/>
          <p:cNvSpPr>
            <a:spLocks noGrp="1"/>
          </p:cNvSpPr>
          <p:nvPr>
            <p:ph type="ftr" sz="quarter" idx="11"/>
          </p:nvPr>
        </p:nvSpPr>
        <p:spPr>
          <a:xfrm>
            <a:off x="3124200" y="6356350"/>
            <a:ext cx="28956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6553200" y="6356350"/>
            <a:ext cx="2133600" cy="365125"/>
          </a:xfrm>
          <a:prstGeom prst="rect">
            <a:avLst/>
          </a:prstGeom>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4A9330-6AB8-4D2C-A222-FD5EC9882AD3}" type="datetimeFigureOut">
              <a:rPr lang="es-ES" smtClean="0"/>
              <a:pPr/>
              <a:t>05/01/2016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AF0B29-B3A3-43CF-858D-3D67041C7CA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0.gif"/><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6.png"/><Relationship Id="rId18" Type="http://schemas.openxmlformats.org/officeDocument/2006/relationships/image" Target="../media/image39.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2.png"/><Relationship Id="rId11" Type="http://schemas.openxmlformats.org/officeDocument/2006/relationships/image" Target="../media/image35.png"/><Relationship Id="rId5" Type="http://schemas.openxmlformats.org/officeDocument/2006/relationships/hyperlink" Target="http://www.mispps.com/" TargetMode="External"/><Relationship Id="rId15" Type="http://schemas.openxmlformats.org/officeDocument/2006/relationships/image" Target="../media/image37.png"/><Relationship Id="rId10" Type="http://schemas.openxmlformats.org/officeDocument/2006/relationships/hyperlink" Target="https://www.facebook.com/mispps" TargetMode="External"/><Relationship Id="rId4" Type="http://schemas.openxmlformats.org/officeDocument/2006/relationships/image" Target="../media/image31.png"/><Relationship Id="rId9" Type="http://schemas.openxmlformats.org/officeDocument/2006/relationships/image" Target="../media/image3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pinturasdepicasso.com/wp-content/uploads/2015/09/cuadros-de-parejas-enamoradas-1.jpg"/>
          <p:cNvPicPr>
            <a:picLocks noChangeAspect="1" noChangeArrowheads="1"/>
          </p:cNvPicPr>
          <p:nvPr/>
        </p:nvPicPr>
        <p:blipFill>
          <a:blip r:embed="rId3"/>
          <a:srcRect/>
          <a:stretch>
            <a:fillRect/>
          </a:stretch>
        </p:blipFill>
        <p:spPr bwMode="auto">
          <a:xfrm>
            <a:off x="0" y="-1"/>
            <a:ext cx="9144000" cy="6858001"/>
          </a:xfrm>
          <a:prstGeom prst="rect">
            <a:avLst/>
          </a:prstGeom>
          <a:noFill/>
        </p:spPr>
      </p:pic>
      <p:sp>
        <p:nvSpPr>
          <p:cNvPr id="2" name="1 Rectángulo"/>
          <p:cNvSpPr/>
          <p:nvPr/>
        </p:nvSpPr>
        <p:spPr>
          <a:xfrm>
            <a:off x="1571604" y="785794"/>
            <a:ext cx="5857916" cy="5170646"/>
          </a:xfrm>
          <a:prstGeom prst="rect">
            <a:avLst/>
          </a:prstGeom>
        </p:spPr>
        <p:txBody>
          <a:bodyPr wrap="square">
            <a:spAutoFit/>
          </a:bodyPr>
          <a:lstStyle/>
          <a:p>
            <a:pPr algn="ctr"/>
            <a:r>
              <a:rPr lang="es-ES" sz="66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rial Black" pitchFamily="34" charset="0"/>
              </a:rPr>
              <a:t>COSAS QUE LOS HOMBRES AMAN DE UNA </a:t>
            </a:r>
            <a:r>
              <a:rPr lang="es-ES" sz="66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rial Black" pitchFamily="34" charset="0"/>
              </a:rPr>
              <a:t>MUJER</a:t>
            </a:r>
            <a:endParaRPr lang="es-ES" sz="66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rial Black" pitchFamily="34" charset="0"/>
            </a:endParaRPr>
          </a:p>
        </p:txBody>
      </p:sp>
      <p:pic>
        <p:nvPicPr>
          <p:cNvPr id="3" name="Picture 2" descr="CARA"/>
          <p:cNvPicPr>
            <a:picLocks noChangeAspect="1" noChangeArrowheads="1"/>
          </p:cNvPicPr>
          <p:nvPr/>
        </p:nvPicPr>
        <p:blipFill>
          <a:blip r:embed="rId4" cstate="print"/>
          <a:srcRect/>
          <a:stretch>
            <a:fillRect/>
          </a:stretch>
        </p:blipFill>
        <p:spPr bwMode="auto">
          <a:xfrm>
            <a:off x="214313" y="5500688"/>
            <a:ext cx="928663" cy="1052512"/>
          </a:xfrm>
          <a:prstGeom prst="rect">
            <a:avLst/>
          </a:prstGeom>
          <a:noFill/>
          <a:ln w="38100">
            <a:solidFill>
              <a:srgbClr val="1CDEF8"/>
            </a:solidFill>
            <a:miter lim="800000"/>
            <a:headEnd/>
            <a:tailEnd/>
          </a:ln>
        </p:spPr>
      </p:pic>
      <p:pic>
        <p:nvPicPr>
          <p:cNvPr id="4" name="Picture 8"/>
          <p:cNvPicPr>
            <a:picLocks noChangeAspect="1" noChangeArrowheads="1"/>
          </p:cNvPicPr>
          <p:nvPr/>
        </p:nvPicPr>
        <p:blipFill>
          <a:blip r:embed="rId5" cstate="print"/>
          <a:srcRect/>
          <a:stretch>
            <a:fillRect/>
          </a:stretch>
        </p:blipFill>
        <p:spPr bwMode="auto">
          <a:xfrm>
            <a:off x="214313" y="285750"/>
            <a:ext cx="1025525" cy="723900"/>
          </a:xfrm>
          <a:prstGeom prst="rect">
            <a:avLst/>
          </a:prstGeom>
          <a:noFill/>
          <a:ln w="9525">
            <a:noFill/>
            <a:round/>
            <a:headEnd/>
            <a:tailEnd/>
          </a:ln>
        </p:spPr>
      </p:pic>
    </p:spTree>
  </p:cSld>
  <p:clrMapOvr>
    <a:masterClrMapping/>
  </p:clrMapOvr>
  <p:transition spd="slow" advTm="10000">
    <p:blinds dir="vert"/>
    <p:sndAc>
      <p:stSnd>
        <p:snd r:embed="rId2" name="bandas sonoras - musica de peliculas - ghos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5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pinturasdepicasso.com/wp-content/uploads/2015/09/cuadros-de-parejas-enamoradas-1.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actitudfem.com/media/files/imagecache/content-images/images/parejas_0.jpg"/>
          <p:cNvPicPr>
            <a:picLocks noChangeAspect="1" noChangeArrowheads="1"/>
          </p:cNvPicPr>
          <p:nvPr/>
        </p:nvPicPr>
        <p:blipFill>
          <a:blip r:embed="rId2"/>
          <a:srcRect/>
          <a:stretch>
            <a:fillRect/>
          </a:stretch>
        </p:blipFill>
        <p:spPr bwMode="auto">
          <a:xfrm>
            <a:off x="-1" y="0"/>
            <a:ext cx="9128153" cy="6858000"/>
          </a:xfrm>
          <a:prstGeom prst="rect">
            <a:avLst/>
          </a:prstGeom>
          <a:noFill/>
        </p:spPr>
      </p:pic>
      <p:sp>
        <p:nvSpPr>
          <p:cNvPr id="4" name="3 Rectángulo"/>
          <p:cNvSpPr/>
          <p:nvPr/>
        </p:nvSpPr>
        <p:spPr>
          <a:xfrm>
            <a:off x="4286248" y="285728"/>
            <a:ext cx="4572000" cy="923330"/>
          </a:xfrm>
          <a:prstGeom prst="rect">
            <a:avLst/>
          </a:prstGeom>
        </p:spPr>
        <p:txBody>
          <a:bodyPr>
            <a:spAutoFit/>
          </a:bodyPr>
          <a:lstStyle/>
          <a:p>
            <a:r>
              <a:rPr lang="es-ES" b="1" dirty="0">
                <a:effectLst>
                  <a:glow rad="139700">
                    <a:schemeClr val="accent5">
                      <a:satMod val="175000"/>
                      <a:alpha val="40000"/>
                    </a:schemeClr>
                  </a:glow>
                </a:effectLst>
              </a:rPr>
              <a:t>Aunque no lo creas, los hombres se fijan en ciertos detalles que quizá tú ni te habías dado cuenta, descubre cuáles son y por qué.</a:t>
            </a:r>
          </a:p>
        </p:txBody>
      </p:sp>
    </p:spTree>
  </p:cSld>
  <p:clrMapOvr>
    <a:masterClrMapping/>
  </p:clrMapOvr>
  <p:transition spd="slow" advTm="15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ideainteresante.com/wp-content/uploads/2015/06/Descubre-los-h%C3%A1bitos-que-tienen-las-parejas-felices2.jpg"/>
          <p:cNvPicPr>
            <a:picLocks noChangeAspect="1" noChangeArrowheads="1"/>
          </p:cNvPicPr>
          <p:nvPr/>
        </p:nvPicPr>
        <p:blipFill>
          <a:blip r:embed="rId2"/>
          <a:srcRect/>
          <a:stretch>
            <a:fillRect/>
          </a:stretch>
        </p:blipFill>
        <p:spPr bwMode="auto">
          <a:xfrm>
            <a:off x="-1" y="0"/>
            <a:ext cx="9322621" cy="6858000"/>
          </a:xfrm>
          <a:prstGeom prst="rect">
            <a:avLst/>
          </a:prstGeom>
          <a:noFill/>
        </p:spPr>
      </p:pic>
      <p:sp>
        <p:nvSpPr>
          <p:cNvPr id="2" name="1 Rectángulo"/>
          <p:cNvSpPr/>
          <p:nvPr/>
        </p:nvSpPr>
        <p:spPr>
          <a:xfrm>
            <a:off x="428596" y="285728"/>
            <a:ext cx="4572000" cy="1477328"/>
          </a:xfrm>
          <a:prstGeom prst="rect">
            <a:avLst/>
          </a:prstGeom>
        </p:spPr>
        <p:txBody>
          <a:bodyPr>
            <a:spAutoFit/>
          </a:bodyPr>
          <a:lstStyle/>
          <a:p>
            <a:r>
              <a:rPr lang="es-ES" b="1" dirty="0">
                <a:effectLst>
                  <a:glow rad="228600">
                    <a:schemeClr val="accent5">
                      <a:satMod val="175000"/>
                      <a:alpha val="40000"/>
                    </a:schemeClr>
                  </a:glow>
                </a:effectLst>
              </a:rPr>
              <a:t>Te has dado cuenta cuando sonríes o platicas de ciertos temas, que él te pone más atención que nunca?, existen ciertos detalles que hacen que ese hombre con el que estás ama de ti, y lo hacen elegirte entre todas las demás.</a:t>
            </a:r>
          </a:p>
        </p:txBody>
      </p:sp>
    </p:spTree>
  </p:cSld>
  <p:clrMapOvr>
    <a:masterClrMapping/>
  </p:clrMapOvr>
  <p:transition spd="slow" advTm="19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actitudfem.com/media/files/imagecache/large/images/pareja_feliz_2.jpg"/>
          <p:cNvPicPr>
            <a:picLocks noChangeAspect="1" noChangeArrowheads="1"/>
          </p:cNvPicPr>
          <p:nvPr/>
        </p:nvPicPr>
        <p:blipFill>
          <a:blip r:embed="rId2"/>
          <a:srcRect/>
          <a:stretch>
            <a:fillRect/>
          </a:stretch>
        </p:blipFill>
        <p:spPr bwMode="auto">
          <a:xfrm>
            <a:off x="-1" y="0"/>
            <a:ext cx="9286909" cy="6858000"/>
          </a:xfrm>
          <a:prstGeom prst="rect">
            <a:avLst/>
          </a:prstGeom>
          <a:noFill/>
        </p:spPr>
      </p:pic>
      <p:sp>
        <p:nvSpPr>
          <p:cNvPr id="2" name="1 Rectángulo"/>
          <p:cNvSpPr/>
          <p:nvPr/>
        </p:nvSpPr>
        <p:spPr>
          <a:xfrm>
            <a:off x="214282" y="214290"/>
            <a:ext cx="2357454" cy="3139321"/>
          </a:xfrm>
          <a:prstGeom prst="rect">
            <a:avLst/>
          </a:prstGeom>
        </p:spPr>
        <p:txBody>
          <a:bodyPr wrap="square">
            <a:spAutoFit/>
          </a:bodyPr>
          <a:lstStyle/>
          <a:p>
            <a:r>
              <a:rPr lang="es-ES" b="1" dirty="0">
                <a:effectLst>
                  <a:glow rad="228600">
                    <a:schemeClr val="accent5">
                      <a:satMod val="175000"/>
                      <a:alpha val="40000"/>
                    </a:schemeClr>
                  </a:glow>
                </a:effectLst>
              </a:rPr>
              <a:t>Una risa sincera</a:t>
            </a:r>
            <a:endParaRPr lang="es-ES" dirty="0">
              <a:effectLst>
                <a:glow rad="228600">
                  <a:schemeClr val="accent5">
                    <a:satMod val="175000"/>
                    <a:alpha val="40000"/>
                  </a:schemeClr>
                </a:glow>
              </a:effectLst>
            </a:endParaRPr>
          </a:p>
          <a:p>
            <a:r>
              <a:rPr lang="es-ES" dirty="0">
                <a:effectLst>
                  <a:glow rad="228600">
                    <a:schemeClr val="accent5">
                      <a:satMod val="175000"/>
                      <a:alpha val="40000"/>
                    </a:schemeClr>
                  </a:glow>
                </a:effectLst>
              </a:rPr>
              <a:t>No es solo una sonrisa, esa risa que sacas cuando algo se te hace muy chistoso y no puedes contenerte que hasta sonidos extraños haces y muestras absolutamente todos tus dientes… Esa es la que él tanto ama.</a:t>
            </a:r>
          </a:p>
        </p:txBody>
      </p:sp>
    </p:spTree>
  </p:cSld>
  <p:clrMapOvr>
    <a:masterClrMapping/>
  </p:clrMapOvr>
  <p:transition spd="slow" advTm="20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okchicas.com/wp-content/uploads/2015/09/parejas-que-se-interesan-m%C3%A1s-que-por-el-sexo-15.jpg"/>
          <p:cNvPicPr>
            <a:picLocks noChangeAspect="1" noChangeArrowheads="1"/>
          </p:cNvPicPr>
          <p:nvPr/>
        </p:nvPicPr>
        <p:blipFill>
          <a:blip r:embed="rId2"/>
          <a:srcRect/>
          <a:stretch>
            <a:fillRect/>
          </a:stretch>
        </p:blipFill>
        <p:spPr bwMode="auto">
          <a:xfrm>
            <a:off x="0" y="0"/>
            <a:ext cx="9481938" cy="7072338"/>
          </a:xfrm>
          <a:prstGeom prst="rect">
            <a:avLst/>
          </a:prstGeom>
          <a:noFill/>
        </p:spPr>
      </p:pic>
      <p:sp>
        <p:nvSpPr>
          <p:cNvPr id="2" name="1 Rectángulo"/>
          <p:cNvSpPr/>
          <p:nvPr/>
        </p:nvSpPr>
        <p:spPr>
          <a:xfrm>
            <a:off x="214282" y="285728"/>
            <a:ext cx="4000528" cy="1754326"/>
          </a:xfrm>
          <a:prstGeom prst="rect">
            <a:avLst/>
          </a:prstGeom>
        </p:spPr>
        <p:txBody>
          <a:bodyPr wrap="square">
            <a:spAutoFit/>
          </a:bodyPr>
          <a:lstStyle/>
          <a:p>
            <a:r>
              <a:rPr lang="es-ES" b="1" dirty="0">
                <a:solidFill>
                  <a:schemeClr val="bg1"/>
                </a:solidFill>
                <a:effectLst>
                  <a:glow rad="228600">
                    <a:schemeClr val="accent2">
                      <a:satMod val="175000"/>
                      <a:alpha val="40000"/>
                    </a:schemeClr>
                  </a:glow>
                </a:effectLst>
              </a:rPr>
              <a:t>Una conversación inteligente</a:t>
            </a:r>
            <a:endParaRPr lang="es-ES" dirty="0">
              <a:solidFill>
                <a:schemeClr val="bg1"/>
              </a:solidFill>
              <a:effectLst>
                <a:glow rad="228600">
                  <a:schemeClr val="accent2">
                    <a:satMod val="175000"/>
                    <a:alpha val="40000"/>
                  </a:schemeClr>
                </a:glow>
              </a:effectLst>
            </a:endParaRPr>
          </a:p>
          <a:p>
            <a:r>
              <a:rPr lang="es-ES" dirty="0">
                <a:solidFill>
                  <a:schemeClr val="bg1"/>
                </a:solidFill>
                <a:effectLst>
                  <a:glow rad="228600">
                    <a:schemeClr val="accent2">
                      <a:satMod val="175000"/>
                      <a:alpha val="40000"/>
                    </a:schemeClr>
                  </a:glow>
                </a:effectLst>
              </a:rPr>
              <a:t>Cuando una mujer puede platicar sobre un tema determinado y entabla conversaciones inteligentes y de interés para él, eso es algo que hace que quiera platicar contigo por horas y horas….</a:t>
            </a:r>
          </a:p>
        </p:txBody>
      </p:sp>
    </p:spTree>
  </p:cSld>
  <p:clrMapOvr>
    <a:masterClrMapping/>
  </p:clrMapOvr>
  <p:transition spd="slow" advTm="21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fiv.eugin.es/wp-content/uploads/2014/06/Pareja-paseando_658.jpg"/>
          <p:cNvPicPr>
            <a:picLocks noChangeAspect="1" noChangeArrowheads="1"/>
          </p:cNvPicPr>
          <p:nvPr/>
        </p:nvPicPr>
        <p:blipFill>
          <a:blip r:embed="rId2"/>
          <a:srcRect r="2667"/>
          <a:stretch>
            <a:fillRect/>
          </a:stretch>
        </p:blipFill>
        <p:spPr bwMode="auto">
          <a:xfrm>
            <a:off x="-1" y="0"/>
            <a:ext cx="9144001" cy="6858000"/>
          </a:xfrm>
          <a:prstGeom prst="rect">
            <a:avLst/>
          </a:prstGeom>
          <a:noFill/>
        </p:spPr>
      </p:pic>
      <p:sp>
        <p:nvSpPr>
          <p:cNvPr id="2" name="1 Rectángulo"/>
          <p:cNvSpPr/>
          <p:nvPr/>
        </p:nvSpPr>
        <p:spPr>
          <a:xfrm>
            <a:off x="5857884" y="3857628"/>
            <a:ext cx="3000396" cy="2585323"/>
          </a:xfrm>
          <a:prstGeom prst="rect">
            <a:avLst/>
          </a:prstGeom>
        </p:spPr>
        <p:txBody>
          <a:bodyPr wrap="square">
            <a:spAutoFit/>
          </a:bodyPr>
          <a:lstStyle/>
          <a:p>
            <a:pPr algn="r"/>
            <a:r>
              <a:rPr lang="es-ES" b="1" dirty="0">
                <a:effectLst>
                  <a:glow rad="228600">
                    <a:schemeClr val="accent2">
                      <a:satMod val="175000"/>
                      <a:alpha val="40000"/>
                    </a:schemeClr>
                  </a:glow>
                </a:effectLst>
              </a:rPr>
              <a:t>Buena amiga</a:t>
            </a:r>
            <a:endParaRPr lang="es-ES" dirty="0">
              <a:effectLst>
                <a:glow rad="228600">
                  <a:schemeClr val="accent2">
                    <a:satMod val="175000"/>
                    <a:alpha val="40000"/>
                  </a:schemeClr>
                </a:glow>
              </a:effectLst>
            </a:endParaRPr>
          </a:p>
          <a:p>
            <a:pPr algn="r"/>
            <a:r>
              <a:rPr lang="es-ES" dirty="0">
                <a:effectLst>
                  <a:glow rad="228600">
                    <a:schemeClr val="accent2">
                      <a:satMod val="175000"/>
                      <a:alpha val="40000"/>
                    </a:schemeClr>
                  </a:glow>
                </a:effectLst>
              </a:rPr>
              <a:t>Ser más que esa niña con la que sale es quizá algo que él busca en ti, una persona en la que pueda confiar y hasta considere su confidente. Recuerda que una amistad se valora mucho más que cualquier cosa.</a:t>
            </a:r>
          </a:p>
        </p:txBody>
      </p:sp>
    </p:spTree>
  </p:cSld>
  <p:clrMapOvr>
    <a:masterClrMapping/>
  </p:clrMapOvr>
  <p:transition spd="slow" advTm="19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lapatilla.com/site/wp-content/uploads/2013/02/parejas1.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
        <p:nvSpPr>
          <p:cNvPr id="2" name="1 Rectángulo"/>
          <p:cNvSpPr/>
          <p:nvPr/>
        </p:nvSpPr>
        <p:spPr>
          <a:xfrm>
            <a:off x="785786" y="4786322"/>
            <a:ext cx="4572000" cy="1754326"/>
          </a:xfrm>
          <a:prstGeom prst="rect">
            <a:avLst/>
          </a:prstGeom>
        </p:spPr>
        <p:txBody>
          <a:bodyPr>
            <a:spAutoFit/>
          </a:bodyPr>
          <a:lstStyle/>
          <a:p>
            <a:r>
              <a:rPr lang="es-ES" b="1" dirty="0">
                <a:effectLst>
                  <a:glow rad="228600">
                    <a:schemeClr val="accent5">
                      <a:satMod val="175000"/>
                      <a:alpha val="40000"/>
                    </a:schemeClr>
                  </a:glow>
                </a:effectLst>
              </a:rPr>
              <a:t>Coqueta</a:t>
            </a:r>
            <a:endParaRPr lang="es-ES" dirty="0">
              <a:effectLst>
                <a:glow rad="228600">
                  <a:schemeClr val="accent5">
                    <a:satMod val="175000"/>
                    <a:alpha val="40000"/>
                  </a:schemeClr>
                </a:glow>
              </a:effectLst>
            </a:endParaRPr>
          </a:p>
          <a:p>
            <a:r>
              <a:rPr lang="es-ES" dirty="0">
                <a:effectLst>
                  <a:glow rad="228600">
                    <a:schemeClr val="accent5">
                      <a:satMod val="175000"/>
                      <a:alpha val="40000"/>
                    </a:schemeClr>
                  </a:glow>
                </a:effectLst>
              </a:rPr>
              <a:t>Esa forma en la que le sonríes, o lo ves cuando están cenando o quizá la forma en la que mueves tu pelo, son cosas que los hombres encuentran irresistibles en una mujer, son detalles lindos que los hacen fijarse en ti.</a:t>
            </a:r>
          </a:p>
        </p:txBody>
      </p:sp>
    </p:spTree>
  </p:cSld>
  <p:clrMapOvr>
    <a:masterClrMapping/>
  </p:clrMapOvr>
  <p:transition spd="slow" advTm="19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positiva.club/wp-content/uploads/2014/08/amor-pareja-cena-shutterstock_160632413.jpg"/>
          <p:cNvPicPr>
            <a:picLocks noChangeAspect="1" noChangeArrowheads="1"/>
          </p:cNvPicPr>
          <p:nvPr/>
        </p:nvPicPr>
        <p:blipFill>
          <a:blip r:embed="rId2" cstate="print"/>
          <a:srcRect/>
          <a:stretch>
            <a:fillRect/>
          </a:stretch>
        </p:blipFill>
        <p:spPr bwMode="auto">
          <a:xfrm>
            <a:off x="0" y="0"/>
            <a:ext cx="9130908" cy="6858000"/>
          </a:xfrm>
          <a:prstGeom prst="rect">
            <a:avLst/>
          </a:prstGeom>
          <a:noFill/>
        </p:spPr>
      </p:pic>
      <p:sp>
        <p:nvSpPr>
          <p:cNvPr id="2" name="1 Rectángulo"/>
          <p:cNvSpPr/>
          <p:nvPr/>
        </p:nvSpPr>
        <p:spPr>
          <a:xfrm>
            <a:off x="214282" y="642918"/>
            <a:ext cx="3286148" cy="2585323"/>
          </a:xfrm>
          <a:prstGeom prst="rect">
            <a:avLst/>
          </a:prstGeom>
        </p:spPr>
        <p:txBody>
          <a:bodyPr wrap="square">
            <a:spAutoFit/>
          </a:bodyPr>
          <a:lstStyle/>
          <a:p>
            <a:r>
              <a:rPr lang="es-ES" b="1" dirty="0">
                <a:effectLst>
                  <a:glow rad="228600">
                    <a:schemeClr val="accent2">
                      <a:satMod val="175000"/>
                      <a:alpha val="40000"/>
                    </a:schemeClr>
                  </a:glow>
                </a:effectLst>
              </a:rPr>
              <a:t> Divertida</a:t>
            </a:r>
            <a:endParaRPr lang="es-ES" dirty="0">
              <a:effectLst>
                <a:glow rad="228600">
                  <a:schemeClr val="accent2">
                    <a:satMod val="175000"/>
                    <a:alpha val="40000"/>
                  </a:schemeClr>
                </a:glow>
              </a:effectLst>
            </a:endParaRPr>
          </a:p>
          <a:p>
            <a:r>
              <a:rPr lang="es-ES" dirty="0">
                <a:effectLst>
                  <a:glow rad="228600">
                    <a:schemeClr val="accent2">
                      <a:satMod val="175000"/>
                      <a:alpha val="40000"/>
                    </a:schemeClr>
                  </a:glow>
                </a:effectLst>
              </a:rPr>
              <a:t>Hacer cosas chistosas y no ser esa mujer que busca cuidar cada detalle es lo que lo hará pasar momentos divertidos a tu lado, buscar hacer alguna aventura o realizar alguna actividad fuera </a:t>
            </a:r>
            <a:endParaRPr lang="es-ES" dirty="0" smtClean="0">
              <a:effectLst>
                <a:glow rad="228600">
                  <a:schemeClr val="accent2">
                    <a:satMod val="175000"/>
                    <a:alpha val="40000"/>
                  </a:schemeClr>
                </a:glow>
              </a:effectLst>
            </a:endParaRPr>
          </a:p>
          <a:p>
            <a:r>
              <a:rPr lang="es-ES" dirty="0" smtClean="0">
                <a:effectLst>
                  <a:glow rad="228600">
                    <a:schemeClr val="accent2">
                      <a:satMod val="175000"/>
                      <a:alpha val="40000"/>
                    </a:schemeClr>
                  </a:glow>
                </a:effectLst>
              </a:rPr>
              <a:t>de </a:t>
            </a:r>
            <a:r>
              <a:rPr lang="es-ES" dirty="0">
                <a:effectLst>
                  <a:glow rad="228600">
                    <a:schemeClr val="accent2">
                      <a:satMod val="175000"/>
                      <a:alpha val="40000"/>
                    </a:schemeClr>
                  </a:glow>
                </a:effectLst>
              </a:rPr>
              <a:t>la rutina es lo que lo hará clavarse cada vez más.</a:t>
            </a:r>
          </a:p>
        </p:txBody>
      </p:sp>
    </p:spTree>
  </p:cSld>
  <p:clrMapOvr>
    <a:masterClrMapping/>
  </p:clrMapOvr>
  <p:transition spd="slow" advTm="22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elnortedecastilla.es/noticias/201505/11/media/cortadas/bodas--575x323.jpg"/>
          <p:cNvPicPr>
            <a:picLocks noChangeAspect="1" noChangeArrowheads="1"/>
          </p:cNvPicPr>
          <p:nvPr/>
        </p:nvPicPr>
        <p:blipFill>
          <a:blip r:embed="rId2"/>
          <a:srcRect/>
          <a:stretch>
            <a:fillRect/>
          </a:stretch>
        </p:blipFill>
        <p:spPr bwMode="auto">
          <a:xfrm>
            <a:off x="0" y="0"/>
            <a:ext cx="9156407" cy="6858000"/>
          </a:xfrm>
          <a:prstGeom prst="rect">
            <a:avLst/>
          </a:prstGeom>
          <a:noFill/>
        </p:spPr>
      </p:pic>
      <p:sp>
        <p:nvSpPr>
          <p:cNvPr id="2" name="1 Rectángulo"/>
          <p:cNvSpPr/>
          <p:nvPr/>
        </p:nvSpPr>
        <p:spPr>
          <a:xfrm>
            <a:off x="357158" y="642918"/>
            <a:ext cx="3286148" cy="2585323"/>
          </a:xfrm>
          <a:prstGeom prst="rect">
            <a:avLst/>
          </a:prstGeom>
        </p:spPr>
        <p:txBody>
          <a:bodyPr wrap="square">
            <a:spAutoFit/>
          </a:bodyPr>
          <a:lstStyle/>
          <a:p>
            <a:r>
              <a:rPr lang="es-ES" b="1" dirty="0">
                <a:effectLst>
                  <a:glow rad="228600">
                    <a:schemeClr val="accent5">
                      <a:satMod val="175000"/>
                      <a:alpha val="40000"/>
                    </a:schemeClr>
                  </a:glow>
                </a:effectLst>
              </a:rPr>
              <a:t>Confianza en él</a:t>
            </a:r>
            <a:endParaRPr lang="es-ES" dirty="0">
              <a:effectLst>
                <a:glow rad="228600">
                  <a:schemeClr val="accent5">
                    <a:satMod val="175000"/>
                    <a:alpha val="40000"/>
                  </a:schemeClr>
                </a:glow>
              </a:effectLst>
            </a:endParaRPr>
          </a:p>
          <a:p>
            <a:r>
              <a:rPr lang="es-ES" dirty="0">
                <a:effectLst>
                  <a:glow rad="228600">
                    <a:schemeClr val="accent5">
                      <a:satMod val="175000"/>
                      <a:alpha val="40000"/>
                    </a:schemeClr>
                  </a:glow>
                </a:effectLst>
              </a:rPr>
              <a:t>Así como a ti te gusta que él confíe en ti, a él también le gusta sentir esa confianza, el saber que tu puedes estar a su lado o lejos de él sin tener que estarle llamando cada 5 minutos para saber que es lo que está haciendo lo hará muy feliz.</a:t>
            </a:r>
          </a:p>
        </p:txBody>
      </p:sp>
    </p:spTree>
  </p:cSld>
  <p:clrMapOvr>
    <a:masterClrMapping/>
  </p:clrMapOvr>
  <p:transition spd="slow" advTm="22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uworkfit.com/wp-content/uploads/FitSex.jpg"/>
          <p:cNvPicPr>
            <a:picLocks noChangeAspect="1" noChangeArrowheads="1"/>
          </p:cNvPicPr>
          <p:nvPr/>
        </p:nvPicPr>
        <p:blipFill>
          <a:blip r:embed="rId2"/>
          <a:srcRect t="15430"/>
          <a:stretch>
            <a:fillRect/>
          </a:stretch>
        </p:blipFill>
        <p:spPr bwMode="auto">
          <a:xfrm>
            <a:off x="-1" y="0"/>
            <a:ext cx="9144001" cy="6858000"/>
          </a:xfrm>
          <a:prstGeom prst="rect">
            <a:avLst/>
          </a:prstGeom>
          <a:noFill/>
        </p:spPr>
      </p:pic>
      <p:sp>
        <p:nvSpPr>
          <p:cNvPr id="2" name="1 Rectángulo"/>
          <p:cNvSpPr/>
          <p:nvPr/>
        </p:nvSpPr>
        <p:spPr>
          <a:xfrm>
            <a:off x="142844" y="3857628"/>
            <a:ext cx="3429024" cy="2585323"/>
          </a:xfrm>
          <a:prstGeom prst="rect">
            <a:avLst/>
          </a:prstGeom>
        </p:spPr>
        <p:txBody>
          <a:bodyPr wrap="square">
            <a:spAutoFit/>
          </a:bodyPr>
          <a:lstStyle/>
          <a:p>
            <a:r>
              <a:rPr lang="es-ES" b="1" dirty="0">
                <a:effectLst>
                  <a:glow rad="228600">
                    <a:schemeClr val="accent2">
                      <a:satMod val="175000"/>
                      <a:alpha val="40000"/>
                    </a:schemeClr>
                  </a:glow>
                </a:effectLst>
              </a:rPr>
              <a:t>Intereses en común</a:t>
            </a:r>
            <a:endParaRPr lang="es-ES" dirty="0">
              <a:effectLst>
                <a:glow rad="228600">
                  <a:schemeClr val="accent2">
                    <a:satMod val="175000"/>
                    <a:alpha val="40000"/>
                  </a:schemeClr>
                </a:glow>
              </a:effectLst>
            </a:endParaRPr>
          </a:p>
          <a:p>
            <a:r>
              <a:rPr lang="es-ES" dirty="0">
                <a:effectLst>
                  <a:glow rad="228600">
                    <a:schemeClr val="accent2">
                      <a:satMod val="175000"/>
                      <a:alpha val="40000"/>
                    </a:schemeClr>
                  </a:glow>
                </a:effectLst>
              </a:rPr>
              <a:t>Los hombres les encanta poder hablar de temas que no te hagan bostezar, escuchar la música que tanto le gusta al lado, o ver el deporte del que es totalmente fan al lado de su novia, trata de interesarte en sus gustos y tendrás un punto a tu favor.</a:t>
            </a:r>
          </a:p>
        </p:txBody>
      </p:sp>
    </p:spTree>
  </p:cSld>
  <p:clrMapOvr>
    <a:masterClrMapping/>
  </p:clrMapOvr>
  <p:transition spd="slow" advTm="23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salud180.com/sites/www.salud180.com/files/pareja_feliz.jpg"/>
          <p:cNvPicPr>
            <a:picLocks noChangeAspect="1" noChangeArrowheads="1"/>
          </p:cNvPicPr>
          <p:nvPr/>
        </p:nvPicPr>
        <p:blipFill>
          <a:blip r:embed="rId2"/>
          <a:srcRect/>
          <a:stretch>
            <a:fillRect/>
          </a:stretch>
        </p:blipFill>
        <p:spPr bwMode="auto">
          <a:xfrm>
            <a:off x="-142908" y="0"/>
            <a:ext cx="9965563" cy="6858000"/>
          </a:xfrm>
          <a:prstGeom prst="rect">
            <a:avLst/>
          </a:prstGeom>
          <a:noFill/>
        </p:spPr>
      </p:pic>
      <p:sp>
        <p:nvSpPr>
          <p:cNvPr id="2" name="1 Rectángulo"/>
          <p:cNvSpPr/>
          <p:nvPr/>
        </p:nvSpPr>
        <p:spPr>
          <a:xfrm>
            <a:off x="214282" y="357166"/>
            <a:ext cx="4929222" cy="3416320"/>
          </a:xfrm>
          <a:prstGeom prst="rect">
            <a:avLst/>
          </a:prstGeom>
        </p:spPr>
        <p:txBody>
          <a:bodyPr wrap="square">
            <a:spAutoFit/>
          </a:bodyPr>
          <a:lstStyle/>
          <a:p>
            <a:r>
              <a:rPr lang="es-ES" b="1" dirty="0">
                <a:effectLst>
                  <a:glow rad="228600">
                    <a:schemeClr val="accent5">
                      <a:satMod val="175000"/>
                      <a:alpha val="40000"/>
                    </a:schemeClr>
                  </a:glow>
                </a:effectLst>
              </a:rPr>
              <a:t>Segura de sí misma</a:t>
            </a:r>
            <a:endParaRPr lang="es-ES" dirty="0">
              <a:effectLst>
                <a:glow rad="228600">
                  <a:schemeClr val="accent5">
                    <a:satMod val="175000"/>
                    <a:alpha val="40000"/>
                  </a:schemeClr>
                </a:glow>
              </a:effectLst>
            </a:endParaRPr>
          </a:p>
          <a:p>
            <a:r>
              <a:rPr lang="es-ES" dirty="0">
                <a:effectLst>
                  <a:glow rad="228600">
                    <a:schemeClr val="accent5">
                      <a:satMod val="175000"/>
                      <a:alpha val="40000"/>
                    </a:schemeClr>
                  </a:glow>
                </a:effectLst>
              </a:rPr>
              <a:t>No hay algo que llame más la atención de un hombre que estar con una mujer segura de sí misma, ellos prefieren mil veces estar con una mujer que sepa lo que quiere, que no desconfíe hasta de su sombra y que lejos de eso le guste pasar tiempo con sus amigas o simplemente </a:t>
            </a:r>
            <a:endParaRPr lang="es-ES" dirty="0" smtClean="0">
              <a:effectLst>
                <a:glow rad="228600">
                  <a:schemeClr val="accent5">
                    <a:satMod val="175000"/>
                    <a:alpha val="40000"/>
                  </a:schemeClr>
                </a:glow>
              </a:effectLst>
            </a:endParaRPr>
          </a:p>
          <a:p>
            <a:r>
              <a:rPr lang="es-ES" dirty="0" smtClean="0">
                <a:effectLst>
                  <a:glow rad="228600">
                    <a:schemeClr val="accent5">
                      <a:satMod val="175000"/>
                      <a:alpha val="40000"/>
                    </a:schemeClr>
                  </a:glow>
                </a:effectLst>
              </a:rPr>
              <a:t>darse </a:t>
            </a:r>
            <a:r>
              <a:rPr lang="es-ES" dirty="0">
                <a:effectLst>
                  <a:glow rad="228600">
                    <a:schemeClr val="accent5">
                      <a:satMod val="175000"/>
                      <a:alpha val="40000"/>
                    </a:schemeClr>
                  </a:glow>
                </a:effectLst>
              </a:rPr>
              <a:t>el espacio que cada </a:t>
            </a:r>
            <a:endParaRPr lang="es-ES" dirty="0" smtClean="0">
              <a:effectLst>
                <a:glow rad="228600">
                  <a:schemeClr val="accent5">
                    <a:satMod val="175000"/>
                    <a:alpha val="40000"/>
                  </a:schemeClr>
                </a:glow>
              </a:effectLst>
            </a:endParaRPr>
          </a:p>
          <a:p>
            <a:r>
              <a:rPr lang="es-ES" dirty="0" smtClean="0">
                <a:effectLst>
                  <a:glow rad="228600">
                    <a:schemeClr val="accent5">
                      <a:satMod val="175000"/>
                      <a:alpha val="40000"/>
                    </a:schemeClr>
                  </a:glow>
                </a:effectLst>
              </a:rPr>
              <a:t>uno necesita</a:t>
            </a:r>
            <a:r>
              <a:rPr lang="es-ES" dirty="0">
                <a:effectLst>
                  <a:glow rad="228600">
                    <a:schemeClr val="accent5">
                      <a:satMod val="175000"/>
                      <a:alpha val="40000"/>
                    </a:schemeClr>
                  </a:glow>
                </a:effectLst>
              </a:rPr>
              <a:t>, eso es lo </a:t>
            </a:r>
            <a:endParaRPr lang="es-ES" dirty="0" smtClean="0">
              <a:effectLst>
                <a:glow rad="228600">
                  <a:schemeClr val="accent5">
                    <a:satMod val="175000"/>
                    <a:alpha val="40000"/>
                  </a:schemeClr>
                </a:glow>
              </a:effectLst>
            </a:endParaRPr>
          </a:p>
          <a:p>
            <a:r>
              <a:rPr lang="es-ES" dirty="0" smtClean="0">
                <a:effectLst>
                  <a:glow rad="228600">
                    <a:schemeClr val="accent5">
                      <a:satMod val="175000"/>
                      <a:alpha val="40000"/>
                    </a:schemeClr>
                  </a:glow>
                </a:effectLst>
              </a:rPr>
              <a:t>Más atractivo </a:t>
            </a:r>
            <a:r>
              <a:rPr lang="es-ES" dirty="0">
                <a:effectLst>
                  <a:glow rad="228600">
                    <a:schemeClr val="accent5">
                      <a:satMod val="175000"/>
                      <a:alpha val="40000"/>
                    </a:schemeClr>
                  </a:glow>
                </a:effectLst>
              </a:rPr>
              <a:t>que </a:t>
            </a:r>
            <a:endParaRPr lang="es-ES" dirty="0" smtClean="0">
              <a:effectLst>
                <a:glow rad="228600">
                  <a:schemeClr val="accent5">
                    <a:satMod val="175000"/>
                    <a:alpha val="40000"/>
                  </a:schemeClr>
                </a:glow>
              </a:effectLst>
            </a:endParaRPr>
          </a:p>
          <a:p>
            <a:r>
              <a:rPr lang="es-ES" dirty="0" smtClean="0">
                <a:effectLst>
                  <a:glow rad="228600">
                    <a:schemeClr val="accent5">
                      <a:satMod val="175000"/>
                      <a:alpha val="40000"/>
                    </a:schemeClr>
                  </a:glow>
                </a:effectLst>
              </a:rPr>
              <a:t>puede tener </a:t>
            </a:r>
            <a:r>
              <a:rPr lang="es-ES" dirty="0">
                <a:effectLst>
                  <a:glow rad="228600">
                    <a:schemeClr val="accent5">
                      <a:satMod val="175000"/>
                      <a:alpha val="40000"/>
                    </a:schemeClr>
                  </a:glow>
                </a:effectLst>
              </a:rPr>
              <a:t>una </a:t>
            </a:r>
            <a:endParaRPr lang="es-ES" dirty="0" smtClean="0">
              <a:effectLst>
                <a:glow rad="228600">
                  <a:schemeClr val="accent5">
                    <a:satMod val="175000"/>
                    <a:alpha val="40000"/>
                  </a:schemeClr>
                </a:glow>
              </a:effectLst>
            </a:endParaRPr>
          </a:p>
          <a:p>
            <a:r>
              <a:rPr lang="es-ES" dirty="0" smtClean="0">
                <a:effectLst>
                  <a:glow rad="228600">
                    <a:schemeClr val="accent5">
                      <a:satMod val="175000"/>
                      <a:alpha val="40000"/>
                    </a:schemeClr>
                  </a:glow>
                </a:effectLst>
              </a:rPr>
              <a:t>mujer</a:t>
            </a:r>
            <a:r>
              <a:rPr lang="es-ES" dirty="0">
                <a:effectLst>
                  <a:glow rad="228600">
                    <a:schemeClr val="accent5">
                      <a:satMod val="175000"/>
                      <a:alpha val="40000"/>
                    </a:schemeClr>
                  </a:glow>
                </a:effectLst>
              </a:rPr>
              <a:t>.</a:t>
            </a:r>
          </a:p>
        </p:txBody>
      </p:sp>
    </p:spTree>
  </p:cSld>
  <p:clrMapOvr>
    <a:masterClrMapping/>
  </p:clrMapOvr>
  <p:transition spd="slow" advTm="24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1001consejos.com/wp-content/uploads/2012/04/cena-risas-momentos.jpg"/>
          <p:cNvPicPr>
            <a:picLocks noChangeAspect="1" noChangeArrowheads="1"/>
          </p:cNvPicPr>
          <p:nvPr/>
        </p:nvPicPr>
        <p:blipFill>
          <a:blip r:embed="rId3"/>
          <a:srcRect/>
          <a:stretch>
            <a:fillRect/>
          </a:stretch>
        </p:blipFill>
        <p:spPr bwMode="auto">
          <a:xfrm>
            <a:off x="0" y="0"/>
            <a:ext cx="9215464" cy="6858000"/>
          </a:xfrm>
          <a:prstGeom prst="rect">
            <a:avLst/>
          </a:prstGeom>
          <a:noFill/>
        </p:spPr>
      </p:pic>
      <p:sp>
        <p:nvSpPr>
          <p:cNvPr id="2" name="1 Rectángulo"/>
          <p:cNvSpPr/>
          <p:nvPr/>
        </p:nvSpPr>
        <p:spPr>
          <a:xfrm>
            <a:off x="214282" y="4000504"/>
            <a:ext cx="4572000" cy="2585323"/>
          </a:xfrm>
          <a:prstGeom prst="rect">
            <a:avLst/>
          </a:prstGeom>
        </p:spPr>
        <p:txBody>
          <a:bodyPr>
            <a:spAutoFit/>
          </a:bodyPr>
          <a:lstStyle/>
          <a:p>
            <a:r>
              <a:rPr lang="es-ES" b="1" dirty="0">
                <a:solidFill>
                  <a:schemeClr val="bg1"/>
                </a:solidFill>
                <a:effectLst>
                  <a:glow rad="228600">
                    <a:schemeClr val="accent6">
                      <a:satMod val="175000"/>
                      <a:alpha val="40000"/>
                    </a:schemeClr>
                  </a:glow>
                </a:effectLst>
              </a:rPr>
              <a:t>Salir a divertirse juntos</a:t>
            </a:r>
            <a:endParaRPr lang="es-ES" dirty="0">
              <a:solidFill>
                <a:schemeClr val="bg1"/>
              </a:solidFill>
              <a:effectLst>
                <a:glow rad="228600">
                  <a:schemeClr val="accent6">
                    <a:satMod val="175000"/>
                    <a:alpha val="40000"/>
                  </a:schemeClr>
                </a:glow>
              </a:effectLst>
            </a:endParaRPr>
          </a:p>
          <a:p>
            <a:r>
              <a:rPr lang="es-ES" dirty="0">
                <a:solidFill>
                  <a:schemeClr val="bg1"/>
                </a:solidFill>
                <a:effectLst>
                  <a:glow rad="228600">
                    <a:schemeClr val="accent6">
                      <a:satMod val="175000"/>
                      <a:alpha val="40000"/>
                    </a:schemeClr>
                  </a:glow>
                </a:effectLst>
              </a:rPr>
              <a:t>Si te gusta salir y divertirte con él y sus amigos ya estás del otro lado, no hay algo más molesto que hacer un problema cada que él quiere que lo acompañes a ver ese deporte con sus amigos, o salir de fiesta y pasarla bien… Recuerda que si está contigo es por algo, diviértete a su lado y te darás cuenta del lazo tan fuerte que tendrás con él.</a:t>
            </a:r>
          </a:p>
        </p:txBody>
      </p:sp>
    </p:spTree>
  </p:cSld>
  <p:clrMapOvr>
    <a:masterClrMapping/>
  </p:clrMapOvr>
  <p:transition spd="slow" advTm="24000">
    <p:blinds dir="vert"/>
    <p:sndAc>
      <p:stSnd>
        <p:snd r:embed="rId2" name="musica de peliculas - pretty woman101279.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panamapuntocom.com/wp-content/uploads/2015/09/parejas-relacion.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5643570" y="1785926"/>
            <a:ext cx="3143272" cy="4247317"/>
          </a:xfrm>
          <a:prstGeom prst="rect">
            <a:avLst/>
          </a:prstGeom>
        </p:spPr>
        <p:txBody>
          <a:bodyPr wrap="square">
            <a:spAutoFit/>
          </a:bodyPr>
          <a:lstStyle/>
          <a:p>
            <a:pPr algn="r"/>
            <a:r>
              <a:rPr lang="es-ES" b="1" dirty="0">
                <a:solidFill>
                  <a:schemeClr val="bg1"/>
                </a:solidFill>
                <a:effectLst>
                  <a:glow rad="228600">
                    <a:schemeClr val="accent4">
                      <a:satMod val="175000"/>
                      <a:alpha val="40000"/>
                    </a:schemeClr>
                  </a:glow>
                </a:effectLst>
              </a:rPr>
              <a:t>Independiente</a:t>
            </a:r>
            <a:endParaRPr lang="es-ES" dirty="0">
              <a:solidFill>
                <a:schemeClr val="bg1"/>
              </a:solidFill>
              <a:effectLst>
                <a:glow rad="228600">
                  <a:schemeClr val="accent4">
                    <a:satMod val="175000"/>
                    <a:alpha val="40000"/>
                  </a:schemeClr>
                </a:glow>
              </a:effectLst>
            </a:endParaRPr>
          </a:p>
          <a:p>
            <a:pPr algn="r"/>
            <a:r>
              <a:rPr lang="es-ES" dirty="0">
                <a:solidFill>
                  <a:schemeClr val="bg1"/>
                </a:solidFill>
                <a:effectLst>
                  <a:glow rad="228600">
                    <a:schemeClr val="accent4">
                      <a:satMod val="175000"/>
                      <a:alpha val="40000"/>
                    </a:schemeClr>
                  </a:glow>
                </a:effectLst>
              </a:rPr>
              <a:t>Ellos buscan estar con una mujer madura, que busque tener sus propias ambiciones y superarse en todos los aspectos, recuerda que es tu novio no tu papá, entonces basta de hacer berrinches y trata de demostrarte a ti y a él que tú puedes contra el mundo sin tener que estar a lado de nadie. Eso lo hará querer pensar a futuro y no sólo como una novia mientras encuentra algo más</a:t>
            </a:r>
            <a:r>
              <a:rPr lang="es-ES" dirty="0">
                <a:solidFill>
                  <a:schemeClr val="bg1"/>
                </a:solidFill>
              </a:rPr>
              <a:t>.</a:t>
            </a:r>
          </a:p>
        </p:txBody>
      </p:sp>
    </p:spTree>
  </p:cSld>
  <p:clrMapOvr>
    <a:masterClrMapping/>
  </p:clrMapOvr>
  <p:transition spd="slow" advTm="27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tatic.elle.exp.mx/wp-content/uploads/2015/06/15004853/destacada.jpg"/>
          <p:cNvPicPr>
            <a:picLocks noChangeAspect="1" noChangeArrowheads="1"/>
          </p:cNvPicPr>
          <p:nvPr/>
        </p:nvPicPr>
        <p:blipFill>
          <a:blip r:embed="rId3"/>
          <a:srcRect r="14111"/>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4"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5" presetClass="exit" presetSubtype="10" fill="hold" nodeType="withEffect">
                                  <p:stCondLst>
                                    <p:cond delay="0"/>
                                  </p:stCondLst>
                                  <p:childTnLst>
                                    <p:animEffect transition="out" filter="checkerboard(across)">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12" name="Picture 3" descr="C:\Documents and Settings\Dell\Escritorio\rosa arco iris.jpg"/>
          <p:cNvPicPr>
            <a:picLocks noChangeAspect="1" noChangeArrowheads="1"/>
          </p:cNvPicPr>
          <p:nvPr/>
        </p:nvPicPr>
        <p:blipFill>
          <a:blip r:embed="rId2" cstate="print"/>
          <a:srcRect/>
          <a:stretch>
            <a:fillRect/>
          </a:stretch>
        </p:blipFill>
        <p:spPr bwMode="auto">
          <a:xfrm>
            <a:off x="-18851" y="0"/>
            <a:ext cx="9162851" cy="6858000"/>
          </a:xfrm>
          <a:prstGeom prst="rect">
            <a:avLst/>
          </a:prstGeom>
          <a:noFill/>
        </p:spPr>
      </p:pic>
      <p:sp>
        <p:nvSpPr>
          <p:cNvPr id="23" name="22 Medio marco"/>
          <p:cNvSpPr/>
          <p:nvPr/>
        </p:nvSpPr>
        <p:spPr>
          <a:xfrm rot="2667547">
            <a:off x="3306763" y="627063"/>
            <a:ext cx="2295525"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31425" y="2212456"/>
            <a:ext cx="2154238" cy="2192338"/>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med" advTm="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0"/>
                                        <p:tgtEl>
                                          <p:spTgt spid="12"/>
                                        </p:tgtEl>
                                      </p:cBhvr>
                                    </p:animEffect>
                                  </p:childTnLst>
                                </p:cTn>
                              </p:par>
                              <p:par>
                                <p:cTn id="14" presetID="8" presetClass="emph" presetSubtype="0" fill="hold" nodeType="withEffect">
                                  <p:stCondLst>
                                    <p:cond delay="0"/>
                                  </p:stCondLst>
                                  <p:childTnLst>
                                    <p:animRot by="-21600000">
                                      <p:cBhvr>
                                        <p:cTn id="15" dur="3000" fill="hold"/>
                                        <p:tgtEl>
                                          <p:spTgt spid="10"/>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8"/>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1"/>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4"/>
                                        </p:tgtEl>
                                        <p:attrNameLst>
                                          <p:attrName>r</p:attrName>
                                        </p:attrNameLst>
                                      </p:cBhvr>
                                    </p:animRot>
                                  </p:childTnLst>
                                </p:cTn>
                              </p:par>
                              <p:par>
                                <p:cTn id="22" presetID="17" presetClass="exit" presetSubtype="2" fill="hold" nodeType="withEffect">
                                  <p:stCondLst>
                                    <p:cond delay="0"/>
                                  </p:stCondLst>
                                  <p:childTnLst>
                                    <p:anim calcmode="lin" valueType="num">
                                      <p:cBhvr>
                                        <p:cTn id="23" dur="5000"/>
                                        <p:tgtEl>
                                          <p:spTgt spid="21"/>
                                        </p:tgtEl>
                                        <p:attrNameLst>
                                          <p:attrName>ppt_x</p:attrName>
                                        </p:attrNameLst>
                                      </p:cBhvr>
                                      <p:tavLst>
                                        <p:tav tm="0">
                                          <p:val>
                                            <p:strVal val="ppt_x"/>
                                          </p:val>
                                        </p:tav>
                                        <p:tav tm="100000">
                                          <p:val>
                                            <p:strVal val="ppt_x+ppt_w/2"/>
                                          </p:val>
                                        </p:tav>
                                      </p:tavLst>
                                    </p:anim>
                                    <p:anim calcmode="lin" valueType="num">
                                      <p:cBhvr>
                                        <p:cTn id="24" dur="5000"/>
                                        <p:tgtEl>
                                          <p:spTgt spid="21"/>
                                        </p:tgtEl>
                                        <p:attrNameLst>
                                          <p:attrName>ppt_y</p:attrName>
                                        </p:attrNameLst>
                                      </p:cBhvr>
                                      <p:tavLst>
                                        <p:tav tm="0">
                                          <p:val>
                                            <p:strVal val="ppt_y"/>
                                          </p:val>
                                        </p:tav>
                                        <p:tav tm="100000">
                                          <p:val>
                                            <p:strVal val="ppt_y"/>
                                          </p:val>
                                        </p:tav>
                                      </p:tavLst>
                                    </p:anim>
                                    <p:anim calcmode="lin" valueType="num">
                                      <p:cBhvr>
                                        <p:cTn id="25" dur="5000"/>
                                        <p:tgtEl>
                                          <p:spTgt spid="21"/>
                                        </p:tgtEl>
                                        <p:attrNameLst>
                                          <p:attrName>ppt_w</p:attrName>
                                        </p:attrNameLst>
                                      </p:cBhvr>
                                      <p:tavLst>
                                        <p:tav tm="0">
                                          <p:val>
                                            <p:strVal val="ppt_w"/>
                                          </p:val>
                                        </p:tav>
                                        <p:tav tm="100000">
                                          <p:val>
                                            <p:fltVal val="0"/>
                                          </p:val>
                                        </p:tav>
                                      </p:tavLst>
                                    </p:anim>
                                    <p:anim calcmode="lin" valueType="num">
                                      <p:cBhvr>
                                        <p:cTn id="26" dur="5000"/>
                                        <p:tgtEl>
                                          <p:spTgt spid="21"/>
                                        </p:tgtEl>
                                        <p:attrNameLst>
                                          <p:attrName>ppt_h</p:attrName>
                                        </p:attrNameLst>
                                      </p:cBhvr>
                                      <p:tavLst>
                                        <p:tav tm="0">
                                          <p:val>
                                            <p:strVal val="ppt_h"/>
                                          </p:val>
                                        </p:tav>
                                        <p:tav tm="100000">
                                          <p:val>
                                            <p:strVal val="ppt_h"/>
                                          </p:val>
                                        </p:tav>
                                      </p:tavLst>
                                    </p:anim>
                                    <p:set>
                                      <p:cBhvr>
                                        <p:cTn id="27" dur="1" fill="hold">
                                          <p:stCondLst>
                                            <p:cond delay="4999"/>
                                          </p:stCondLst>
                                        </p:cTn>
                                        <p:tgtEl>
                                          <p:spTgt spid="21"/>
                                        </p:tgtEl>
                                        <p:attrNameLst>
                                          <p:attrName>style.visibility</p:attrName>
                                        </p:attrNameLst>
                                      </p:cBhvr>
                                      <p:to>
                                        <p:strVal val="hidden"/>
                                      </p:to>
                                    </p:set>
                                  </p:childTnLst>
                                </p:cTn>
                              </p:par>
                              <p:par>
                                <p:cTn id="28" presetID="17" presetClass="exit" presetSubtype="4" fill="hold" nodeType="withEffect">
                                  <p:stCondLst>
                                    <p:cond delay="0"/>
                                  </p:stCondLst>
                                  <p:childTnLst>
                                    <p:anim calcmode="lin" valueType="num">
                                      <p:cBhvr>
                                        <p:cTn id="29" dur="5000"/>
                                        <p:tgtEl>
                                          <p:spTgt spid="23"/>
                                        </p:tgtEl>
                                        <p:attrNameLst>
                                          <p:attrName>ppt_x</p:attrName>
                                        </p:attrNameLst>
                                      </p:cBhvr>
                                      <p:tavLst>
                                        <p:tav tm="0">
                                          <p:val>
                                            <p:strVal val="ppt_x"/>
                                          </p:val>
                                        </p:tav>
                                        <p:tav tm="100000">
                                          <p:val>
                                            <p:strVal val="ppt_x"/>
                                          </p:val>
                                        </p:tav>
                                      </p:tavLst>
                                    </p:anim>
                                    <p:anim calcmode="lin" valueType="num">
                                      <p:cBhvr>
                                        <p:cTn id="30" dur="5000"/>
                                        <p:tgtEl>
                                          <p:spTgt spid="23"/>
                                        </p:tgtEl>
                                        <p:attrNameLst>
                                          <p:attrName>ppt_y</p:attrName>
                                        </p:attrNameLst>
                                      </p:cBhvr>
                                      <p:tavLst>
                                        <p:tav tm="0">
                                          <p:val>
                                            <p:strVal val="ppt_y"/>
                                          </p:val>
                                        </p:tav>
                                        <p:tav tm="100000">
                                          <p:val>
                                            <p:strVal val="ppt_y+ppt_h/2"/>
                                          </p:val>
                                        </p:tav>
                                      </p:tavLst>
                                    </p:anim>
                                    <p:anim calcmode="lin" valueType="num">
                                      <p:cBhvr>
                                        <p:cTn id="31" dur="5000"/>
                                        <p:tgtEl>
                                          <p:spTgt spid="23"/>
                                        </p:tgtEl>
                                        <p:attrNameLst>
                                          <p:attrName>ppt_w</p:attrName>
                                        </p:attrNameLst>
                                      </p:cBhvr>
                                      <p:tavLst>
                                        <p:tav tm="0">
                                          <p:val>
                                            <p:strVal val="ppt_w"/>
                                          </p:val>
                                        </p:tav>
                                        <p:tav tm="100000">
                                          <p:val>
                                            <p:strVal val="ppt_w"/>
                                          </p:val>
                                        </p:tav>
                                      </p:tavLst>
                                    </p:anim>
                                    <p:anim calcmode="lin" valueType="num">
                                      <p:cBhvr>
                                        <p:cTn id="32" dur="5000"/>
                                        <p:tgtEl>
                                          <p:spTgt spid="23"/>
                                        </p:tgtEl>
                                        <p:attrNameLst>
                                          <p:attrName>ppt_h</p:attrName>
                                        </p:attrNameLst>
                                      </p:cBhvr>
                                      <p:tavLst>
                                        <p:tav tm="0">
                                          <p:val>
                                            <p:strVal val="ppt_h"/>
                                          </p:val>
                                        </p:tav>
                                        <p:tav tm="100000">
                                          <p:val>
                                            <p:fltVal val="0"/>
                                          </p:val>
                                        </p:tav>
                                      </p:tavLst>
                                    </p:anim>
                                    <p:set>
                                      <p:cBhvr>
                                        <p:cTn id="33" dur="1" fill="hold">
                                          <p:stCondLst>
                                            <p:cond delay="4999"/>
                                          </p:stCondLst>
                                        </p:cTn>
                                        <p:tgtEl>
                                          <p:spTgt spid="23"/>
                                        </p:tgtEl>
                                        <p:attrNameLst>
                                          <p:attrName>style.visibility</p:attrName>
                                        </p:attrNameLst>
                                      </p:cBhvr>
                                      <p:to>
                                        <p:strVal val="hidden"/>
                                      </p:to>
                                    </p:set>
                                  </p:childTnLst>
                                </p:cTn>
                              </p:par>
                              <p:par>
                                <p:cTn id="34" presetID="17" presetClass="exit" presetSubtype="1" fill="hold" nodeType="withEffect">
                                  <p:stCondLst>
                                    <p:cond delay="0"/>
                                  </p:stCondLst>
                                  <p:childTnLst>
                                    <p:anim calcmode="lin" valueType="num">
                                      <p:cBhvr>
                                        <p:cTn id="35" dur="5000"/>
                                        <p:tgtEl>
                                          <p:spTgt spid="25"/>
                                        </p:tgtEl>
                                        <p:attrNameLst>
                                          <p:attrName>ppt_x</p:attrName>
                                        </p:attrNameLst>
                                      </p:cBhvr>
                                      <p:tavLst>
                                        <p:tav tm="0">
                                          <p:val>
                                            <p:strVal val="ppt_x"/>
                                          </p:val>
                                        </p:tav>
                                        <p:tav tm="100000">
                                          <p:val>
                                            <p:strVal val="ppt_x"/>
                                          </p:val>
                                        </p:tav>
                                      </p:tavLst>
                                    </p:anim>
                                    <p:anim calcmode="lin" valueType="num">
                                      <p:cBhvr>
                                        <p:cTn id="36" dur="5000"/>
                                        <p:tgtEl>
                                          <p:spTgt spid="25"/>
                                        </p:tgtEl>
                                        <p:attrNameLst>
                                          <p:attrName>ppt_y</p:attrName>
                                        </p:attrNameLst>
                                      </p:cBhvr>
                                      <p:tavLst>
                                        <p:tav tm="0">
                                          <p:val>
                                            <p:strVal val="ppt_y"/>
                                          </p:val>
                                        </p:tav>
                                        <p:tav tm="100000">
                                          <p:val>
                                            <p:strVal val="ppt_y-ppt_h/2"/>
                                          </p:val>
                                        </p:tav>
                                      </p:tavLst>
                                    </p:anim>
                                    <p:anim calcmode="lin" valueType="num">
                                      <p:cBhvr>
                                        <p:cTn id="37" dur="5000"/>
                                        <p:tgtEl>
                                          <p:spTgt spid="25"/>
                                        </p:tgtEl>
                                        <p:attrNameLst>
                                          <p:attrName>ppt_w</p:attrName>
                                        </p:attrNameLst>
                                      </p:cBhvr>
                                      <p:tavLst>
                                        <p:tav tm="0">
                                          <p:val>
                                            <p:strVal val="ppt_w"/>
                                          </p:val>
                                        </p:tav>
                                        <p:tav tm="100000">
                                          <p:val>
                                            <p:strVal val="ppt_w"/>
                                          </p:val>
                                        </p:tav>
                                      </p:tavLst>
                                    </p:anim>
                                    <p:anim calcmode="lin" valueType="num">
                                      <p:cBhvr>
                                        <p:cTn id="38" dur="5000"/>
                                        <p:tgtEl>
                                          <p:spTgt spid="25"/>
                                        </p:tgtEl>
                                        <p:attrNameLst>
                                          <p:attrName>ppt_h</p:attrName>
                                        </p:attrNameLst>
                                      </p:cBhvr>
                                      <p:tavLst>
                                        <p:tav tm="0">
                                          <p:val>
                                            <p:strVal val="ppt_h"/>
                                          </p:val>
                                        </p:tav>
                                        <p:tav tm="100000">
                                          <p:val>
                                            <p:fltVal val="0"/>
                                          </p:val>
                                        </p:tav>
                                      </p:tavLst>
                                    </p:anim>
                                    <p:set>
                                      <p:cBhvr>
                                        <p:cTn id="39" dur="1" fill="hold">
                                          <p:stCondLst>
                                            <p:cond delay="4999"/>
                                          </p:stCondLst>
                                        </p:cTn>
                                        <p:tgtEl>
                                          <p:spTgt spid="2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5000"/>
                                        <p:tgtEl>
                                          <p:spTgt spid="11"/>
                                        </p:tgtEl>
                                        <p:attrNameLst>
                                          <p:attrName>ppt_x</p:attrName>
                                        </p:attrNameLst>
                                      </p:cBhvr>
                                      <p:tavLst>
                                        <p:tav tm="0">
                                          <p:val>
                                            <p:strVal val="ppt_x"/>
                                          </p:val>
                                        </p:tav>
                                        <p:tav tm="100000">
                                          <p:val>
                                            <p:strVal val="ppt_x+ppt_w/2"/>
                                          </p:val>
                                        </p:tav>
                                      </p:tavLst>
                                    </p:anim>
                                    <p:anim calcmode="lin" valueType="num">
                                      <p:cBhvr>
                                        <p:cTn id="42" dur="5000"/>
                                        <p:tgtEl>
                                          <p:spTgt spid="11"/>
                                        </p:tgtEl>
                                        <p:attrNameLst>
                                          <p:attrName>ppt_y</p:attrName>
                                        </p:attrNameLst>
                                      </p:cBhvr>
                                      <p:tavLst>
                                        <p:tav tm="0">
                                          <p:val>
                                            <p:strVal val="ppt_y"/>
                                          </p:val>
                                        </p:tav>
                                        <p:tav tm="100000">
                                          <p:val>
                                            <p:strVal val="ppt_y"/>
                                          </p:val>
                                        </p:tav>
                                      </p:tavLst>
                                    </p:anim>
                                    <p:anim calcmode="lin" valueType="num">
                                      <p:cBhvr>
                                        <p:cTn id="43" dur="5000"/>
                                        <p:tgtEl>
                                          <p:spTgt spid="11"/>
                                        </p:tgtEl>
                                        <p:attrNameLst>
                                          <p:attrName>ppt_w</p:attrName>
                                        </p:attrNameLst>
                                      </p:cBhvr>
                                      <p:tavLst>
                                        <p:tav tm="0">
                                          <p:val>
                                            <p:strVal val="ppt_w"/>
                                          </p:val>
                                        </p:tav>
                                        <p:tav tm="100000">
                                          <p:val>
                                            <p:fltVal val="0"/>
                                          </p:val>
                                        </p:tav>
                                      </p:tavLst>
                                    </p:anim>
                                    <p:anim calcmode="lin" valueType="num">
                                      <p:cBhvr>
                                        <p:cTn id="44" dur="5000"/>
                                        <p:tgtEl>
                                          <p:spTgt spid="11"/>
                                        </p:tgtEl>
                                        <p:attrNameLst>
                                          <p:attrName>ppt_h</p:attrName>
                                        </p:attrNameLst>
                                      </p:cBhvr>
                                      <p:tavLst>
                                        <p:tav tm="0">
                                          <p:val>
                                            <p:strVal val="ppt_h"/>
                                          </p:val>
                                        </p:tav>
                                        <p:tav tm="100000">
                                          <p:val>
                                            <p:strVal val="ppt_h"/>
                                          </p:val>
                                        </p:tav>
                                      </p:tavLst>
                                    </p:anim>
                                    <p:set>
                                      <p:cBhvr>
                                        <p:cTn id="45" dur="1" fill="hold">
                                          <p:stCondLst>
                                            <p:cond delay="4999"/>
                                          </p:stCondLst>
                                        </p:cTn>
                                        <p:tgtEl>
                                          <p:spTgt spid="11"/>
                                        </p:tgtEl>
                                        <p:attrNameLst>
                                          <p:attrName>style.visibility</p:attrName>
                                        </p:attrNameLst>
                                      </p:cBhvr>
                                      <p:to>
                                        <p:strVal val="hidden"/>
                                      </p:to>
                                    </p:set>
                                  </p:childTnLst>
                                </p:cTn>
                              </p:par>
                              <p:par>
                                <p:cTn id="46" presetID="17" presetClass="exit" presetSubtype="2" fill="hold" nodeType="withEffect">
                                  <p:stCondLst>
                                    <p:cond delay="0"/>
                                  </p:stCondLst>
                                  <p:childTnLst>
                                    <p:anim calcmode="lin" valueType="num">
                                      <p:cBhvr>
                                        <p:cTn id="47" dur="5000"/>
                                        <p:tgtEl>
                                          <p:spTgt spid="8"/>
                                        </p:tgtEl>
                                        <p:attrNameLst>
                                          <p:attrName>ppt_x</p:attrName>
                                        </p:attrNameLst>
                                      </p:cBhvr>
                                      <p:tavLst>
                                        <p:tav tm="0">
                                          <p:val>
                                            <p:strVal val="ppt_x"/>
                                          </p:val>
                                        </p:tav>
                                        <p:tav tm="100000">
                                          <p:val>
                                            <p:strVal val="ppt_x+ppt_w/2"/>
                                          </p:val>
                                        </p:tav>
                                      </p:tavLst>
                                    </p:anim>
                                    <p:anim calcmode="lin" valueType="num">
                                      <p:cBhvr>
                                        <p:cTn id="48" dur="5000"/>
                                        <p:tgtEl>
                                          <p:spTgt spid="8"/>
                                        </p:tgtEl>
                                        <p:attrNameLst>
                                          <p:attrName>ppt_y</p:attrName>
                                        </p:attrNameLst>
                                      </p:cBhvr>
                                      <p:tavLst>
                                        <p:tav tm="0">
                                          <p:val>
                                            <p:strVal val="ppt_y"/>
                                          </p:val>
                                        </p:tav>
                                        <p:tav tm="100000">
                                          <p:val>
                                            <p:strVal val="ppt_y"/>
                                          </p:val>
                                        </p:tav>
                                      </p:tavLst>
                                    </p:anim>
                                    <p:anim calcmode="lin" valueType="num">
                                      <p:cBhvr>
                                        <p:cTn id="49" dur="5000"/>
                                        <p:tgtEl>
                                          <p:spTgt spid="8"/>
                                        </p:tgtEl>
                                        <p:attrNameLst>
                                          <p:attrName>ppt_w</p:attrName>
                                        </p:attrNameLst>
                                      </p:cBhvr>
                                      <p:tavLst>
                                        <p:tav tm="0">
                                          <p:val>
                                            <p:strVal val="ppt_w"/>
                                          </p:val>
                                        </p:tav>
                                        <p:tav tm="100000">
                                          <p:val>
                                            <p:fltVal val="0"/>
                                          </p:val>
                                        </p:tav>
                                      </p:tavLst>
                                    </p:anim>
                                    <p:anim calcmode="lin" valueType="num">
                                      <p:cBhvr>
                                        <p:cTn id="50" dur="5000"/>
                                        <p:tgtEl>
                                          <p:spTgt spid="8"/>
                                        </p:tgtEl>
                                        <p:attrNameLst>
                                          <p:attrName>ppt_h</p:attrName>
                                        </p:attrNameLst>
                                      </p:cBhvr>
                                      <p:tavLst>
                                        <p:tav tm="0">
                                          <p:val>
                                            <p:strVal val="ppt_h"/>
                                          </p:val>
                                        </p:tav>
                                        <p:tav tm="100000">
                                          <p:val>
                                            <p:strVal val="ppt_h"/>
                                          </p:val>
                                        </p:tav>
                                      </p:tavLst>
                                    </p:anim>
                                    <p:set>
                                      <p:cBhvr>
                                        <p:cTn id="51" dur="1" fill="hold">
                                          <p:stCondLst>
                                            <p:cond delay="4999"/>
                                          </p:stCondLst>
                                        </p:cTn>
                                        <p:tgtEl>
                                          <p:spTgt spid="8"/>
                                        </p:tgtEl>
                                        <p:attrNameLst>
                                          <p:attrName>style.visibility</p:attrName>
                                        </p:attrNameLst>
                                      </p:cBhvr>
                                      <p:to>
                                        <p:strVal val="hidden"/>
                                      </p:to>
                                    </p:set>
                                  </p:childTnLst>
                                </p:cTn>
                              </p:par>
                              <p:par>
                                <p:cTn id="52" presetID="17" presetClass="exit" presetSubtype="8" fill="hold" nodeType="withEffect">
                                  <p:stCondLst>
                                    <p:cond delay="0"/>
                                  </p:stCondLst>
                                  <p:childTnLst>
                                    <p:anim calcmode="lin" valueType="num">
                                      <p:cBhvr>
                                        <p:cTn id="53" dur="5000"/>
                                        <p:tgtEl>
                                          <p:spTgt spid="4"/>
                                        </p:tgtEl>
                                        <p:attrNameLst>
                                          <p:attrName>ppt_x</p:attrName>
                                        </p:attrNameLst>
                                      </p:cBhvr>
                                      <p:tavLst>
                                        <p:tav tm="0">
                                          <p:val>
                                            <p:strVal val="ppt_x"/>
                                          </p:val>
                                        </p:tav>
                                        <p:tav tm="100000">
                                          <p:val>
                                            <p:strVal val="ppt_x-ppt_w/2"/>
                                          </p:val>
                                        </p:tav>
                                      </p:tavLst>
                                    </p:anim>
                                    <p:anim calcmode="lin" valueType="num">
                                      <p:cBhvr>
                                        <p:cTn id="54" dur="5000"/>
                                        <p:tgtEl>
                                          <p:spTgt spid="4"/>
                                        </p:tgtEl>
                                        <p:attrNameLst>
                                          <p:attrName>ppt_y</p:attrName>
                                        </p:attrNameLst>
                                      </p:cBhvr>
                                      <p:tavLst>
                                        <p:tav tm="0">
                                          <p:val>
                                            <p:strVal val="ppt_y"/>
                                          </p:val>
                                        </p:tav>
                                        <p:tav tm="100000">
                                          <p:val>
                                            <p:strVal val="ppt_y"/>
                                          </p:val>
                                        </p:tav>
                                      </p:tavLst>
                                    </p:anim>
                                    <p:anim calcmode="lin" valueType="num">
                                      <p:cBhvr>
                                        <p:cTn id="55" dur="5000"/>
                                        <p:tgtEl>
                                          <p:spTgt spid="4"/>
                                        </p:tgtEl>
                                        <p:attrNameLst>
                                          <p:attrName>ppt_w</p:attrName>
                                        </p:attrNameLst>
                                      </p:cBhvr>
                                      <p:tavLst>
                                        <p:tav tm="0">
                                          <p:val>
                                            <p:strVal val="ppt_w"/>
                                          </p:val>
                                        </p:tav>
                                        <p:tav tm="100000">
                                          <p:val>
                                            <p:fltVal val="0"/>
                                          </p:val>
                                        </p:tav>
                                      </p:tavLst>
                                    </p:anim>
                                    <p:anim calcmode="lin" valueType="num">
                                      <p:cBhvr>
                                        <p:cTn id="56" dur="5000"/>
                                        <p:tgtEl>
                                          <p:spTgt spid="4"/>
                                        </p:tgtEl>
                                        <p:attrNameLst>
                                          <p:attrName>ppt_h</p:attrName>
                                        </p:attrNameLst>
                                      </p:cBhvr>
                                      <p:tavLst>
                                        <p:tav tm="0">
                                          <p:val>
                                            <p:strVal val="ppt_h"/>
                                          </p:val>
                                        </p:tav>
                                        <p:tav tm="100000">
                                          <p:val>
                                            <p:strVal val="ppt_h"/>
                                          </p:val>
                                        </p:tav>
                                      </p:tavLst>
                                    </p:anim>
                                    <p:set>
                                      <p:cBhvr>
                                        <p:cTn id="57" dur="1" fill="hold">
                                          <p:stCondLst>
                                            <p:cond delay="4999"/>
                                          </p:stCondLst>
                                        </p:cTn>
                                        <p:tgtEl>
                                          <p:spTgt spid="4"/>
                                        </p:tgtEl>
                                        <p:attrNameLst>
                                          <p:attrName>style.visibility</p:attrName>
                                        </p:attrNameLst>
                                      </p:cBhvr>
                                      <p:to>
                                        <p:strVal val="hidden"/>
                                      </p:to>
                                    </p:set>
                                  </p:childTnLst>
                                </p:cTn>
                              </p:par>
                              <p:par>
                                <p:cTn id="58" presetID="17" presetClass="exit" presetSubtype="8" fill="hold" nodeType="withEffect">
                                  <p:stCondLst>
                                    <p:cond delay="0"/>
                                  </p:stCondLst>
                                  <p:childTnLst>
                                    <p:anim calcmode="lin" valueType="num">
                                      <p:cBhvr>
                                        <p:cTn id="59" dur="5000"/>
                                        <p:tgtEl>
                                          <p:spTgt spid="10"/>
                                        </p:tgtEl>
                                        <p:attrNameLst>
                                          <p:attrName>ppt_x</p:attrName>
                                        </p:attrNameLst>
                                      </p:cBhvr>
                                      <p:tavLst>
                                        <p:tav tm="0">
                                          <p:val>
                                            <p:strVal val="ppt_x"/>
                                          </p:val>
                                        </p:tav>
                                        <p:tav tm="100000">
                                          <p:val>
                                            <p:strVal val="ppt_x-ppt_w/2"/>
                                          </p:val>
                                        </p:tav>
                                      </p:tavLst>
                                    </p:anim>
                                    <p:anim calcmode="lin" valueType="num">
                                      <p:cBhvr>
                                        <p:cTn id="60" dur="5000"/>
                                        <p:tgtEl>
                                          <p:spTgt spid="10"/>
                                        </p:tgtEl>
                                        <p:attrNameLst>
                                          <p:attrName>ppt_y</p:attrName>
                                        </p:attrNameLst>
                                      </p:cBhvr>
                                      <p:tavLst>
                                        <p:tav tm="0">
                                          <p:val>
                                            <p:strVal val="ppt_y"/>
                                          </p:val>
                                        </p:tav>
                                        <p:tav tm="100000">
                                          <p:val>
                                            <p:strVal val="ppt_y"/>
                                          </p:val>
                                        </p:tav>
                                      </p:tavLst>
                                    </p:anim>
                                    <p:anim calcmode="lin" valueType="num">
                                      <p:cBhvr>
                                        <p:cTn id="61" dur="5000"/>
                                        <p:tgtEl>
                                          <p:spTgt spid="10"/>
                                        </p:tgtEl>
                                        <p:attrNameLst>
                                          <p:attrName>ppt_w</p:attrName>
                                        </p:attrNameLst>
                                      </p:cBhvr>
                                      <p:tavLst>
                                        <p:tav tm="0">
                                          <p:val>
                                            <p:strVal val="ppt_w"/>
                                          </p:val>
                                        </p:tav>
                                        <p:tav tm="100000">
                                          <p:val>
                                            <p:fltVal val="0"/>
                                          </p:val>
                                        </p:tav>
                                      </p:tavLst>
                                    </p:anim>
                                    <p:anim calcmode="lin" valueType="num">
                                      <p:cBhvr>
                                        <p:cTn id="62" dur="5000"/>
                                        <p:tgtEl>
                                          <p:spTgt spid="10"/>
                                        </p:tgtEl>
                                        <p:attrNameLst>
                                          <p:attrName>ppt_h</p:attrName>
                                        </p:attrNameLst>
                                      </p:cBhvr>
                                      <p:tavLst>
                                        <p:tav tm="0">
                                          <p:val>
                                            <p:strVal val="ppt_h"/>
                                          </p:val>
                                        </p:tav>
                                        <p:tav tm="100000">
                                          <p:val>
                                            <p:strVal val="ppt_h"/>
                                          </p:val>
                                        </p:tav>
                                      </p:tavLst>
                                    </p:anim>
                                    <p:set>
                                      <p:cBhvr>
                                        <p:cTn id="63" dur="1" fill="hold">
                                          <p:stCondLst>
                                            <p:cond delay="4999"/>
                                          </p:stCondLst>
                                        </p:cTn>
                                        <p:tgtEl>
                                          <p:spTgt spid="10"/>
                                        </p:tgtEl>
                                        <p:attrNameLst>
                                          <p:attrName>style.visibility</p:attrName>
                                        </p:attrNameLst>
                                      </p:cBhvr>
                                      <p:to>
                                        <p:strVal val="hidden"/>
                                      </p:to>
                                    </p:set>
                                  </p:childTnLst>
                                </p:cTn>
                              </p:par>
                              <p:par>
                                <p:cTn id="64" presetID="4" presetClass="entr" presetSubtype="32"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ox(out)">
                                      <p:cBhvr>
                                        <p:cTn id="66"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sp>
        <p:nvSpPr>
          <p:cNvPr id="2" name="1 Rectángulo"/>
          <p:cNvSpPr/>
          <p:nvPr/>
        </p:nvSpPr>
        <p:spPr>
          <a:xfrm>
            <a:off x="2428860" y="1857364"/>
            <a:ext cx="5786478" cy="3416320"/>
          </a:xfrm>
          <a:prstGeom prst="rect">
            <a:avLst/>
          </a:prstGeom>
        </p:spPr>
        <p:txBody>
          <a:bodyPr wrap="square">
            <a:spAutoFit/>
          </a:bodyPr>
          <a:lstStyle/>
          <a:p>
            <a:r>
              <a:rPr lang="es-ES" sz="54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6">
                      <a:satMod val="175000"/>
                      <a:alpha val="40000"/>
                    </a:schemeClr>
                  </a:glow>
                  <a:innerShdw blurRad="69850" dist="43180" dir="5400000">
                    <a:srgbClr val="000000">
                      <a:alpha val="65000"/>
                    </a:srgbClr>
                  </a:innerShdw>
                </a:effectLst>
                <a:latin typeface="Arial Black" pitchFamily="34" charset="0"/>
              </a:rPr>
              <a:t>Cosas que los hombres deben saber de las mujeres</a:t>
            </a:r>
            <a:endParaRPr lang="es-ES" sz="5400" b="1" i="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6">
                    <a:satMod val="175000"/>
                    <a:alpha val="40000"/>
                  </a:schemeClr>
                </a:glow>
                <a:innerShdw blurRad="69850" dist="43180" dir="5400000">
                  <a:srgbClr val="000000">
                    <a:alpha val="65000"/>
                  </a:srgbClr>
                </a:innerShdw>
              </a:effectLst>
              <a:latin typeface="Arial Black" pitchFamily="34" charset="0"/>
            </a:endParaRPr>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imworld.aufeminin.com/story/20141007/-508814_w1020h450c1cx489cy221.jpg"/>
          <p:cNvPicPr>
            <a:picLocks noChangeAspect="1" noChangeArrowheads="1"/>
          </p:cNvPicPr>
          <p:nvPr/>
        </p:nvPicPr>
        <p:blipFill>
          <a:blip r:embed="rId2"/>
          <a:srcRect l="15441" r="9558"/>
          <a:stretch>
            <a:fillRect/>
          </a:stretch>
        </p:blipFill>
        <p:spPr bwMode="auto">
          <a:xfrm>
            <a:off x="-1" y="0"/>
            <a:ext cx="9229813" cy="6858000"/>
          </a:xfrm>
          <a:prstGeom prst="rect">
            <a:avLst/>
          </a:prstGeom>
          <a:noFill/>
        </p:spPr>
      </p:pic>
      <p:sp>
        <p:nvSpPr>
          <p:cNvPr id="32775" name="AutoShape 7"/>
          <p:cNvSpPr>
            <a:spLocks noChangeArrowheads="1"/>
          </p:cNvSpPr>
          <p:nvPr/>
        </p:nvSpPr>
        <p:spPr bwMode="auto">
          <a:xfrm>
            <a:off x="0" y="0"/>
            <a:ext cx="9144000"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5094288"/>
            <a:ext cx="9144000"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514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8" name="AutoShape 10"/>
          <p:cNvSpPr>
            <a:spLocks noChangeArrowheads="1"/>
          </p:cNvSpPr>
          <p:nvPr/>
        </p:nvSpPr>
        <p:spPr bwMode="auto">
          <a:xfrm rot="5400000" flipH="1">
            <a:off x="4800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1960563" y="1992313"/>
            <a:ext cx="5222875" cy="2938462"/>
          </a:xfrm>
          <a:prstGeom prst="rect">
            <a:avLst/>
          </a:prstGeom>
          <a:solidFill>
            <a:srgbClr val="00B0F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32777"/>
                                        </p:tgtEl>
                                        <p:attrNameLst>
                                          <p:attrName>ppt_x</p:attrName>
                                        </p:attrNameLst>
                                      </p:cBhvr>
                                      <p:tavLst>
                                        <p:tav tm="0">
                                          <p:val>
                                            <p:strVal val="ppt_x"/>
                                          </p:val>
                                        </p:tav>
                                        <p:tav tm="100000">
                                          <p:val>
                                            <p:strVal val="ppt_x-ppt_w/2"/>
                                          </p:val>
                                        </p:tav>
                                      </p:tavLst>
                                    </p:anim>
                                    <p:anim calcmode="lin" valueType="num">
                                      <p:cBhvr>
                                        <p:cTn id="25" dur="5000"/>
                                        <p:tgtEl>
                                          <p:spTgt spid="32777"/>
                                        </p:tgtEl>
                                        <p:attrNameLst>
                                          <p:attrName>ppt_y</p:attrName>
                                        </p:attrNameLst>
                                      </p:cBhvr>
                                      <p:tavLst>
                                        <p:tav tm="0">
                                          <p:val>
                                            <p:strVal val="ppt_y"/>
                                          </p:val>
                                        </p:tav>
                                        <p:tav tm="100000">
                                          <p:val>
                                            <p:strVal val="ppt_y"/>
                                          </p:val>
                                        </p:tav>
                                      </p:tavLst>
                                    </p:anim>
                                    <p:anim calcmode="lin" valueType="num">
                                      <p:cBhvr>
                                        <p:cTn id="26" dur="5000"/>
                                        <p:tgtEl>
                                          <p:spTgt spid="32777"/>
                                        </p:tgtEl>
                                        <p:attrNameLst>
                                          <p:attrName>ppt_w</p:attrName>
                                        </p:attrNameLst>
                                      </p:cBhvr>
                                      <p:tavLst>
                                        <p:tav tm="0">
                                          <p:val>
                                            <p:strVal val="ppt_w"/>
                                          </p:val>
                                        </p:tav>
                                        <p:tav tm="100000">
                                          <p:val>
                                            <p:fltVal val="0"/>
                                          </p:val>
                                        </p:tav>
                                      </p:tavLst>
                                    </p:anim>
                                    <p:anim calcmode="lin" valueType="num">
                                      <p:cBhvr>
                                        <p:cTn id="27" dur="5000"/>
                                        <p:tgtEl>
                                          <p:spTgt spid="32777"/>
                                        </p:tgtEl>
                                        <p:attrNameLst>
                                          <p:attrName>ppt_h</p:attrName>
                                        </p:attrNameLst>
                                      </p:cBhvr>
                                      <p:tavLst>
                                        <p:tav tm="0">
                                          <p:val>
                                            <p:strVal val="ppt_h"/>
                                          </p:val>
                                        </p:tav>
                                        <p:tav tm="100000">
                                          <p:val>
                                            <p:strVal val="ppt_h"/>
                                          </p:val>
                                        </p:tav>
                                      </p:tavLst>
                                    </p:anim>
                                    <p:set>
                                      <p:cBhvr>
                                        <p:cTn id="28" dur="1" fill="hold">
                                          <p:stCondLst>
                                            <p:cond delay="4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32779"/>
                                        </p:tgtEl>
                                      </p:cBhvr>
                                    </p:animEffect>
                                    <p:set>
                                      <p:cBhvr>
                                        <p:cTn id="31" dur="1" fill="hold">
                                          <p:stCondLst>
                                            <p:cond delay="4999"/>
                                          </p:stCondLst>
                                        </p:cTn>
                                        <p:tgtEl>
                                          <p:spTgt spid="32779"/>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ox(out)">
                                      <p:cBhvr>
                                        <p:cTn id="34"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www.transformandoturealidad.com/wp-content/uploads/2013/12/AMOR.jpg"/>
          <p:cNvPicPr>
            <a:picLocks noChangeAspect="1" noChangeArrowheads="1"/>
          </p:cNvPicPr>
          <p:nvPr/>
        </p:nvPicPr>
        <p:blipFill>
          <a:blip r:embed="rId2"/>
          <a:srcRect/>
          <a:stretch>
            <a:fillRect/>
          </a:stretch>
        </p:blipFill>
        <p:spPr bwMode="auto">
          <a:xfrm>
            <a:off x="0" y="0"/>
            <a:ext cx="9215463" cy="6858000"/>
          </a:xfrm>
          <a:prstGeom prst="rect">
            <a:avLst/>
          </a:prstGeom>
          <a:noFill/>
        </p:spPr>
      </p:pic>
      <p:sp>
        <p:nvSpPr>
          <p:cNvPr id="23" name="22 Medio marco"/>
          <p:cNvSpPr/>
          <p:nvPr/>
        </p:nvSpPr>
        <p:spPr>
          <a:xfrm rot="2667547">
            <a:off x="3306763" y="627063"/>
            <a:ext cx="2295525" cy="2370137"/>
          </a:xfrm>
          <a:prstGeom prst="halfFrame">
            <a:avLst>
              <a:gd name="adj1" fmla="val 20091"/>
              <a:gd name="adj2" fmla="val 19626"/>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3429000"/>
          </a:xfrm>
          <a:prstGeom prst="halfFrame">
            <a:avLst>
              <a:gd name="adj1" fmla="val 11127"/>
              <a:gd name="adj2" fmla="val 10708"/>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31425" y="2212456"/>
            <a:ext cx="2154238" cy="2192338"/>
          </a:xfrm>
          <a:prstGeom prst="halfFrame">
            <a:avLst>
              <a:gd name="adj1" fmla="val 20091"/>
              <a:gd name="adj2" fmla="val 19626"/>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5000"/>
                                        <p:tgtEl>
                                          <p:spTgt spid="21"/>
                                        </p:tgtEl>
                                        <p:attrNameLst>
                                          <p:attrName>ppt_x</p:attrName>
                                        </p:attrNameLst>
                                      </p:cBhvr>
                                      <p:tavLst>
                                        <p:tav tm="0">
                                          <p:val>
                                            <p:strVal val="ppt_x"/>
                                          </p:val>
                                        </p:tav>
                                        <p:tav tm="100000">
                                          <p:val>
                                            <p:strVal val="ppt_x+ppt_w/2"/>
                                          </p:val>
                                        </p:tav>
                                      </p:tavLst>
                                    </p:anim>
                                    <p:anim calcmode="lin" valueType="num">
                                      <p:cBhvr>
                                        <p:cTn id="21" dur="5000"/>
                                        <p:tgtEl>
                                          <p:spTgt spid="21"/>
                                        </p:tgtEl>
                                        <p:attrNameLst>
                                          <p:attrName>ppt_y</p:attrName>
                                        </p:attrNameLst>
                                      </p:cBhvr>
                                      <p:tavLst>
                                        <p:tav tm="0">
                                          <p:val>
                                            <p:strVal val="ppt_y"/>
                                          </p:val>
                                        </p:tav>
                                        <p:tav tm="100000">
                                          <p:val>
                                            <p:strVal val="ppt_y"/>
                                          </p:val>
                                        </p:tav>
                                      </p:tavLst>
                                    </p:anim>
                                    <p:anim calcmode="lin" valueType="num">
                                      <p:cBhvr>
                                        <p:cTn id="22" dur="5000"/>
                                        <p:tgtEl>
                                          <p:spTgt spid="21"/>
                                        </p:tgtEl>
                                        <p:attrNameLst>
                                          <p:attrName>ppt_w</p:attrName>
                                        </p:attrNameLst>
                                      </p:cBhvr>
                                      <p:tavLst>
                                        <p:tav tm="0">
                                          <p:val>
                                            <p:strVal val="ppt_w"/>
                                          </p:val>
                                        </p:tav>
                                        <p:tav tm="100000">
                                          <p:val>
                                            <p:fltVal val="0"/>
                                          </p:val>
                                        </p:tav>
                                      </p:tavLst>
                                    </p:anim>
                                    <p:anim calcmode="lin" valueType="num">
                                      <p:cBhvr>
                                        <p:cTn id="23" dur="5000"/>
                                        <p:tgtEl>
                                          <p:spTgt spid="21"/>
                                        </p:tgtEl>
                                        <p:attrNameLst>
                                          <p:attrName>ppt_h</p:attrName>
                                        </p:attrNameLst>
                                      </p:cBhvr>
                                      <p:tavLst>
                                        <p:tav tm="0">
                                          <p:val>
                                            <p:strVal val="ppt_h"/>
                                          </p:val>
                                        </p:tav>
                                        <p:tav tm="100000">
                                          <p:val>
                                            <p:strVal val="ppt_h"/>
                                          </p:val>
                                        </p:tav>
                                      </p:tavLst>
                                    </p:anim>
                                    <p:set>
                                      <p:cBhvr>
                                        <p:cTn id="24" dur="1" fill="hold">
                                          <p:stCondLst>
                                            <p:cond delay="4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5000"/>
                                        <p:tgtEl>
                                          <p:spTgt spid="23"/>
                                        </p:tgtEl>
                                        <p:attrNameLst>
                                          <p:attrName>ppt_x</p:attrName>
                                        </p:attrNameLst>
                                      </p:cBhvr>
                                      <p:tavLst>
                                        <p:tav tm="0">
                                          <p:val>
                                            <p:strVal val="ppt_x"/>
                                          </p:val>
                                        </p:tav>
                                        <p:tav tm="100000">
                                          <p:val>
                                            <p:strVal val="ppt_x"/>
                                          </p:val>
                                        </p:tav>
                                      </p:tavLst>
                                    </p:anim>
                                    <p:anim calcmode="lin" valueType="num">
                                      <p:cBhvr>
                                        <p:cTn id="27" dur="5000"/>
                                        <p:tgtEl>
                                          <p:spTgt spid="23"/>
                                        </p:tgtEl>
                                        <p:attrNameLst>
                                          <p:attrName>ppt_y</p:attrName>
                                        </p:attrNameLst>
                                      </p:cBhvr>
                                      <p:tavLst>
                                        <p:tav tm="0">
                                          <p:val>
                                            <p:strVal val="ppt_y"/>
                                          </p:val>
                                        </p:tav>
                                        <p:tav tm="100000">
                                          <p:val>
                                            <p:strVal val="ppt_y+ppt_h/2"/>
                                          </p:val>
                                        </p:tav>
                                      </p:tavLst>
                                    </p:anim>
                                    <p:anim calcmode="lin" valueType="num">
                                      <p:cBhvr>
                                        <p:cTn id="28" dur="5000"/>
                                        <p:tgtEl>
                                          <p:spTgt spid="23"/>
                                        </p:tgtEl>
                                        <p:attrNameLst>
                                          <p:attrName>ppt_w</p:attrName>
                                        </p:attrNameLst>
                                      </p:cBhvr>
                                      <p:tavLst>
                                        <p:tav tm="0">
                                          <p:val>
                                            <p:strVal val="ppt_w"/>
                                          </p:val>
                                        </p:tav>
                                        <p:tav tm="100000">
                                          <p:val>
                                            <p:strVal val="ppt_w"/>
                                          </p:val>
                                        </p:tav>
                                      </p:tavLst>
                                    </p:anim>
                                    <p:anim calcmode="lin" valueType="num">
                                      <p:cBhvr>
                                        <p:cTn id="29" dur="5000"/>
                                        <p:tgtEl>
                                          <p:spTgt spid="23"/>
                                        </p:tgtEl>
                                        <p:attrNameLst>
                                          <p:attrName>ppt_h</p:attrName>
                                        </p:attrNameLst>
                                      </p:cBhvr>
                                      <p:tavLst>
                                        <p:tav tm="0">
                                          <p:val>
                                            <p:strVal val="ppt_h"/>
                                          </p:val>
                                        </p:tav>
                                        <p:tav tm="100000">
                                          <p:val>
                                            <p:fltVal val="0"/>
                                          </p:val>
                                        </p:tav>
                                      </p:tavLst>
                                    </p:anim>
                                    <p:set>
                                      <p:cBhvr>
                                        <p:cTn id="30" dur="1" fill="hold">
                                          <p:stCondLst>
                                            <p:cond delay="4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5000"/>
                                        <p:tgtEl>
                                          <p:spTgt spid="25"/>
                                        </p:tgtEl>
                                        <p:attrNameLst>
                                          <p:attrName>ppt_x</p:attrName>
                                        </p:attrNameLst>
                                      </p:cBhvr>
                                      <p:tavLst>
                                        <p:tav tm="0">
                                          <p:val>
                                            <p:strVal val="ppt_x"/>
                                          </p:val>
                                        </p:tav>
                                        <p:tav tm="100000">
                                          <p:val>
                                            <p:strVal val="ppt_x"/>
                                          </p:val>
                                        </p:tav>
                                      </p:tavLst>
                                    </p:anim>
                                    <p:anim calcmode="lin" valueType="num">
                                      <p:cBhvr>
                                        <p:cTn id="33" dur="5000"/>
                                        <p:tgtEl>
                                          <p:spTgt spid="25"/>
                                        </p:tgtEl>
                                        <p:attrNameLst>
                                          <p:attrName>ppt_y</p:attrName>
                                        </p:attrNameLst>
                                      </p:cBhvr>
                                      <p:tavLst>
                                        <p:tav tm="0">
                                          <p:val>
                                            <p:strVal val="ppt_y"/>
                                          </p:val>
                                        </p:tav>
                                        <p:tav tm="100000">
                                          <p:val>
                                            <p:strVal val="ppt_y-ppt_h/2"/>
                                          </p:val>
                                        </p:tav>
                                      </p:tavLst>
                                    </p:anim>
                                    <p:anim calcmode="lin" valueType="num">
                                      <p:cBhvr>
                                        <p:cTn id="34" dur="5000"/>
                                        <p:tgtEl>
                                          <p:spTgt spid="25"/>
                                        </p:tgtEl>
                                        <p:attrNameLst>
                                          <p:attrName>ppt_w</p:attrName>
                                        </p:attrNameLst>
                                      </p:cBhvr>
                                      <p:tavLst>
                                        <p:tav tm="0">
                                          <p:val>
                                            <p:strVal val="ppt_w"/>
                                          </p:val>
                                        </p:tav>
                                        <p:tav tm="100000">
                                          <p:val>
                                            <p:strVal val="ppt_w"/>
                                          </p:val>
                                        </p:tav>
                                      </p:tavLst>
                                    </p:anim>
                                    <p:anim calcmode="lin" valueType="num">
                                      <p:cBhvr>
                                        <p:cTn id="35" dur="5000"/>
                                        <p:tgtEl>
                                          <p:spTgt spid="25"/>
                                        </p:tgtEl>
                                        <p:attrNameLst>
                                          <p:attrName>ppt_h</p:attrName>
                                        </p:attrNameLst>
                                      </p:cBhvr>
                                      <p:tavLst>
                                        <p:tav tm="0">
                                          <p:val>
                                            <p:strVal val="ppt_h"/>
                                          </p:val>
                                        </p:tav>
                                        <p:tav tm="100000">
                                          <p:val>
                                            <p:fltVal val="0"/>
                                          </p:val>
                                        </p:tav>
                                      </p:tavLst>
                                    </p:anim>
                                    <p:set>
                                      <p:cBhvr>
                                        <p:cTn id="36" dur="1" fill="hold">
                                          <p:stCondLst>
                                            <p:cond delay="4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1"/>
                                        </p:tgtEl>
                                        <p:attrNameLst>
                                          <p:attrName>ppt_x</p:attrName>
                                        </p:attrNameLst>
                                      </p:cBhvr>
                                      <p:tavLst>
                                        <p:tav tm="0">
                                          <p:val>
                                            <p:strVal val="ppt_x"/>
                                          </p:val>
                                        </p:tav>
                                        <p:tav tm="100000">
                                          <p:val>
                                            <p:strVal val="ppt_x+ppt_w/2"/>
                                          </p:val>
                                        </p:tav>
                                      </p:tavLst>
                                    </p:anim>
                                    <p:anim calcmode="lin" valueType="num">
                                      <p:cBhvr>
                                        <p:cTn id="39" dur="5000"/>
                                        <p:tgtEl>
                                          <p:spTgt spid="11"/>
                                        </p:tgtEl>
                                        <p:attrNameLst>
                                          <p:attrName>ppt_y</p:attrName>
                                        </p:attrNameLst>
                                      </p:cBhvr>
                                      <p:tavLst>
                                        <p:tav tm="0">
                                          <p:val>
                                            <p:strVal val="ppt_y"/>
                                          </p:val>
                                        </p:tav>
                                        <p:tav tm="100000">
                                          <p:val>
                                            <p:strVal val="ppt_y"/>
                                          </p:val>
                                        </p:tav>
                                      </p:tavLst>
                                    </p:anim>
                                    <p:anim calcmode="lin" valueType="num">
                                      <p:cBhvr>
                                        <p:cTn id="40" dur="5000"/>
                                        <p:tgtEl>
                                          <p:spTgt spid="11"/>
                                        </p:tgtEl>
                                        <p:attrNameLst>
                                          <p:attrName>ppt_w</p:attrName>
                                        </p:attrNameLst>
                                      </p:cBhvr>
                                      <p:tavLst>
                                        <p:tav tm="0">
                                          <p:val>
                                            <p:strVal val="ppt_w"/>
                                          </p:val>
                                        </p:tav>
                                        <p:tav tm="100000">
                                          <p:val>
                                            <p:fltVal val="0"/>
                                          </p:val>
                                        </p:tav>
                                      </p:tavLst>
                                    </p:anim>
                                    <p:anim calcmode="lin" valueType="num">
                                      <p:cBhvr>
                                        <p:cTn id="41" dur="5000"/>
                                        <p:tgtEl>
                                          <p:spTgt spid="11"/>
                                        </p:tgtEl>
                                        <p:attrNameLst>
                                          <p:attrName>ppt_h</p:attrName>
                                        </p:attrNameLst>
                                      </p:cBhvr>
                                      <p:tavLst>
                                        <p:tav tm="0">
                                          <p:val>
                                            <p:strVal val="ppt_h"/>
                                          </p:val>
                                        </p:tav>
                                        <p:tav tm="100000">
                                          <p:val>
                                            <p:strVal val="ppt_h"/>
                                          </p:val>
                                        </p:tav>
                                      </p:tavLst>
                                    </p:anim>
                                    <p:set>
                                      <p:cBhvr>
                                        <p:cTn id="42" dur="1" fill="hold">
                                          <p:stCondLst>
                                            <p:cond delay="4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8"/>
                                        </p:tgtEl>
                                        <p:attrNameLst>
                                          <p:attrName>ppt_x</p:attrName>
                                        </p:attrNameLst>
                                      </p:cBhvr>
                                      <p:tavLst>
                                        <p:tav tm="0">
                                          <p:val>
                                            <p:strVal val="ppt_x"/>
                                          </p:val>
                                        </p:tav>
                                        <p:tav tm="100000">
                                          <p:val>
                                            <p:strVal val="ppt_x+ppt_w/2"/>
                                          </p:val>
                                        </p:tav>
                                      </p:tavLst>
                                    </p:anim>
                                    <p:anim calcmode="lin" valueType="num">
                                      <p:cBhvr>
                                        <p:cTn id="45" dur="5000"/>
                                        <p:tgtEl>
                                          <p:spTgt spid="8"/>
                                        </p:tgtEl>
                                        <p:attrNameLst>
                                          <p:attrName>ppt_y</p:attrName>
                                        </p:attrNameLst>
                                      </p:cBhvr>
                                      <p:tavLst>
                                        <p:tav tm="0">
                                          <p:val>
                                            <p:strVal val="ppt_y"/>
                                          </p:val>
                                        </p:tav>
                                        <p:tav tm="100000">
                                          <p:val>
                                            <p:strVal val="ppt_y"/>
                                          </p:val>
                                        </p:tav>
                                      </p:tavLst>
                                    </p:anim>
                                    <p:anim calcmode="lin" valueType="num">
                                      <p:cBhvr>
                                        <p:cTn id="46" dur="5000"/>
                                        <p:tgtEl>
                                          <p:spTgt spid="8"/>
                                        </p:tgtEl>
                                        <p:attrNameLst>
                                          <p:attrName>ppt_w</p:attrName>
                                        </p:attrNameLst>
                                      </p:cBhvr>
                                      <p:tavLst>
                                        <p:tav tm="0">
                                          <p:val>
                                            <p:strVal val="ppt_w"/>
                                          </p:val>
                                        </p:tav>
                                        <p:tav tm="100000">
                                          <p:val>
                                            <p:fltVal val="0"/>
                                          </p:val>
                                        </p:tav>
                                      </p:tavLst>
                                    </p:anim>
                                    <p:anim calcmode="lin" valueType="num">
                                      <p:cBhvr>
                                        <p:cTn id="47" dur="5000"/>
                                        <p:tgtEl>
                                          <p:spTgt spid="8"/>
                                        </p:tgtEl>
                                        <p:attrNameLst>
                                          <p:attrName>ppt_h</p:attrName>
                                        </p:attrNameLst>
                                      </p:cBhvr>
                                      <p:tavLst>
                                        <p:tav tm="0">
                                          <p:val>
                                            <p:strVal val="ppt_h"/>
                                          </p:val>
                                        </p:tav>
                                        <p:tav tm="100000">
                                          <p:val>
                                            <p:strVal val="ppt_h"/>
                                          </p:val>
                                        </p:tav>
                                      </p:tavLst>
                                    </p:anim>
                                    <p:set>
                                      <p:cBhvr>
                                        <p:cTn id="48" dur="1" fill="hold">
                                          <p:stCondLst>
                                            <p:cond delay="4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5000"/>
                                        <p:tgtEl>
                                          <p:spTgt spid="4"/>
                                        </p:tgtEl>
                                        <p:attrNameLst>
                                          <p:attrName>ppt_x</p:attrName>
                                        </p:attrNameLst>
                                      </p:cBhvr>
                                      <p:tavLst>
                                        <p:tav tm="0">
                                          <p:val>
                                            <p:strVal val="ppt_x"/>
                                          </p:val>
                                        </p:tav>
                                        <p:tav tm="100000">
                                          <p:val>
                                            <p:strVal val="ppt_x-ppt_w/2"/>
                                          </p:val>
                                        </p:tav>
                                      </p:tavLst>
                                    </p:anim>
                                    <p:anim calcmode="lin" valueType="num">
                                      <p:cBhvr>
                                        <p:cTn id="51" dur="5000"/>
                                        <p:tgtEl>
                                          <p:spTgt spid="4"/>
                                        </p:tgtEl>
                                        <p:attrNameLst>
                                          <p:attrName>ppt_y</p:attrName>
                                        </p:attrNameLst>
                                      </p:cBhvr>
                                      <p:tavLst>
                                        <p:tav tm="0">
                                          <p:val>
                                            <p:strVal val="ppt_y"/>
                                          </p:val>
                                        </p:tav>
                                        <p:tav tm="100000">
                                          <p:val>
                                            <p:strVal val="ppt_y"/>
                                          </p:val>
                                        </p:tav>
                                      </p:tavLst>
                                    </p:anim>
                                    <p:anim calcmode="lin" valueType="num">
                                      <p:cBhvr>
                                        <p:cTn id="52" dur="5000"/>
                                        <p:tgtEl>
                                          <p:spTgt spid="4"/>
                                        </p:tgtEl>
                                        <p:attrNameLst>
                                          <p:attrName>ppt_w</p:attrName>
                                        </p:attrNameLst>
                                      </p:cBhvr>
                                      <p:tavLst>
                                        <p:tav tm="0">
                                          <p:val>
                                            <p:strVal val="ppt_w"/>
                                          </p:val>
                                        </p:tav>
                                        <p:tav tm="100000">
                                          <p:val>
                                            <p:fltVal val="0"/>
                                          </p:val>
                                        </p:tav>
                                      </p:tavLst>
                                    </p:anim>
                                    <p:anim calcmode="lin" valueType="num">
                                      <p:cBhvr>
                                        <p:cTn id="53" dur="5000"/>
                                        <p:tgtEl>
                                          <p:spTgt spid="4"/>
                                        </p:tgtEl>
                                        <p:attrNameLst>
                                          <p:attrName>ppt_h</p:attrName>
                                        </p:attrNameLst>
                                      </p:cBhvr>
                                      <p:tavLst>
                                        <p:tav tm="0">
                                          <p:val>
                                            <p:strVal val="ppt_h"/>
                                          </p:val>
                                        </p:tav>
                                        <p:tav tm="100000">
                                          <p:val>
                                            <p:strVal val="ppt_h"/>
                                          </p:val>
                                        </p:tav>
                                      </p:tavLst>
                                    </p:anim>
                                    <p:set>
                                      <p:cBhvr>
                                        <p:cTn id="54" dur="1" fill="hold">
                                          <p:stCondLst>
                                            <p:cond delay="4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5000"/>
                                        <p:tgtEl>
                                          <p:spTgt spid="10"/>
                                        </p:tgtEl>
                                        <p:attrNameLst>
                                          <p:attrName>ppt_x</p:attrName>
                                        </p:attrNameLst>
                                      </p:cBhvr>
                                      <p:tavLst>
                                        <p:tav tm="0">
                                          <p:val>
                                            <p:strVal val="ppt_x"/>
                                          </p:val>
                                        </p:tav>
                                        <p:tav tm="100000">
                                          <p:val>
                                            <p:strVal val="ppt_x-ppt_w/2"/>
                                          </p:val>
                                        </p:tav>
                                      </p:tavLst>
                                    </p:anim>
                                    <p:anim calcmode="lin" valueType="num">
                                      <p:cBhvr>
                                        <p:cTn id="57" dur="5000"/>
                                        <p:tgtEl>
                                          <p:spTgt spid="10"/>
                                        </p:tgtEl>
                                        <p:attrNameLst>
                                          <p:attrName>ppt_y</p:attrName>
                                        </p:attrNameLst>
                                      </p:cBhvr>
                                      <p:tavLst>
                                        <p:tav tm="0">
                                          <p:val>
                                            <p:strVal val="ppt_y"/>
                                          </p:val>
                                        </p:tav>
                                        <p:tav tm="100000">
                                          <p:val>
                                            <p:strVal val="ppt_y"/>
                                          </p:val>
                                        </p:tav>
                                      </p:tavLst>
                                    </p:anim>
                                    <p:anim calcmode="lin" valueType="num">
                                      <p:cBhvr>
                                        <p:cTn id="58" dur="5000"/>
                                        <p:tgtEl>
                                          <p:spTgt spid="10"/>
                                        </p:tgtEl>
                                        <p:attrNameLst>
                                          <p:attrName>ppt_w</p:attrName>
                                        </p:attrNameLst>
                                      </p:cBhvr>
                                      <p:tavLst>
                                        <p:tav tm="0">
                                          <p:val>
                                            <p:strVal val="ppt_w"/>
                                          </p:val>
                                        </p:tav>
                                        <p:tav tm="100000">
                                          <p:val>
                                            <p:fltVal val="0"/>
                                          </p:val>
                                        </p:tav>
                                      </p:tavLst>
                                    </p:anim>
                                    <p:anim calcmode="lin" valueType="num">
                                      <p:cBhvr>
                                        <p:cTn id="59" dur="5000"/>
                                        <p:tgtEl>
                                          <p:spTgt spid="10"/>
                                        </p:tgtEl>
                                        <p:attrNameLst>
                                          <p:attrName>ppt_h</p:attrName>
                                        </p:attrNameLst>
                                      </p:cBhvr>
                                      <p:tavLst>
                                        <p:tav tm="0">
                                          <p:val>
                                            <p:strVal val="ppt_h"/>
                                          </p:val>
                                        </p:tav>
                                        <p:tav tm="100000">
                                          <p:val>
                                            <p:strVal val="ppt_h"/>
                                          </p:val>
                                        </p:tav>
                                      </p:tavLst>
                                    </p:anim>
                                    <p:set>
                                      <p:cBhvr>
                                        <p:cTn id="60" dur="1" fill="hold">
                                          <p:stCondLst>
                                            <p:cond delay="4999"/>
                                          </p:stCondLst>
                                        </p:cTn>
                                        <p:tgtEl>
                                          <p:spTgt spid="10"/>
                                        </p:tgtEl>
                                        <p:attrNameLst>
                                          <p:attrName>style.visibility</p:attrName>
                                        </p:attrNameLst>
                                      </p:cBhvr>
                                      <p:to>
                                        <p:strVal val="hidden"/>
                                      </p:to>
                                    </p:set>
                                  </p:childTnLst>
                                </p:cTn>
                              </p:par>
                              <p:par>
                                <p:cTn id="61" presetID="8" presetClass="entr" presetSubtype="32"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out)">
                                      <p:cBhvr>
                                        <p:cTn id="63"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33.media.tumblr.com/tumblr_lzbsfe0Qza1qcga5ro1_500.gif"/>
          <p:cNvPicPr>
            <a:picLocks noChangeAspect="1" noChangeArrowheads="1" noCrop="1"/>
          </p:cNvPicPr>
          <p:nvPr/>
        </p:nvPicPr>
        <p:blipFill>
          <a:blip r:embed="rId2"/>
          <a:srcRect/>
          <a:stretch>
            <a:fillRect/>
          </a:stretch>
        </p:blipFill>
        <p:spPr bwMode="auto">
          <a:xfrm>
            <a:off x="0" y="0"/>
            <a:ext cx="9224688" cy="6858000"/>
          </a:xfrm>
          <a:prstGeom prst="rect">
            <a:avLst/>
          </a:prstGeom>
          <a:noFill/>
        </p:spPr>
      </p:pic>
      <p:sp>
        <p:nvSpPr>
          <p:cNvPr id="3" name="2 Rectángulo"/>
          <p:cNvSpPr/>
          <p:nvPr/>
        </p:nvSpPr>
        <p:spPr>
          <a:xfrm>
            <a:off x="5857884" y="928670"/>
            <a:ext cx="3000380" cy="3416320"/>
          </a:xfrm>
          <a:prstGeom prst="rect">
            <a:avLst/>
          </a:prstGeom>
        </p:spPr>
        <p:txBody>
          <a:bodyPr wrap="square">
            <a:spAutoFit/>
          </a:bodyPr>
          <a:lstStyle/>
          <a:p>
            <a:pPr algn="r"/>
            <a:r>
              <a:rPr lang="es-ES" b="1" dirty="0" smtClean="0">
                <a:solidFill>
                  <a:srgbClr val="FF0000"/>
                </a:solidFill>
                <a:effectLst>
                  <a:glow rad="228600">
                    <a:schemeClr val="accent4">
                      <a:satMod val="175000"/>
                      <a:alpha val="40000"/>
                    </a:schemeClr>
                  </a:glow>
                </a:effectLst>
              </a:rPr>
              <a:t>Nos gusta que los hombres sean caballerosos. Esto no significa que tengan que pagar cualquier cena, pero el hecho de acompañarnos hasta la puerta de casa, que nos dejen elegir donde sentarnos en el cine o en el restaurante o, por qué no, que se ofrezcan a pagar (aunque nosotras nos neguemos) nos encanta.</a:t>
            </a:r>
            <a:endParaRPr lang="es-ES" b="1" dirty="0">
              <a:solidFill>
                <a:srgbClr val="FF0000"/>
              </a:solidFill>
              <a:effectLst>
                <a:glow rad="228600">
                  <a:schemeClr val="accent4">
                    <a:satMod val="175000"/>
                    <a:alpha val="40000"/>
                  </a:schemeClr>
                </a:glow>
              </a:effectLst>
            </a:endParaRPr>
          </a:p>
        </p:txBody>
      </p:sp>
    </p:spTree>
  </p:cSld>
  <p:clrMapOvr>
    <a:masterClrMapping/>
  </p:clrMapOvr>
  <p:transition spd="slow" advTm="21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hechive.files.wordpress.com/2013/08/mc-random-6-57.gif?w=500&amp;h=281"/>
          <p:cNvPicPr>
            <a:picLocks noChangeAspect="1" noChangeArrowheads="1" noCrop="1"/>
          </p:cNvPicPr>
          <p:nvPr/>
        </p:nvPicPr>
        <p:blipFill>
          <a:blip r:embed="rId2"/>
          <a:srcRect/>
          <a:stretch>
            <a:fillRect/>
          </a:stretch>
        </p:blipFill>
        <p:spPr bwMode="auto">
          <a:xfrm>
            <a:off x="-1" y="0"/>
            <a:ext cx="9152157" cy="6858000"/>
          </a:xfrm>
          <a:prstGeom prst="rect">
            <a:avLst/>
          </a:prstGeom>
          <a:noFill/>
        </p:spPr>
      </p:pic>
      <p:sp>
        <p:nvSpPr>
          <p:cNvPr id="2" name="1 Rectángulo"/>
          <p:cNvSpPr/>
          <p:nvPr/>
        </p:nvSpPr>
        <p:spPr>
          <a:xfrm>
            <a:off x="2357422" y="214290"/>
            <a:ext cx="3214710" cy="923330"/>
          </a:xfrm>
          <a:prstGeom prst="rect">
            <a:avLst/>
          </a:prstGeom>
        </p:spPr>
        <p:txBody>
          <a:bodyPr wrap="square">
            <a:spAutoFit/>
          </a:bodyPr>
          <a:lstStyle/>
          <a:p>
            <a:r>
              <a:rPr lang="es-ES" b="1" dirty="0" smtClean="0">
                <a:effectLst>
                  <a:glow rad="228600">
                    <a:schemeClr val="accent5">
                      <a:satMod val="175000"/>
                      <a:alpha val="40000"/>
                    </a:schemeClr>
                  </a:glow>
                </a:effectLst>
              </a:rPr>
              <a:t> Nos gusta que nos cocinen</a:t>
            </a:r>
          </a:p>
          <a:p>
            <a:r>
              <a:rPr lang="es-ES" b="1" dirty="0" smtClean="0">
                <a:effectLst>
                  <a:glow rad="228600">
                    <a:schemeClr val="accent5">
                      <a:satMod val="175000"/>
                      <a:alpha val="40000"/>
                    </a:schemeClr>
                  </a:glow>
                </a:effectLst>
              </a:rPr>
              <a:t>Nada nos gusta más que ver a un hombre en la cocina.</a:t>
            </a:r>
            <a:endParaRPr lang="es-ES" b="1" dirty="0">
              <a:effectLst>
                <a:glow rad="228600">
                  <a:schemeClr val="accent5">
                    <a:satMod val="175000"/>
                    <a:alpha val="40000"/>
                  </a:schemeClr>
                </a:glow>
              </a:effectLst>
            </a:endParaRPr>
          </a:p>
        </p:txBody>
      </p:sp>
    </p:spTree>
  </p:cSld>
  <p:clrMapOvr>
    <a:masterClrMapping/>
  </p:clrMapOvr>
  <p:transition spd="slow" advTm="14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media.giphy.com/media/Qw4X3Fnt8MzvrCxmBLG/giphy.gif"/>
          <p:cNvPicPr>
            <a:picLocks noChangeAspect="1" noChangeArrowheads="1" noCrop="1"/>
          </p:cNvPicPr>
          <p:nvPr/>
        </p:nvPicPr>
        <p:blipFill>
          <a:blip r:embed="rId2"/>
          <a:srcRect/>
          <a:stretch>
            <a:fillRect/>
          </a:stretch>
        </p:blipFill>
        <p:spPr bwMode="auto">
          <a:xfrm>
            <a:off x="0" y="0"/>
            <a:ext cx="11001420" cy="8001032"/>
          </a:xfrm>
          <a:prstGeom prst="rect">
            <a:avLst/>
          </a:prstGeom>
          <a:noFill/>
        </p:spPr>
      </p:pic>
      <p:sp>
        <p:nvSpPr>
          <p:cNvPr id="3" name="2 Rectángulo"/>
          <p:cNvSpPr/>
          <p:nvPr/>
        </p:nvSpPr>
        <p:spPr>
          <a:xfrm>
            <a:off x="500034" y="714356"/>
            <a:ext cx="3000380" cy="2308324"/>
          </a:xfrm>
          <a:prstGeom prst="rect">
            <a:avLst/>
          </a:prstGeom>
        </p:spPr>
        <p:txBody>
          <a:bodyPr wrap="square">
            <a:spAutoFit/>
          </a:bodyPr>
          <a:lstStyle/>
          <a:p>
            <a:r>
              <a:rPr lang="es-ES" b="1" dirty="0" smtClean="0">
                <a:effectLst>
                  <a:glow rad="228600">
                    <a:schemeClr val="accent4">
                      <a:satMod val="175000"/>
                      <a:alpha val="40000"/>
                    </a:schemeClr>
                  </a:glow>
                </a:effectLst>
              </a:rPr>
              <a:t>Si nos ponemos guapas para ellos, queremos que se den cuenta. Es así de simple. Nos gusta que se fijen en ese nuevo vestido, peinado o perfume... ¡Y si va acompañado de un piropo, mejor!</a:t>
            </a:r>
            <a:endParaRPr lang="es-ES" b="1" dirty="0">
              <a:effectLst>
                <a:glow rad="228600">
                  <a:schemeClr val="accent4">
                    <a:satMod val="175000"/>
                    <a:alpha val="40000"/>
                  </a:schemeClr>
                </a:glow>
              </a:effectLst>
            </a:endParaRPr>
          </a:p>
        </p:txBody>
      </p:sp>
    </p:spTree>
  </p:cSld>
  <p:clrMapOvr>
    <a:masterClrMapping/>
  </p:clrMapOvr>
  <p:transition spd="slow" advTm="19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awesomelyluvvie.com/wp-content/uploads/2014/01/bed-sleep-falls-in.gif"/>
          <p:cNvPicPr>
            <a:picLocks noChangeAspect="1" noChangeArrowheads="1"/>
          </p:cNvPicPr>
          <p:nvPr/>
        </p:nvPicPr>
        <p:blipFill>
          <a:blip r:embed="rId2"/>
          <a:srcRect/>
          <a:stretch>
            <a:fillRect/>
          </a:stretch>
        </p:blipFill>
        <p:spPr bwMode="auto">
          <a:xfrm>
            <a:off x="-1" y="0"/>
            <a:ext cx="9256047" cy="6858000"/>
          </a:xfrm>
          <a:prstGeom prst="rect">
            <a:avLst/>
          </a:prstGeom>
          <a:noFill/>
        </p:spPr>
      </p:pic>
      <p:sp>
        <p:nvSpPr>
          <p:cNvPr id="3" name="2 Rectángulo"/>
          <p:cNvSpPr/>
          <p:nvPr/>
        </p:nvSpPr>
        <p:spPr>
          <a:xfrm>
            <a:off x="571472" y="357166"/>
            <a:ext cx="4786346" cy="2308324"/>
          </a:xfrm>
          <a:prstGeom prst="rect">
            <a:avLst/>
          </a:prstGeom>
        </p:spPr>
        <p:txBody>
          <a:bodyPr wrap="square">
            <a:spAutoFit/>
          </a:bodyPr>
          <a:lstStyle/>
          <a:p>
            <a:r>
              <a:rPr lang="es-ES" b="1" i="1" dirty="0" smtClean="0">
                <a:solidFill>
                  <a:srgbClr val="FFFF00"/>
                </a:solidFill>
                <a:effectLst>
                  <a:glow rad="228600">
                    <a:schemeClr val="accent5">
                      <a:satMod val="175000"/>
                      <a:alpha val="40000"/>
                    </a:schemeClr>
                  </a:glow>
                </a:effectLst>
              </a:rPr>
              <a:t> Nos gusta que nos comprendan en la cama</a:t>
            </a:r>
          </a:p>
          <a:p>
            <a:r>
              <a:rPr lang="es-ES" b="1" i="1" dirty="0" smtClean="0">
                <a:solidFill>
                  <a:srgbClr val="FFFF00"/>
                </a:solidFill>
                <a:effectLst>
                  <a:glow rad="228600">
                    <a:schemeClr val="accent5">
                      <a:satMod val="175000"/>
                      <a:alpha val="40000"/>
                    </a:schemeClr>
                  </a:glow>
                </a:effectLst>
              </a:rPr>
              <a:t>Habrá veces que no nos apetezca practicar sexo. Eso les pasa a ellos también y, sobre todo, es algo que no tiene por qué ver con la otra persona. La clave aquí es que nosotras tengamos la confianza de hablar con ellos y decirles por qué no nos apetece y que ellos, por su parte, sean comprensivos y lo entiendan.</a:t>
            </a:r>
            <a:endParaRPr lang="es-ES" b="1" i="1" dirty="0">
              <a:solidFill>
                <a:srgbClr val="FFFF00"/>
              </a:solidFill>
              <a:effectLst>
                <a:glow rad="228600">
                  <a:schemeClr val="accent5">
                    <a:satMod val="175000"/>
                    <a:alpha val="40000"/>
                  </a:schemeClr>
                </a:glow>
              </a:effectLst>
            </a:endParaRPr>
          </a:p>
        </p:txBody>
      </p:sp>
    </p:spTree>
  </p:cSld>
  <p:clrMapOvr>
    <a:masterClrMapping/>
  </p:clrMapOvr>
  <p:transition spd="slow" advTm="25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i.imgur.com/qaZhyxy.gif"/>
          <p:cNvPicPr>
            <a:picLocks noChangeAspect="1" noChangeArrowheads="1" noCrop="1"/>
          </p:cNvPicPr>
          <p:nvPr/>
        </p:nvPicPr>
        <p:blipFill>
          <a:blip r:embed="rId3"/>
          <a:srcRect/>
          <a:stretch>
            <a:fillRect/>
          </a:stretch>
        </p:blipFill>
        <p:spPr bwMode="auto">
          <a:xfrm>
            <a:off x="-714412" y="0"/>
            <a:ext cx="10572824" cy="6858000"/>
          </a:xfrm>
          <a:prstGeom prst="rect">
            <a:avLst/>
          </a:prstGeom>
          <a:noFill/>
        </p:spPr>
      </p:pic>
      <p:sp>
        <p:nvSpPr>
          <p:cNvPr id="3" name="2 Rectángulo"/>
          <p:cNvSpPr/>
          <p:nvPr/>
        </p:nvSpPr>
        <p:spPr>
          <a:xfrm>
            <a:off x="1142976" y="785794"/>
            <a:ext cx="2286016" cy="1754326"/>
          </a:xfrm>
          <a:prstGeom prst="rect">
            <a:avLst/>
          </a:prstGeom>
        </p:spPr>
        <p:txBody>
          <a:bodyPr wrap="square">
            <a:spAutoFit/>
          </a:bodyPr>
          <a:lstStyle/>
          <a:p>
            <a:pPr algn="ctr"/>
            <a:r>
              <a:rPr lang="es-ES" b="1" dirty="0" smtClean="0">
                <a:solidFill>
                  <a:srgbClr val="FFFF00"/>
                </a:solidFill>
              </a:rPr>
              <a:t>Nos gusta la higiene</a:t>
            </a:r>
          </a:p>
          <a:p>
            <a:pPr algn="ctr"/>
            <a:r>
              <a:rPr lang="es-ES" b="1" dirty="0" smtClean="0">
                <a:solidFill>
                  <a:srgbClr val="FFFF00"/>
                </a:solidFill>
              </a:rPr>
              <a:t>¿Y a quién no? Aliento fresco, duchas diarias, desodorante, perfume... ¡Que no se le escape ni una!</a:t>
            </a:r>
            <a:endParaRPr lang="es-ES" b="1" dirty="0">
              <a:solidFill>
                <a:srgbClr val="FFFF00"/>
              </a:solidFill>
            </a:endParaRPr>
          </a:p>
        </p:txBody>
      </p:sp>
    </p:spTree>
  </p:cSld>
  <p:clrMapOvr>
    <a:masterClrMapping/>
  </p:clrMapOvr>
  <p:transition spd="slow" advTm="15000">
    <p:blinds dir="vert"/>
    <p:sndAc>
      <p:stSnd>
        <p:snd r:embed="rId2" name="celine dion - la bella y la besti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58.tinypic.com/2jdqlqb.gif"/>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14282" y="285728"/>
            <a:ext cx="2000264" cy="3693319"/>
          </a:xfrm>
          <a:prstGeom prst="rect">
            <a:avLst/>
          </a:prstGeom>
        </p:spPr>
        <p:txBody>
          <a:bodyPr wrap="square">
            <a:spAutoFit/>
          </a:bodyPr>
          <a:lstStyle/>
          <a:p>
            <a:r>
              <a:rPr lang="es-ES" b="1" dirty="0" smtClean="0">
                <a:effectLst>
                  <a:glow rad="228600">
                    <a:schemeClr val="accent2">
                      <a:satMod val="175000"/>
                      <a:alpha val="40000"/>
                    </a:schemeClr>
                  </a:glow>
                </a:effectLst>
              </a:rPr>
              <a:t>Hombres y mujeres somos iguales. Si nosotras podemos fregar, ellos también. Si nosotras podemos poner la lavadora, ellos también. Y así con un largo etcétera. ¡Fuera machismos y a repartir las tareas del hogar!</a:t>
            </a:r>
            <a:endParaRPr lang="es-ES" b="1" dirty="0">
              <a:effectLst>
                <a:glow rad="228600">
                  <a:schemeClr val="accent2">
                    <a:satMod val="175000"/>
                    <a:alpha val="40000"/>
                  </a:schemeClr>
                </a:glow>
              </a:effectLst>
            </a:endParaRPr>
          </a:p>
        </p:txBody>
      </p:sp>
    </p:spTree>
  </p:cSld>
  <p:clrMapOvr>
    <a:masterClrMapping/>
  </p:clrMapOvr>
  <p:transition spd="slow" advTm="18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imagenesdeparejasenamorados.com/wp-content/uploads/2015/12/imagenes-de-parejas-enamorados-sin-frases-linda.jpg"/>
          <p:cNvPicPr>
            <a:picLocks noChangeAspect="1" noChangeArrowheads="1"/>
          </p:cNvPicPr>
          <p:nvPr/>
        </p:nvPicPr>
        <p:blipFill>
          <a:blip r:embed="rId2"/>
          <a:srcRect/>
          <a:stretch>
            <a:fillRect/>
          </a:stretch>
        </p:blipFill>
        <p:spPr bwMode="auto">
          <a:xfrm>
            <a:off x="0" y="0"/>
            <a:ext cx="9169616" cy="6858000"/>
          </a:xfrm>
          <a:prstGeom prst="rect">
            <a:avLst/>
          </a:prstGeom>
          <a:noFill/>
        </p:spPr>
      </p:pic>
      <p:sp>
        <p:nvSpPr>
          <p:cNvPr id="23" name="22 Medio marco"/>
          <p:cNvSpPr/>
          <p:nvPr/>
        </p:nvSpPr>
        <p:spPr>
          <a:xfrm rot="2667547">
            <a:off x="3306763" y="627063"/>
            <a:ext cx="2295525"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3429000"/>
          </a:xfrm>
          <a:prstGeom prst="halfFrame">
            <a:avLst>
              <a:gd name="adj1" fmla="val 11127"/>
              <a:gd name="adj2" fmla="val 10708"/>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31425" y="2212456"/>
            <a:ext cx="2154238" cy="2192338"/>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5000"/>
                                        <p:tgtEl>
                                          <p:spTgt spid="21"/>
                                        </p:tgtEl>
                                        <p:attrNameLst>
                                          <p:attrName>ppt_x</p:attrName>
                                        </p:attrNameLst>
                                      </p:cBhvr>
                                      <p:tavLst>
                                        <p:tav tm="0">
                                          <p:val>
                                            <p:strVal val="ppt_x"/>
                                          </p:val>
                                        </p:tav>
                                        <p:tav tm="100000">
                                          <p:val>
                                            <p:strVal val="ppt_x+ppt_w/2"/>
                                          </p:val>
                                        </p:tav>
                                      </p:tavLst>
                                    </p:anim>
                                    <p:anim calcmode="lin" valueType="num">
                                      <p:cBhvr>
                                        <p:cTn id="21" dur="5000"/>
                                        <p:tgtEl>
                                          <p:spTgt spid="21"/>
                                        </p:tgtEl>
                                        <p:attrNameLst>
                                          <p:attrName>ppt_y</p:attrName>
                                        </p:attrNameLst>
                                      </p:cBhvr>
                                      <p:tavLst>
                                        <p:tav tm="0">
                                          <p:val>
                                            <p:strVal val="ppt_y"/>
                                          </p:val>
                                        </p:tav>
                                        <p:tav tm="100000">
                                          <p:val>
                                            <p:strVal val="ppt_y"/>
                                          </p:val>
                                        </p:tav>
                                      </p:tavLst>
                                    </p:anim>
                                    <p:anim calcmode="lin" valueType="num">
                                      <p:cBhvr>
                                        <p:cTn id="22" dur="5000"/>
                                        <p:tgtEl>
                                          <p:spTgt spid="21"/>
                                        </p:tgtEl>
                                        <p:attrNameLst>
                                          <p:attrName>ppt_w</p:attrName>
                                        </p:attrNameLst>
                                      </p:cBhvr>
                                      <p:tavLst>
                                        <p:tav tm="0">
                                          <p:val>
                                            <p:strVal val="ppt_w"/>
                                          </p:val>
                                        </p:tav>
                                        <p:tav tm="100000">
                                          <p:val>
                                            <p:fltVal val="0"/>
                                          </p:val>
                                        </p:tav>
                                      </p:tavLst>
                                    </p:anim>
                                    <p:anim calcmode="lin" valueType="num">
                                      <p:cBhvr>
                                        <p:cTn id="23" dur="5000"/>
                                        <p:tgtEl>
                                          <p:spTgt spid="21"/>
                                        </p:tgtEl>
                                        <p:attrNameLst>
                                          <p:attrName>ppt_h</p:attrName>
                                        </p:attrNameLst>
                                      </p:cBhvr>
                                      <p:tavLst>
                                        <p:tav tm="0">
                                          <p:val>
                                            <p:strVal val="ppt_h"/>
                                          </p:val>
                                        </p:tav>
                                        <p:tav tm="100000">
                                          <p:val>
                                            <p:strVal val="ppt_h"/>
                                          </p:val>
                                        </p:tav>
                                      </p:tavLst>
                                    </p:anim>
                                    <p:set>
                                      <p:cBhvr>
                                        <p:cTn id="24" dur="1" fill="hold">
                                          <p:stCondLst>
                                            <p:cond delay="4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5000"/>
                                        <p:tgtEl>
                                          <p:spTgt spid="23"/>
                                        </p:tgtEl>
                                        <p:attrNameLst>
                                          <p:attrName>ppt_x</p:attrName>
                                        </p:attrNameLst>
                                      </p:cBhvr>
                                      <p:tavLst>
                                        <p:tav tm="0">
                                          <p:val>
                                            <p:strVal val="ppt_x"/>
                                          </p:val>
                                        </p:tav>
                                        <p:tav tm="100000">
                                          <p:val>
                                            <p:strVal val="ppt_x"/>
                                          </p:val>
                                        </p:tav>
                                      </p:tavLst>
                                    </p:anim>
                                    <p:anim calcmode="lin" valueType="num">
                                      <p:cBhvr>
                                        <p:cTn id="27" dur="5000"/>
                                        <p:tgtEl>
                                          <p:spTgt spid="23"/>
                                        </p:tgtEl>
                                        <p:attrNameLst>
                                          <p:attrName>ppt_y</p:attrName>
                                        </p:attrNameLst>
                                      </p:cBhvr>
                                      <p:tavLst>
                                        <p:tav tm="0">
                                          <p:val>
                                            <p:strVal val="ppt_y"/>
                                          </p:val>
                                        </p:tav>
                                        <p:tav tm="100000">
                                          <p:val>
                                            <p:strVal val="ppt_y+ppt_h/2"/>
                                          </p:val>
                                        </p:tav>
                                      </p:tavLst>
                                    </p:anim>
                                    <p:anim calcmode="lin" valueType="num">
                                      <p:cBhvr>
                                        <p:cTn id="28" dur="5000"/>
                                        <p:tgtEl>
                                          <p:spTgt spid="23"/>
                                        </p:tgtEl>
                                        <p:attrNameLst>
                                          <p:attrName>ppt_w</p:attrName>
                                        </p:attrNameLst>
                                      </p:cBhvr>
                                      <p:tavLst>
                                        <p:tav tm="0">
                                          <p:val>
                                            <p:strVal val="ppt_w"/>
                                          </p:val>
                                        </p:tav>
                                        <p:tav tm="100000">
                                          <p:val>
                                            <p:strVal val="ppt_w"/>
                                          </p:val>
                                        </p:tav>
                                      </p:tavLst>
                                    </p:anim>
                                    <p:anim calcmode="lin" valueType="num">
                                      <p:cBhvr>
                                        <p:cTn id="29" dur="5000"/>
                                        <p:tgtEl>
                                          <p:spTgt spid="23"/>
                                        </p:tgtEl>
                                        <p:attrNameLst>
                                          <p:attrName>ppt_h</p:attrName>
                                        </p:attrNameLst>
                                      </p:cBhvr>
                                      <p:tavLst>
                                        <p:tav tm="0">
                                          <p:val>
                                            <p:strVal val="ppt_h"/>
                                          </p:val>
                                        </p:tav>
                                        <p:tav tm="100000">
                                          <p:val>
                                            <p:fltVal val="0"/>
                                          </p:val>
                                        </p:tav>
                                      </p:tavLst>
                                    </p:anim>
                                    <p:set>
                                      <p:cBhvr>
                                        <p:cTn id="30" dur="1" fill="hold">
                                          <p:stCondLst>
                                            <p:cond delay="4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5000"/>
                                        <p:tgtEl>
                                          <p:spTgt spid="25"/>
                                        </p:tgtEl>
                                        <p:attrNameLst>
                                          <p:attrName>ppt_x</p:attrName>
                                        </p:attrNameLst>
                                      </p:cBhvr>
                                      <p:tavLst>
                                        <p:tav tm="0">
                                          <p:val>
                                            <p:strVal val="ppt_x"/>
                                          </p:val>
                                        </p:tav>
                                        <p:tav tm="100000">
                                          <p:val>
                                            <p:strVal val="ppt_x"/>
                                          </p:val>
                                        </p:tav>
                                      </p:tavLst>
                                    </p:anim>
                                    <p:anim calcmode="lin" valueType="num">
                                      <p:cBhvr>
                                        <p:cTn id="33" dur="5000"/>
                                        <p:tgtEl>
                                          <p:spTgt spid="25"/>
                                        </p:tgtEl>
                                        <p:attrNameLst>
                                          <p:attrName>ppt_y</p:attrName>
                                        </p:attrNameLst>
                                      </p:cBhvr>
                                      <p:tavLst>
                                        <p:tav tm="0">
                                          <p:val>
                                            <p:strVal val="ppt_y"/>
                                          </p:val>
                                        </p:tav>
                                        <p:tav tm="100000">
                                          <p:val>
                                            <p:strVal val="ppt_y-ppt_h/2"/>
                                          </p:val>
                                        </p:tav>
                                      </p:tavLst>
                                    </p:anim>
                                    <p:anim calcmode="lin" valueType="num">
                                      <p:cBhvr>
                                        <p:cTn id="34" dur="5000"/>
                                        <p:tgtEl>
                                          <p:spTgt spid="25"/>
                                        </p:tgtEl>
                                        <p:attrNameLst>
                                          <p:attrName>ppt_w</p:attrName>
                                        </p:attrNameLst>
                                      </p:cBhvr>
                                      <p:tavLst>
                                        <p:tav tm="0">
                                          <p:val>
                                            <p:strVal val="ppt_w"/>
                                          </p:val>
                                        </p:tav>
                                        <p:tav tm="100000">
                                          <p:val>
                                            <p:strVal val="ppt_w"/>
                                          </p:val>
                                        </p:tav>
                                      </p:tavLst>
                                    </p:anim>
                                    <p:anim calcmode="lin" valueType="num">
                                      <p:cBhvr>
                                        <p:cTn id="35" dur="5000"/>
                                        <p:tgtEl>
                                          <p:spTgt spid="25"/>
                                        </p:tgtEl>
                                        <p:attrNameLst>
                                          <p:attrName>ppt_h</p:attrName>
                                        </p:attrNameLst>
                                      </p:cBhvr>
                                      <p:tavLst>
                                        <p:tav tm="0">
                                          <p:val>
                                            <p:strVal val="ppt_h"/>
                                          </p:val>
                                        </p:tav>
                                        <p:tav tm="100000">
                                          <p:val>
                                            <p:fltVal val="0"/>
                                          </p:val>
                                        </p:tav>
                                      </p:tavLst>
                                    </p:anim>
                                    <p:set>
                                      <p:cBhvr>
                                        <p:cTn id="36" dur="1" fill="hold">
                                          <p:stCondLst>
                                            <p:cond delay="4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1"/>
                                        </p:tgtEl>
                                        <p:attrNameLst>
                                          <p:attrName>ppt_x</p:attrName>
                                        </p:attrNameLst>
                                      </p:cBhvr>
                                      <p:tavLst>
                                        <p:tav tm="0">
                                          <p:val>
                                            <p:strVal val="ppt_x"/>
                                          </p:val>
                                        </p:tav>
                                        <p:tav tm="100000">
                                          <p:val>
                                            <p:strVal val="ppt_x+ppt_w/2"/>
                                          </p:val>
                                        </p:tav>
                                      </p:tavLst>
                                    </p:anim>
                                    <p:anim calcmode="lin" valueType="num">
                                      <p:cBhvr>
                                        <p:cTn id="39" dur="5000"/>
                                        <p:tgtEl>
                                          <p:spTgt spid="11"/>
                                        </p:tgtEl>
                                        <p:attrNameLst>
                                          <p:attrName>ppt_y</p:attrName>
                                        </p:attrNameLst>
                                      </p:cBhvr>
                                      <p:tavLst>
                                        <p:tav tm="0">
                                          <p:val>
                                            <p:strVal val="ppt_y"/>
                                          </p:val>
                                        </p:tav>
                                        <p:tav tm="100000">
                                          <p:val>
                                            <p:strVal val="ppt_y"/>
                                          </p:val>
                                        </p:tav>
                                      </p:tavLst>
                                    </p:anim>
                                    <p:anim calcmode="lin" valueType="num">
                                      <p:cBhvr>
                                        <p:cTn id="40" dur="5000"/>
                                        <p:tgtEl>
                                          <p:spTgt spid="11"/>
                                        </p:tgtEl>
                                        <p:attrNameLst>
                                          <p:attrName>ppt_w</p:attrName>
                                        </p:attrNameLst>
                                      </p:cBhvr>
                                      <p:tavLst>
                                        <p:tav tm="0">
                                          <p:val>
                                            <p:strVal val="ppt_w"/>
                                          </p:val>
                                        </p:tav>
                                        <p:tav tm="100000">
                                          <p:val>
                                            <p:fltVal val="0"/>
                                          </p:val>
                                        </p:tav>
                                      </p:tavLst>
                                    </p:anim>
                                    <p:anim calcmode="lin" valueType="num">
                                      <p:cBhvr>
                                        <p:cTn id="41" dur="5000"/>
                                        <p:tgtEl>
                                          <p:spTgt spid="11"/>
                                        </p:tgtEl>
                                        <p:attrNameLst>
                                          <p:attrName>ppt_h</p:attrName>
                                        </p:attrNameLst>
                                      </p:cBhvr>
                                      <p:tavLst>
                                        <p:tav tm="0">
                                          <p:val>
                                            <p:strVal val="ppt_h"/>
                                          </p:val>
                                        </p:tav>
                                        <p:tav tm="100000">
                                          <p:val>
                                            <p:strVal val="ppt_h"/>
                                          </p:val>
                                        </p:tav>
                                      </p:tavLst>
                                    </p:anim>
                                    <p:set>
                                      <p:cBhvr>
                                        <p:cTn id="42" dur="1" fill="hold">
                                          <p:stCondLst>
                                            <p:cond delay="4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8"/>
                                        </p:tgtEl>
                                        <p:attrNameLst>
                                          <p:attrName>ppt_x</p:attrName>
                                        </p:attrNameLst>
                                      </p:cBhvr>
                                      <p:tavLst>
                                        <p:tav tm="0">
                                          <p:val>
                                            <p:strVal val="ppt_x"/>
                                          </p:val>
                                        </p:tav>
                                        <p:tav tm="100000">
                                          <p:val>
                                            <p:strVal val="ppt_x+ppt_w/2"/>
                                          </p:val>
                                        </p:tav>
                                      </p:tavLst>
                                    </p:anim>
                                    <p:anim calcmode="lin" valueType="num">
                                      <p:cBhvr>
                                        <p:cTn id="45" dur="5000"/>
                                        <p:tgtEl>
                                          <p:spTgt spid="8"/>
                                        </p:tgtEl>
                                        <p:attrNameLst>
                                          <p:attrName>ppt_y</p:attrName>
                                        </p:attrNameLst>
                                      </p:cBhvr>
                                      <p:tavLst>
                                        <p:tav tm="0">
                                          <p:val>
                                            <p:strVal val="ppt_y"/>
                                          </p:val>
                                        </p:tav>
                                        <p:tav tm="100000">
                                          <p:val>
                                            <p:strVal val="ppt_y"/>
                                          </p:val>
                                        </p:tav>
                                      </p:tavLst>
                                    </p:anim>
                                    <p:anim calcmode="lin" valueType="num">
                                      <p:cBhvr>
                                        <p:cTn id="46" dur="5000"/>
                                        <p:tgtEl>
                                          <p:spTgt spid="8"/>
                                        </p:tgtEl>
                                        <p:attrNameLst>
                                          <p:attrName>ppt_w</p:attrName>
                                        </p:attrNameLst>
                                      </p:cBhvr>
                                      <p:tavLst>
                                        <p:tav tm="0">
                                          <p:val>
                                            <p:strVal val="ppt_w"/>
                                          </p:val>
                                        </p:tav>
                                        <p:tav tm="100000">
                                          <p:val>
                                            <p:fltVal val="0"/>
                                          </p:val>
                                        </p:tav>
                                      </p:tavLst>
                                    </p:anim>
                                    <p:anim calcmode="lin" valueType="num">
                                      <p:cBhvr>
                                        <p:cTn id="47" dur="5000"/>
                                        <p:tgtEl>
                                          <p:spTgt spid="8"/>
                                        </p:tgtEl>
                                        <p:attrNameLst>
                                          <p:attrName>ppt_h</p:attrName>
                                        </p:attrNameLst>
                                      </p:cBhvr>
                                      <p:tavLst>
                                        <p:tav tm="0">
                                          <p:val>
                                            <p:strVal val="ppt_h"/>
                                          </p:val>
                                        </p:tav>
                                        <p:tav tm="100000">
                                          <p:val>
                                            <p:strVal val="ppt_h"/>
                                          </p:val>
                                        </p:tav>
                                      </p:tavLst>
                                    </p:anim>
                                    <p:set>
                                      <p:cBhvr>
                                        <p:cTn id="48" dur="1" fill="hold">
                                          <p:stCondLst>
                                            <p:cond delay="4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5000"/>
                                        <p:tgtEl>
                                          <p:spTgt spid="4"/>
                                        </p:tgtEl>
                                        <p:attrNameLst>
                                          <p:attrName>ppt_x</p:attrName>
                                        </p:attrNameLst>
                                      </p:cBhvr>
                                      <p:tavLst>
                                        <p:tav tm="0">
                                          <p:val>
                                            <p:strVal val="ppt_x"/>
                                          </p:val>
                                        </p:tav>
                                        <p:tav tm="100000">
                                          <p:val>
                                            <p:strVal val="ppt_x-ppt_w/2"/>
                                          </p:val>
                                        </p:tav>
                                      </p:tavLst>
                                    </p:anim>
                                    <p:anim calcmode="lin" valueType="num">
                                      <p:cBhvr>
                                        <p:cTn id="51" dur="5000"/>
                                        <p:tgtEl>
                                          <p:spTgt spid="4"/>
                                        </p:tgtEl>
                                        <p:attrNameLst>
                                          <p:attrName>ppt_y</p:attrName>
                                        </p:attrNameLst>
                                      </p:cBhvr>
                                      <p:tavLst>
                                        <p:tav tm="0">
                                          <p:val>
                                            <p:strVal val="ppt_y"/>
                                          </p:val>
                                        </p:tav>
                                        <p:tav tm="100000">
                                          <p:val>
                                            <p:strVal val="ppt_y"/>
                                          </p:val>
                                        </p:tav>
                                      </p:tavLst>
                                    </p:anim>
                                    <p:anim calcmode="lin" valueType="num">
                                      <p:cBhvr>
                                        <p:cTn id="52" dur="5000"/>
                                        <p:tgtEl>
                                          <p:spTgt spid="4"/>
                                        </p:tgtEl>
                                        <p:attrNameLst>
                                          <p:attrName>ppt_w</p:attrName>
                                        </p:attrNameLst>
                                      </p:cBhvr>
                                      <p:tavLst>
                                        <p:tav tm="0">
                                          <p:val>
                                            <p:strVal val="ppt_w"/>
                                          </p:val>
                                        </p:tav>
                                        <p:tav tm="100000">
                                          <p:val>
                                            <p:fltVal val="0"/>
                                          </p:val>
                                        </p:tav>
                                      </p:tavLst>
                                    </p:anim>
                                    <p:anim calcmode="lin" valueType="num">
                                      <p:cBhvr>
                                        <p:cTn id="53" dur="5000"/>
                                        <p:tgtEl>
                                          <p:spTgt spid="4"/>
                                        </p:tgtEl>
                                        <p:attrNameLst>
                                          <p:attrName>ppt_h</p:attrName>
                                        </p:attrNameLst>
                                      </p:cBhvr>
                                      <p:tavLst>
                                        <p:tav tm="0">
                                          <p:val>
                                            <p:strVal val="ppt_h"/>
                                          </p:val>
                                        </p:tav>
                                        <p:tav tm="100000">
                                          <p:val>
                                            <p:strVal val="ppt_h"/>
                                          </p:val>
                                        </p:tav>
                                      </p:tavLst>
                                    </p:anim>
                                    <p:set>
                                      <p:cBhvr>
                                        <p:cTn id="54" dur="1" fill="hold">
                                          <p:stCondLst>
                                            <p:cond delay="4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5000"/>
                                        <p:tgtEl>
                                          <p:spTgt spid="10"/>
                                        </p:tgtEl>
                                        <p:attrNameLst>
                                          <p:attrName>ppt_x</p:attrName>
                                        </p:attrNameLst>
                                      </p:cBhvr>
                                      <p:tavLst>
                                        <p:tav tm="0">
                                          <p:val>
                                            <p:strVal val="ppt_x"/>
                                          </p:val>
                                        </p:tav>
                                        <p:tav tm="100000">
                                          <p:val>
                                            <p:strVal val="ppt_x-ppt_w/2"/>
                                          </p:val>
                                        </p:tav>
                                      </p:tavLst>
                                    </p:anim>
                                    <p:anim calcmode="lin" valueType="num">
                                      <p:cBhvr>
                                        <p:cTn id="57" dur="5000"/>
                                        <p:tgtEl>
                                          <p:spTgt spid="10"/>
                                        </p:tgtEl>
                                        <p:attrNameLst>
                                          <p:attrName>ppt_y</p:attrName>
                                        </p:attrNameLst>
                                      </p:cBhvr>
                                      <p:tavLst>
                                        <p:tav tm="0">
                                          <p:val>
                                            <p:strVal val="ppt_y"/>
                                          </p:val>
                                        </p:tav>
                                        <p:tav tm="100000">
                                          <p:val>
                                            <p:strVal val="ppt_y"/>
                                          </p:val>
                                        </p:tav>
                                      </p:tavLst>
                                    </p:anim>
                                    <p:anim calcmode="lin" valueType="num">
                                      <p:cBhvr>
                                        <p:cTn id="58" dur="5000"/>
                                        <p:tgtEl>
                                          <p:spTgt spid="10"/>
                                        </p:tgtEl>
                                        <p:attrNameLst>
                                          <p:attrName>ppt_w</p:attrName>
                                        </p:attrNameLst>
                                      </p:cBhvr>
                                      <p:tavLst>
                                        <p:tav tm="0">
                                          <p:val>
                                            <p:strVal val="ppt_w"/>
                                          </p:val>
                                        </p:tav>
                                        <p:tav tm="100000">
                                          <p:val>
                                            <p:fltVal val="0"/>
                                          </p:val>
                                        </p:tav>
                                      </p:tavLst>
                                    </p:anim>
                                    <p:anim calcmode="lin" valueType="num">
                                      <p:cBhvr>
                                        <p:cTn id="59" dur="5000"/>
                                        <p:tgtEl>
                                          <p:spTgt spid="10"/>
                                        </p:tgtEl>
                                        <p:attrNameLst>
                                          <p:attrName>ppt_h</p:attrName>
                                        </p:attrNameLst>
                                      </p:cBhvr>
                                      <p:tavLst>
                                        <p:tav tm="0">
                                          <p:val>
                                            <p:strVal val="ppt_h"/>
                                          </p:val>
                                        </p:tav>
                                        <p:tav tm="100000">
                                          <p:val>
                                            <p:strVal val="ppt_h"/>
                                          </p:val>
                                        </p:tav>
                                      </p:tavLst>
                                    </p:anim>
                                    <p:set>
                                      <p:cBhvr>
                                        <p:cTn id="60" dur="1" fill="hold">
                                          <p:stCondLst>
                                            <p:cond delay="4999"/>
                                          </p:stCondLst>
                                        </p:cTn>
                                        <p:tgtEl>
                                          <p:spTgt spid="10"/>
                                        </p:tgtEl>
                                        <p:attrNameLst>
                                          <p:attrName>style.visibility</p:attrName>
                                        </p:attrNameLst>
                                      </p:cBhvr>
                                      <p:to>
                                        <p:strVal val="hidden"/>
                                      </p:to>
                                    </p:set>
                                  </p:childTnLst>
                                </p:cTn>
                              </p:par>
                              <p:par>
                                <p:cTn id="61" presetID="4" presetClass="entr" presetSubtype="32"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ox(out)">
                                      <p:cBhvr>
                                        <p:cTn id="63"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OSAS QUE LOS HOMBRES AMAN DE UNA MUJER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COSAS QUE LOS HOMBRES AMAN DE UNA MUJER -</Template>
  <TotalTime>12</TotalTime>
  <Words>817</Words>
  <Application>Microsoft Office PowerPoint</Application>
  <PresentationFormat>Presentación en pantalla (4:3)</PresentationFormat>
  <Paragraphs>46</Paragraphs>
  <Slides>28</Slides>
  <Notes>1</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COSAS QUE LOS HOMBRES AMAN DE UNA MUJER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2016-01-05T10:23:50Z</dcterms:created>
  <dcterms:modified xsi:type="dcterms:W3CDTF">2016-01-05T10:35:53Z</dcterms:modified>
</cp:coreProperties>
</file>