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75" r:id="rId4"/>
    <p:sldId id="274" r:id="rId5"/>
    <p:sldId id="260" r:id="rId6"/>
    <p:sldId id="273" r:id="rId7"/>
    <p:sldId id="272" r:id="rId8"/>
    <p:sldId id="271" r:id="rId9"/>
    <p:sldId id="270" r:id="rId10"/>
    <p:sldId id="269" r:id="rId11"/>
    <p:sldId id="268" r:id="rId12"/>
    <p:sldId id="258" r:id="rId13"/>
    <p:sldId id="277" r:id="rId14"/>
    <p:sldId id="276" r:id="rId15"/>
    <p:sldId id="278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SWvBHttH1UqME/YjqnSUA" hashData="oUDcigxW5x1Dx3vjeyrMm4E4g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71" autoAdjust="0"/>
    <p:restoredTop sz="95564" autoAdjust="0"/>
  </p:normalViewPr>
  <p:slideViewPr>
    <p:cSldViewPr>
      <p:cViewPr>
        <p:scale>
          <a:sx n="40" d="100"/>
          <a:sy n="40" d="100"/>
        </p:scale>
        <p:origin x="-129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79B6F-72D4-4A71-93B6-2F77E4DF25FF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D8576-5296-4E1C-839E-14A80C0C09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FD8576-5296-4E1C-839E-14A80C0C09E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FD8576-5296-4E1C-839E-14A80C0C09ED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8AF90-29DD-4203-BE56-17F19800AD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A816-A7C9-4707-955F-66CA28154D3C}" type="datetimeFigureOut">
              <a:rPr lang="es-ES" smtClean="0"/>
              <a:pPr/>
              <a:t>11/11/2012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87280-AC03-4F5C-9573-C7FAEDC500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D249E9-247B-4696-8082-514336B392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nastol.com.ua-27946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0429aba3a1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480" y="1211627"/>
            <a:ext cx="5486564" cy="5646373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786678" y="357166"/>
            <a:ext cx="135732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C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O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N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V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I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V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I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M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O</a:t>
            </a:r>
          </a:p>
          <a:p>
            <a:r>
              <a:rPr lang="es-ES" sz="4000" b="1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S</a:t>
            </a:r>
          </a:p>
          <a:p>
            <a:endParaRPr lang="es-ES" sz="4000" dirty="0"/>
          </a:p>
        </p:txBody>
      </p:sp>
      <p:pic>
        <p:nvPicPr>
          <p:cNvPr id="16388" name="Picture 4" descr="http://static1.glowtxt.com/data1/d/6/2/d6257931d059dbc618bf365488ad054e6cfaa215da39a3ee5e6b4b0d3255bfef95601890afd80709da39a3ee5e6b4b0d3255bfef95601890afd80709364d63b14f2a071269e1578bd100fb06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5869961"/>
            <a:ext cx="2857520" cy="603688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3" name="maria_el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0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000"/>
                            </p:stCondLst>
                            <p:childTnLst>
                              <p:par>
                                <p:cTn id="7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21061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857620" y="1714488"/>
            <a:ext cx="52863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Durante  nuestra  vida  convivimos, muchas veces con sensaciones, sin quererlas o desearlas, pero también con otras que no valoramos en la medida que se merecen</a:t>
            </a:r>
            <a:endParaRPr lang="es-ES" sz="28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8c5bfa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564"/>
            <a:ext cx="9144000" cy="6899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2857488" y="3811012"/>
            <a:ext cx="57150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Convivimos con: la angustia, el dolor, la duda, la soledad, la ansiedad,</a:t>
            </a:r>
            <a:endParaRPr lang="es-ES" sz="2800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mentira, el temor, el rechazo, el desprecio, la venganza propia y la ajena</a:t>
            </a:r>
            <a:endParaRPr lang="es-ES" sz="2800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144000" y="2214554"/>
            <a:ext cx="3000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, </a:t>
            </a:r>
            <a:endParaRPr lang="es-ES" dirty="0"/>
          </a:p>
        </p:txBody>
      </p:sp>
      <p:pic>
        <p:nvPicPr>
          <p:cNvPr id="7" name="6 Imagen" descr="c30385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357158" y="4180344"/>
            <a:ext cx="60722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spc="300" dirty="0" smtClean="0"/>
              <a:t>Con el silencio, con el mal, con el rencor, con la rutina, con los desencantos con los prejuicios, con la falta de humildad, con la ausencia de valores y principios</a:t>
            </a:r>
            <a:endParaRPr lang="es-ES" sz="2800" spc="300" dirty="0" smtClean="0"/>
          </a:p>
          <a:p>
            <a:endParaRPr lang="es-ES" sz="2800" spc="3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ff1032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3386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919008"/>
            <a:ext cx="75009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crítica nuestra y la de ellos, con la ingratitud, con la soberbia de los inútiles que no pueden amar, con la incomprensión, con la inseguridad, con la falta de ilusión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69dbe2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811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429000"/>
            <a:ext cx="46434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conformismo, con el odio, con el olvido, con la pérdida ,con la falta de libertad, con el pasado sin resolver, con la indiferencia, con los malos pensamientos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667ade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771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1428736"/>
            <a:ext cx="40719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el perdón, con la envidia del otro y la de uno, con la falta de  fe, sin un rumbo a seguir, con la impaciencia, con el mal humor de uno y el de los demás, con la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Impotencia de no poder, con el aburrimiento, con la palabra demás...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3357618" y="7143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04e3ab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0947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857192" y="285728"/>
            <a:ext cx="8286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Pero... Siempre hay un pero, también convivimos, con el humor , Con  la alegría, con la risa de uno y la de los demás, con los colores que nos traen paz y armonía, con el sol que nos da energía</a:t>
            </a:r>
            <a:endParaRPr lang="es-ES" sz="2400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912a6baba15d72386c286353f6dd21c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-500098" y="-428652"/>
            <a:ext cx="10085783" cy="77867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642910" y="4500570"/>
            <a:ext cx="75009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posibilidad de conocer la </a:t>
            </a:r>
            <a:r>
              <a:rPr lang="es-ES" sz="24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</a:t>
            </a:r>
            <a:r>
              <a:rPr lang="es-ES" sz="24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de dar amor y de ser correspondido, con la búsqueda de la verdad, con la imaginación, con el bien, con un futuro mejor construido por uno, con el cariño, con el amor, con los afectos</a:t>
            </a:r>
            <a:endParaRPr lang="es-ES" sz="2400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Image du Blog jardinsduciel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404"/>
            <a:ext cx="9144000" cy="9144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071538" y="0"/>
            <a:ext cx="6572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 los abrazos, con las caricias, con la amistad, con charlas placenteras con amigos, con el compañerismo, con la lealtad, con la fe, con proyectos posibles e imposibles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913b9bb78a47a7251f6429ef9048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flowChartDocumen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1142984"/>
            <a:ext cx="57150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distintas manifestaciones del arte, con la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Lectura, la música que nos transporta a lugares que uno solo conoce, con fragancias y perfumes que nos dan lugar al placer, con los recuerdos nostálgicos, y con el otro...</a:t>
            </a:r>
            <a:endParaRPr lang="es-ES" sz="2400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09135ae0e176aefbae794fc10b8c51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01288" cy="74295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11 CuadroTexto"/>
          <p:cNvSpPr txBox="1"/>
          <p:nvPr/>
        </p:nvSpPr>
        <p:spPr>
          <a:xfrm>
            <a:off x="285720" y="3357562"/>
            <a:ext cx="27860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Uno, siempre uno, será el que finalmente decida con que quiere convivir...</a:t>
            </a:r>
            <a:endParaRPr lang="es-ES" sz="2400" spc="3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644098" y="457200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357166"/>
            <a:ext cx="4714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Larmes-de-digitale-a28693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://static1.glowtxt.com/data1/c/d/c/cdc5c75a2d56fc41bad4ebca2bfbb4d7f498dfd0da39a3ee5e6b4b0d3255bfef95601890afd80709da39a3ee5e6b4b0d3255bfef95601890afd80709b4fa45132e1eb3c98012d62499bea0c3.pn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928926" y="5786454"/>
            <a:ext cx="3531814" cy="58389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VIVIM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CONVIVIMOS</Template>
  <TotalTime>0</TotalTime>
  <Words>256</Words>
  <Application>Microsoft Office PowerPoint</Application>
  <PresentationFormat>Presentación en pantalla (4:3)</PresentationFormat>
  <Paragraphs>42</Paragraphs>
  <Slides>14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CONVIVIMOS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2012-11-12T01:47:08Z</dcterms:created>
  <dcterms:modified xsi:type="dcterms:W3CDTF">2012-11-12T01:51:33Z</dcterms:modified>
</cp:coreProperties>
</file>