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8" r:id="rId3"/>
    <p:sldId id="282" r:id="rId4"/>
    <p:sldId id="279" r:id="rId5"/>
    <p:sldId id="262" r:id="rId6"/>
    <p:sldId id="263" r:id="rId7"/>
    <p:sldId id="283" r:id="rId8"/>
    <p:sldId id="265" r:id="rId9"/>
    <p:sldId id="259" r:id="rId10"/>
    <p:sldId id="266" r:id="rId11"/>
    <p:sldId id="284" r:id="rId12"/>
    <p:sldId id="269" r:id="rId13"/>
    <p:sldId id="278" r:id="rId14"/>
    <p:sldId id="264" r:id="rId15"/>
    <p:sldId id="285" r:id="rId16"/>
    <p:sldId id="274" r:id="rId17"/>
    <p:sldId id="270" r:id="rId18"/>
    <p:sldId id="271" r:id="rId19"/>
    <p:sldId id="286" r:id="rId20"/>
    <p:sldId id="267" r:id="rId21"/>
    <p:sldId id="260" r:id="rId22"/>
    <p:sldId id="272" r:id="rId23"/>
    <p:sldId id="287" r:id="rId24"/>
    <p:sldId id="275" r:id="rId25"/>
    <p:sldId id="261" r:id="rId26"/>
    <p:sldId id="288" r:id="rId2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1LphaLJSxfxKhntvXz07A" hashData="UAu5OZaAabCWmiimkWFZ6mg48i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99"/>
    <a:srgbClr val="FFD1E8"/>
    <a:srgbClr val="753805"/>
    <a:srgbClr val="005250"/>
    <a:srgbClr val="009999"/>
    <a:srgbClr val="D60093"/>
    <a:srgbClr val="920000"/>
    <a:srgbClr val="540000"/>
    <a:srgbClr val="4C082A"/>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416"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2B6BA5A-3861-4B1C-95D5-05409284FA77}" type="datetimeFigureOut">
              <a:rPr lang="es-PE" smtClean="0"/>
              <a:pPr/>
              <a:t>16/11/2019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DA81D2-3131-4590-AF1B-FB6117F32169}"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2B6BA5A-3861-4B1C-95D5-05409284FA77}" type="datetimeFigureOut">
              <a:rPr lang="es-PE" smtClean="0"/>
              <a:pPr/>
              <a:t>16/11/2019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9DA81D2-3131-4590-AF1B-FB6117F3216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hyperlink" Target="https://www.shoshan.cl/reflexiones/con_los_ojos_del_corazon.html" TargetMode="External"/><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5.png"/><Relationship Id="rId18" Type="http://schemas.openxmlformats.org/officeDocument/2006/relationships/image" Target="../media/image4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1.png"/><Relationship Id="rId11" Type="http://schemas.openxmlformats.org/officeDocument/2006/relationships/image" Target="../media/image44.png"/><Relationship Id="rId5" Type="http://schemas.openxmlformats.org/officeDocument/2006/relationships/hyperlink" Target="http://www.mispps.com/" TargetMode="External"/><Relationship Id="rId15" Type="http://schemas.openxmlformats.org/officeDocument/2006/relationships/image" Target="../media/image46.png"/><Relationship Id="rId10" Type="http://schemas.openxmlformats.org/officeDocument/2006/relationships/hyperlink" Target="https://www.facebook.com/mispps" TargetMode="External"/><Relationship Id="rId4" Type="http://schemas.openxmlformats.org/officeDocument/2006/relationships/image" Target="../media/image40.png"/><Relationship Id="rId9" Type="http://schemas.openxmlformats.org/officeDocument/2006/relationships/image" Target="../media/image4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272419_kobieta_brunetka_makijaz_kwiaty_roze.jpg"/>
          <p:cNvPicPr>
            <a:picLocks noChangeAspect="1"/>
          </p:cNvPicPr>
          <p:nvPr/>
        </p:nvPicPr>
        <p:blipFill>
          <a:blip r:embed="rId3"/>
          <a:srcRect r="2344"/>
          <a:stretch>
            <a:fillRect/>
          </a:stretch>
        </p:blipFill>
        <p:spPr>
          <a:xfrm>
            <a:off x="2232" y="0"/>
            <a:ext cx="9141768" cy="5143500"/>
          </a:xfrm>
          <a:prstGeom prst="rect">
            <a:avLst/>
          </a:prstGeom>
        </p:spPr>
      </p:pic>
      <p:pic>
        <p:nvPicPr>
          <p:cNvPr id="5" name="4 Imagen" descr="cosas-para-photoshop-png-8.png"/>
          <p:cNvPicPr>
            <a:picLocks noChangeAspect="1"/>
          </p:cNvPicPr>
          <p:nvPr/>
        </p:nvPicPr>
        <p:blipFill>
          <a:blip r:embed="rId4">
            <a:lum bright="10000"/>
          </a:blip>
          <a:stretch>
            <a:fillRect/>
          </a:stretch>
        </p:blipFill>
        <p:spPr>
          <a:xfrm>
            <a:off x="4500562" y="0"/>
            <a:ext cx="2857899" cy="1428950"/>
          </a:xfrm>
          <a:prstGeom prst="rect">
            <a:avLst/>
          </a:prstGeom>
          <a:effectLst>
            <a:reflection blurRad="6350" stA="50000" endA="300" endPos="90000" dir="5400000" sy="-100000" algn="bl" rotWithShape="0"/>
          </a:effectLst>
        </p:spPr>
      </p:pic>
      <p:pic>
        <p:nvPicPr>
          <p:cNvPr id="6" name="5 Imagen" descr="cosas-para-photoshop-png-8.png"/>
          <p:cNvPicPr>
            <a:picLocks noChangeAspect="1"/>
          </p:cNvPicPr>
          <p:nvPr/>
        </p:nvPicPr>
        <p:blipFill>
          <a:blip r:embed="rId4">
            <a:lum bright="10000"/>
          </a:blip>
          <a:stretch>
            <a:fillRect/>
          </a:stretch>
        </p:blipFill>
        <p:spPr>
          <a:xfrm flipH="1">
            <a:off x="1714480" y="0"/>
            <a:ext cx="3000396" cy="1428950"/>
          </a:xfrm>
          <a:prstGeom prst="rect">
            <a:avLst/>
          </a:prstGeom>
          <a:effectLst>
            <a:reflection blurRad="6350" stA="50000" endA="300" endPos="90000" dir="5400000" sy="-100000" algn="bl" rotWithShape="0"/>
          </a:effectLst>
        </p:spPr>
      </p:pic>
      <p:pic>
        <p:nvPicPr>
          <p:cNvPr id="7" name="6 Imagen" descr="cosas-para-photoshop-png-8.png"/>
          <p:cNvPicPr>
            <a:picLocks noChangeAspect="1"/>
          </p:cNvPicPr>
          <p:nvPr/>
        </p:nvPicPr>
        <p:blipFill>
          <a:blip r:embed="rId4">
            <a:lum bright="10000"/>
          </a:blip>
          <a:stretch>
            <a:fillRect/>
          </a:stretch>
        </p:blipFill>
        <p:spPr>
          <a:xfrm>
            <a:off x="4500562" y="714362"/>
            <a:ext cx="2857899" cy="1428950"/>
          </a:xfrm>
          <a:prstGeom prst="rect">
            <a:avLst/>
          </a:prstGeom>
          <a:effectLst>
            <a:reflection blurRad="6350" stA="50000" endA="300" endPos="90000" dir="5400000" sy="-100000" algn="bl" rotWithShape="0"/>
          </a:effectLst>
        </p:spPr>
      </p:pic>
      <p:pic>
        <p:nvPicPr>
          <p:cNvPr id="8" name="7 Imagen" descr="cosas-para-photoshop-png-8.png"/>
          <p:cNvPicPr>
            <a:picLocks noChangeAspect="1"/>
          </p:cNvPicPr>
          <p:nvPr/>
        </p:nvPicPr>
        <p:blipFill>
          <a:blip r:embed="rId4">
            <a:lum bright="10000"/>
          </a:blip>
          <a:stretch>
            <a:fillRect/>
          </a:stretch>
        </p:blipFill>
        <p:spPr>
          <a:xfrm flipH="1">
            <a:off x="1714480" y="714362"/>
            <a:ext cx="3000396" cy="1428950"/>
          </a:xfrm>
          <a:prstGeom prst="rect">
            <a:avLst/>
          </a:prstGeom>
          <a:effectLst>
            <a:reflection blurRad="6350" stA="50000" endA="300" endPos="90000" dir="5400000" sy="-100000" algn="bl" rotWithShape="0"/>
          </a:effectLst>
        </p:spPr>
      </p:pic>
      <p:pic>
        <p:nvPicPr>
          <p:cNvPr id="9" name="8 Imagen" descr="cosas-para-photoshop-png-8.png"/>
          <p:cNvPicPr>
            <a:picLocks noChangeAspect="1"/>
          </p:cNvPicPr>
          <p:nvPr/>
        </p:nvPicPr>
        <p:blipFill>
          <a:blip r:embed="rId4">
            <a:lum bright="10000"/>
          </a:blip>
          <a:stretch>
            <a:fillRect/>
          </a:stretch>
        </p:blipFill>
        <p:spPr>
          <a:xfrm>
            <a:off x="4500562" y="1428742"/>
            <a:ext cx="2857899" cy="1428950"/>
          </a:xfrm>
          <a:prstGeom prst="rect">
            <a:avLst/>
          </a:prstGeom>
          <a:effectLst>
            <a:reflection blurRad="6350" stA="50000" endA="300" endPos="90000" dir="5400000" sy="-100000" algn="bl" rotWithShape="0"/>
          </a:effectLst>
        </p:spPr>
      </p:pic>
      <p:pic>
        <p:nvPicPr>
          <p:cNvPr id="10" name="9 Imagen" descr="cosas-para-photoshop-png-8.png"/>
          <p:cNvPicPr>
            <a:picLocks noChangeAspect="1"/>
          </p:cNvPicPr>
          <p:nvPr/>
        </p:nvPicPr>
        <p:blipFill>
          <a:blip r:embed="rId4">
            <a:lum bright="10000"/>
          </a:blip>
          <a:stretch>
            <a:fillRect/>
          </a:stretch>
        </p:blipFill>
        <p:spPr>
          <a:xfrm flipH="1">
            <a:off x="1714480" y="1428742"/>
            <a:ext cx="3000396" cy="1428950"/>
          </a:xfrm>
          <a:prstGeom prst="rect">
            <a:avLst/>
          </a:prstGeom>
          <a:effectLst>
            <a:reflection blurRad="6350" stA="50000" endA="300" endPos="90000" dir="5400000" sy="-100000" algn="bl" rotWithShape="0"/>
          </a:effectLst>
        </p:spPr>
      </p:pic>
      <p:pic>
        <p:nvPicPr>
          <p:cNvPr id="11" name="10 Imagen" descr="cosas-para-photoshop-png-8.png"/>
          <p:cNvPicPr>
            <a:picLocks noChangeAspect="1"/>
          </p:cNvPicPr>
          <p:nvPr/>
        </p:nvPicPr>
        <p:blipFill>
          <a:blip r:embed="rId4">
            <a:lum bright="10000"/>
          </a:blip>
          <a:stretch>
            <a:fillRect/>
          </a:stretch>
        </p:blipFill>
        <p:spPr>
          <a:xfrm>
            <a:off x="4500562" y="2071684"/>
            <a:ext cx="2857899" cy="1428950"/>
          </a:xfrm>
          <a:prstGeom prst="rect">
            <a:avLst/>
          </a:prstGeom>
          <a:effectLst>
            <a:reflection blurRad="6350" stA="50000" endA="300" endPos="90000" dir="5400000" sy="-100000" algn="bl" rotWithShape="0"/>
          </a:effectLst>
        </p:spPr>
      </p:pic>
      <p:pic>
        <p:nvPicPr>
          <p:cNvPr id="12" name="11 Imagen" descr="cosas-para-photoshop-png-8.png"/>
          <p:cNvPicPr>
            <a:picLocks noChangeAspect="1"/>
          </p:cNvPicPr>
          <p:nvPr/>
        </p:nvPicPr>
        <p:blipFill>
          <a:blip r:embed="rId4">
            <a:lum bright="10000"/>
          </a:blip>
          <a:stretch>
            <a:fillRect/>
          </a:stretch>
        </p:blipFill>
        <p:spPr>
          <a:xfrm flipH="1">
            <a:off x="1714480" y="2071684"/>
            <a:ext cx="3000396" cy="1428950"/>
          </a:xfrm>
          <a:prstGeom prst="rect">
            <a:avLst/>
          </a:prstGeom>
          <a:effectLst>
            <a:reflection blurRad="6350" stA="50000" endA="300" endPos="90000" dir="5400000" sy="-100000" algn="bl" rotWithShape="0"/>
          </a:effectLst>
        </p:spPr>
      </p:pic>
      <p:pic>
        <p:nvPicPr>
          <p:cNvPr id="13" name="12 Imagen" descr="cosas-para-photoshop-png-8.png"/>
          <p:cNvPicPr>
            <a:picLocks noChangeAspect="1"/>
          </p:cNvPicPr>
          <p:nvPr/>
        </p:nvPicPr>
        <p:blipFill>
          <a:blip r:embed="rId4">
            <a:lum bright="10000"/>
          </a:blip>
          <a:stretch>
            <a:fillRect/>
          </a:stretch>
        </p:blipFill>
        <p:spPr>
          <a:xfrm>
            <a:off x="4500562" y="2857502"/>
            <a:ext cx="2857899" cy="1428950"/>
          </a:xfrm>
          <a:prstGeom prst="rect">
            <a:avLst/>
          </a:prstGeom>
          <a:effectLst>
            <a:reflection blurRad="6350" stA="50000" endA="300" endPos="90000" dir="5400000" sy="-100000" algn="bl" rotWithShape="0"/>
          </a:effectLst>
        </p:spPr>
      </p:pic>
      <p:pic>
        <p:nvPicPr>
          <p:cNvPr id="14" name="13 Imagen" descr="cosas-para-photoshop-png-8.png"/>
          <p:cNvPicPr>
            <a:picLocks noChangeAspect="1"/>
          </p:cNvPicPr>
          <p:nvPr/>
        </p:nvPicPr>
        <p:blipFill>
          <a:blip r:embed="rId4">
            <a:lum bright="10000"/>
          </a:blip>
          <a:stretch>
            <a:fillRect/>
          </a:stretch>
        </p:blipFill>
        <p:spPr>
          <a:xfrm flipH="1">
            <a:off x="1714480" y="2857502"/>
            <a:ext cx="3000396" cy="1428950"/>
          </a:xfrm>
          <a:prstGeom prst="rect">
            <a:avLst/>
          </a:prstGeom>
          <a:effectLst>
            <a:reflection blurRad="6350" stA="50000" endA="300" endPos="90000" dir="5400000" sy="-100000" algn="bl" rotWithShape="0"/>
          </a:effectLst>
        </p:spPr>
      </p:pic>
      <p:pic>
        <p:nvPicPr>
          <p:cNvPr id="15" name="14 Imagen" descr="cosas-para-photoshop-png-8.png"/>
          <p:cNvPicPr>
            <a:picLocks noChangeAspect="1"/>
          </p:cNvPicPr>
          <p:nvPr/>
        </p:nvPicPr>
        <p:blipFill>
          <a:blip r:embed="rId4">
            <a:lum bright="10000"/>
          </a:blip>
          <a:stretch>
            <a:fillRect/>
          </a:stretch>
        </p:blipFill>
        <p:spPr>
          <a:xfrm>
            <a:off x="4500562" y="3714550"/>
            <a:ext cx="2857899" cy="1428950"/>
          </a:xfrm>
          <a:prstGeom prst="rect">
            <a:avLst/>
          </a:prstGeom>
          <a:effectLst>
            <a:reflection blurRad="6350" stA="50000" endA="300" endPos="90000" dir="5400000" sy="-100000" algn="bl" rotWithShape="0"/>
          </a:effectLst>
        </p:spPr>
      </p:pic>
      <p:pic>
        <p:nvPicPr>
          <p:cNvPr id="16" name="15 Imagen" descr="cosas-para-photoshop-png-8.png"/>
          <p:cNvPicPr>
            <a:picLocks noChangeAspect="1"/>
          </p:cNvPicPr>
          <p:nvPr/>
        </p:nvPicPr>
        <p:blipFill>
          <a:blip r:embed="rId4">
            <a:lum bright="10000"/>
          </a:blip>
          <a:stretch>
            <a:fillRect/>
          </a:stretch>
        </p:blipFill>
        <p:spPr>
          <a:xfrm flipH="1">
            <a:off x="1714480" y="3714550"/>
            <a:ext cx="3000396" cy="1428950"/>
          </a:xfrm>
          <a:prstGeom prst="rect">
            <a:avLst/>
          </a:prstGeom>
          <a:effectLst>
            <a:reflection blurRad="6350" stA="50000" endA="300" endPos="90000" dir="5400000" sy="-100000" algn="bl" rotWithShape="0"/>
          </a:effectLst>
        </p:spPr>
      </p:pic>
      <p:pic>
        <p:nvPicPr>
          <p:cNvPr id="17" name="16 Imagen" descr="cooltext341582537092470.png"/>
          <p:cNvPicPr>
            <a:picLocks noChangeAspect="1"/>
          </p:cNvPicPr>
          <p:nvPr/>
        </p:nvPicPr>
        <p:blipFill>
          <a:blip r:embed="rId5">
            <a:grayscl/>
            <a:lum contrast="40000"/>
          </a:blip>
          <a:stretch>
            <a:fillRect/>
          </a:stretch>
        </p:blipFill>
        <p:spPr>
          <a:xfrm>
            <a:off x="1000100" y="428610"/>
            <a:ext cx="1240905" cy="905524"/>
          </a:xfrm>
          <a:prstGeom prst="rect">
            <a:avLst/>
          </a:prstGeom>
        </p:spPr>
      </p:pic>
      <p:pic>
        <p:nvPicPr>
          <p:cNvPr id="18" name="17 Imagen" descr="cooltext341582551398349.png"/>
          <p:cNvPicPr>
            <a:picLocks noChangeAspect="1"/>
          </p:cNvPicPr>
          <p:nvPr/>
        </p:nvPicPr>
        <p:blipFill>
          <a:blip r:embed="rId6">
            <a:grayscl/>
            <a:lum contrast="40000"/>
          </a:blip>
          <a:stretch>
            <a:fillRect/>
          </a:stretch>
        </p:blipFill>
        <p:spPr>
          <a:xfrm>
            <a:off x="2357422" y="428610"/>
            <a:ext cx="1357322" cy="927503"/>
          </a:xfrm>
          <a:prstGeom prst="rect">
            <a:avLst/>
          </a:prstGeom>
        </p:spPr>
      </p:pic>
      <p:pic>
        <p:nvPicPr>
          <p:cNvPr id="19" name="18 Imagen" descr="cooltext341582564291779.png"/>
          <p:cNvPicPr>
            <a:picLocks noChangeAspect="1"/>
          </p:cNvPicPr>
          <p:nvPr/>
        </p:nvPicPr>
        <p:blipFill>
          <a:blip r:embed="rId7">
            <a:grayscl/>
            <a:lum contrast="40000"/>
          </a:blip>
          <a:stretch>
            <a:fillRect/>
          </a:stretch>
        </p:blipFill>
        <p:spPr>
          <a:xfrm>
            <a:off x="3786182" y="500048"/>
            <a:ext cx="1479327" cy="968481"/>
          </a:xfrm>
          <a:prstGeom prst="rect">
            <a:avLst/>
          </a:prstGeom>
        </p:spPr>
      </p:pic>
      <p:pic>
        <p:nvPicPr>
          <p:cNvPr id="21" name="20 Imagen" descr="cooltext341582574558926.png"/>
          <p:cNvPicPr>
            <a:picLocks noChangeAspect="1"/>
          </p:cNvPicPr>
          <p:nvPr/>
        </p:nvPicPr>
        <p:blipFill>
          <a:blip r:embed="rId8">
            <a:grayscl/>
            <a:lum contrast="40000"/>
          </a:blip>
          <a:stretch>
            <a:fillRect/>
          </a:stretch>
        </p:blipFill>
        <p:spPr>
          <a:xfrm>
            <a:off x="2500298" y="1643056"/>
            <a:ext cx="1143008" cy="844384"/>
          </a:xfrm>
          <a:prstGeom prst="rect">
            <a:avLst/>
          </a:prstGeom>
        </p:spPr>
      </p:pic>
      <p:pic>
        <p:nvPicPr>
          <p:cNvPr id="22" name="21 Imagen" descr="cooltext341582489485624.png"/>
          <p:cNvPicPr>
            <a:picLocks noChangeAspect="1"/>
          </p:cNvPicPr>
          <p:nvPr/>
        </p:nvPicPr>
        <p:blipFill>
          <a:blip r:embed="rId9">
            <a:grayscl/>
            <a:lum contrast="40000"/>
          </a:blip>
          <a:stretch>
            <a:fillRect/>
          </a:stretch>
        </p:blipFill>
        <p:spPr>
          <a:xfrm>
            <a:off x="1857356" y="2643188"/>
            <a:ext cx="2428892" cy="886217"/>
          </a:xfrm>
          <a:prstGeom prst="rect">
            <a:avLst/>
          </a:prstGeom>
        </p:spPr>
      </p:pic>
      <p:pic>
        <p:nvPicPr>
          <p:cNvPr id="18434" name="Picture 2" descr="Rendered Image"/>
          <p:cNvPicPr>
            <a:picLocks noChangeAspect="1" noChangeArrowheads="1"/>
          </p:cNvPicPr>
          <p:nvPr/>
        </p:nvPicPr>
        <p:blipFill>
          <a:blip r:embed="rId10">
            <a:grayscl/>
            <a:lum contrast="40000"/>
          </a:blip>
          <a:srcRect/>
          <a:stretch>
            <a:fillRect/>
          </a:stretch>
        </p:blipFill>
        <p:spPr bwMode="auto">
          <a:xfrm>
            <a:off x="714347" y="3786196"/>
            <a:ext cx="2000265" cy="310673"/>
          </a:xfrm>
          <a:prstGeom prst="rect">
            <a:avLst/>
          </a:prstGeom>
          <a:noFill/>
        </p:spPr>
      </p:pic>
      <p:pic>
        <p:nvPicPr>
          <p:cNvPr id="23" name="22 Imagen" descr="272419_kobieta_brunetka_makijaz_kwiaty_roze.jpg"/>
          <p:cNvPicPr>
            <a:picLocks noChangeAspect="1"/>
          </p:cNvPicPr>
          <p:nvPr/>
        </p:nvPicPr>
        <p:blipFill>
          <a:blip r:embed="rId3"/>
          <a:srcRect r="2344"/>
          <a:stretch>
            <a:fillRect/>
          </a:stretch>
        </p:blipFill>
        <p:spPr>
          <a:xfrm>
            <a:off x="2232" y="0"/>
            <a:ext cx="9141768" cy="5143500"/>
          </a:xfrm>
          <a:prstGeom prst="rect">
            <a:avLst/>
          </a:prstGeom>
        </p:spPr>
      </p:pic>
    </p:spTree>
  </p:cSld>
  <p:clrMapOvr>
    <a:masterClrMapping/>
  </p:clrMapOvr>
  <p:transition advClick="0" advTm="28000">
    <p:sndAc>
      <p:stSnd loop="1">
        <p:snd r:embed="rId2" name="Ernesto Cortazar - Emmanuel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ppt_x"/>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ppt_x"/>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ppt_x"/>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0"/>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3"/>
                                        </p:tgtEl>
                                        <p:attrNameLst>
                                          <p:attrName>style.visibility</p:attrName>
                                        </p:attrNameLst>
                                      </p:cBhvr>
                                      <p:to>
                                        <p:strVal val="visible"/>
                                      </p:to>
                                    </p:set>
                                    <p:anim calcmode="lin" valueType="num">
                                      <p:cBhvr>
                                        <p:cTn id="154" dur="2000" fill="hold"/>
                                        <p:tgtEl>
                                          <p:spTgt spid="3"/>
                                        </p:tgtEl>
                                        <p:attrNameLst>
                                          <p:attrName>ppt_x</p:attrName>
                                        </p:attrNameLst>
                                      </p:cBhvr>
                                      <p:tavLst>
                                        <p:tav tm="0">
                                          <p:val>
                                            <p:strVal val="#ppt_x"/>
                                          </p:val>
                                        </p:tav>
                                        <p:tav tm="100000">
                                          <p:val>
                                            <p:strVal val="#ppt_x"/>
                                          </p:val>
                                        </p:tav>
                                      </p:tavLst>
                                    </p:anim>
                                    <p:anim calcmode="lin" valueType="num">
                                      <p:cBhvr>
                                        <p:cTn id="155" dur="2000" fill="hold"/>
                                        <p:tgtEl>
                                          <p:spTgt spid="3"/>
                                        </p:tgtEl>
                                        <p:attrNameLst>
                                          <p:attrName>ppt_y</p:attrName>
                                        </p:attrNameLst>
                                      </p:cBhvr>
                                      <p:tavLst>
                                        <p:tav tm="0">
                                          <p:val>
                                            <p:strVal val="#ppt_y-#ppt_h/2"/>
                                          </p:val>
                                        </p:tav>
                                        <p:tav tm="100000">
                                          <p:val>
                                            <p:strVal val="#ppt_y"/>
                                          </p:val>
                                        </p:tav>
                                      </p:tavLst>
                                    </p:anim>
                                    <p:anim calcmode="lin" valueType="num">
                                      <p:cBhvr>
                                        <p:cTn id="156" dur="2000" fill="hold"/>
                                        <p:tgtEl>
                                          <p:spTgt spid="3"/>
                                        </p:tgtEl>
                                        <p:attrNameLst>
                                          <p:attrName>ppt_w</p:attrName>
                                        </p:attrNameLst>
                                      </p:cBhvr>
                                      <p:tavLst>
                                        <p:tav tm="0">
                                          <p:val>
                                            <p:strVal val="#ppt_w"/>
                                          </p:val>
                                        </p:tav>
                                        <p:tav tm="100000">
                                          <p:val>
                                            <p:strVal val="#ppt_w"/>
                                          </p:val>
                                        </p:tav>
                                      </p:tavLst>
                                    </p:anim>
                                    <p:anim calcmode="lin" valueType="num">
                                      <p:cBhvr>
                                        <p:cTn id="157" dur="2000" fill="hold"/>
                                        <p:tgtEl>
                                          <p:spTgt spid="3"/>
                                        </p:tgtEl>
                                        <p:attrNameLst>
                                          <p:attrName>ppt_h</p:attrName>
                                        </p:attrNameLst>
                                      </p:cBhvr>
                                      <p:tavLst>
                                        <p:tav tm="0">
                                          <p:val>
                                            <p:fltVal val="0"/>
                                          </p:val>
                                        </p:tav>
                                        <p:tav tm="100000">
                                          <p:val>
                                            <p:strVal val="#ppt_h"/>
                                          </p:val>
                                        </p:tav>
                                      </p:tavLst>
                                    </p:anim>
                                  </p:childTnLst>
                                </p:cTn>
                              </p:par>
                            </p:childTnLst>
                          </p:cTn>
                        </p:par>
                        <p:par>
                          <p:cTn id="158" fill="hold">
                            <p:stCondLst>
                              <p:cond delay="8000"/>
                            </p:stCondLst>
                            <p:childTnLst>
                              <p:par>
                                <p:cTn id="159" presetID="52" presetClass="entr" presetSubtype="0" fill="hold" nodeType="afterEffect">
                                  <p:stCondLst>
                                    <p:cond delay="0"/>
                                  </p:stCondLst>
                                  <p:childTnLst>
                                    <p:set>
                                      <p:cBhvr>
                                        <p:cTn id="160" dur="1" fill="hold">
                                          <p:stCondLst>
                                            <p:cond delay="0"/>
                                          </p:stCondLst>
                                        </p:cTn>
                                        <p:tgtEl>
                                          <p:spTgt spid="17"/>
                                        </p:tgtEl>
                                        <p:attrNameLst>
                                          <p:attrName>style.visibility</p:attrName>
                                        </p:attrNameLst>
                                      </p:cBhvr>
                                      <p:to>
                                        <p:strVal val="visible"/>
                                      </p:to>
                                    </p:set>
                                    <p:animScale>
                                      <p:cBhvr>
                                        <p:cTn id="161"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2" dur="2000" decel="50000" fill="hold">
                                          <p:stCondLst>
                                            <p:cond delay="0"/>
                                          </p:stCondLst>
                                        </p:cTn>
                                        <p:tgtEl>
                                          <p:spTgt spid="17"/>
                                        </p:tgtEl>
                                        <p:attrNameLst>
                                          <p:attrName>ppt_x</p:attrName>
                                          <p:attrName>ppt_y</p:attrName>
                                        </p:attrNameLst>
                                      </p:cBhvr>
                                    </p:animMotion>
                                    <p:animEffect transition="in" filter="fade">
                                      <p:cBhvr>
                                        <p:cTn id="163" dur="2000"/>
                                        <p:tgtEl>
                                          <p:spTgt spid="17"/>
                                        </p:tgtEl>
                                      </p:cBhvr>
                                    </p:animEffect>
                                  </p:childTnLst>
                                </p:cTn>
                              </p:par>
                            </p:childTnLst>
                          </p:cTn>
                        </p:par>
                        <p:par>
                          <p:cTn id="164" fill="hold">
                            <p:stCondLst>
                              <p:cond delay="10000"/>
                            </p:stCondLst>
                            <p:childTnLst>
                              <p:par>
                                <p:cTn id="165" presetID="52" presetClass="entr" presetSubtype="0" fill="hold" nodeType="afterEffect">
                                  <p:stCondLst>
                                    <p:cond delay="0"/>
                                  </p:stCondLst>
                                  <p:childTnLst>
                                    <p:set>
                                      <p:cBhvr>
                                        <p:cTn id="166" dur="1" fill="hold">
                                          <p:stCondLst>
                                            <p:cond delay="0"/>
                                          </p:stCondLst>
                                        </p:cTn>
                                        <p:tgtEl>
                                          <p:spTgt spid="18"/>
                                        </p:tgtEl>
                                        <p:attrNameLst>
                                          <p:attrName>style.visibility</p:attrName>
                                        </p:attrNameLst>
                                      </p:cBhvr>
                                      <p:to>
                                        <p:strVal val="visible"/>
                                      </p:to>
                                    </p:set>
                                    <p:animScale>
                                      <p:cBhvr>
                                        <p:cTn id="167"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8" dur="2000" decel="50000" fill="hold">
                                          <p:stCondLst>
                                            <p:cond delay="0"/>
                                          </p:stCondLst>
                                        </p:cTn>
                                        <p:tgtEl>
                                          <p:spTgt spid="18"/>
                                        </p:tgtEl>
                                        <p:attrNameLst>
                                          <p:attrName>ppt_x</p:attrName>
                                          <p:attrName>ppt_y</p:attrName>
                                        </p:attrNameLst>
                                      </p:cBhvr>
                                    </p:animMotion>
                                    <p:animEffect transition="in" filter="fade">
                                      <p:cBhvr>
                                        <p:cTn id="169" dur="2000"/>
                                        <p:tgtEl>
                                          <p:spTgt spid="18"/>
                                        </p:tgtEl>
                                      </p:cBhvr>
                                    </p:animEffect>
                                  </p:childTnLst>
                                </p:cTn>
                              </p:par>
                            </p:childTnLst>
                          </p:cTn>
                        </p:par>
                        <p:par>
                          <p:cTn id="170" fill="hold">
                            <p:stCondLst>
                              <p:cond delay="12000"/>
                            </p:stCondLst>
                            <p:childTnLst>
                              <p:par>
                                <p:cTn id="171" presetID="52" presetClass="entr" presetSubtype="0" fill="hold" nodeType="afterEffect">
                                  <p:stCondLst>
                                    <p:cond delay="0"/>
                                  </p:stCondLst>
                                  <p:childTnLst>
                                    <p:set>
                                      <p:cBhvr>
                                        <p:cTn id="172" dur="1" fill="hold">
                                          <p:stCondLst>
                                            <p:cond delay="0"/>
                                          </p:stCondLst>
                                        </p:cTn>
                                        <p:tgtEl>
                                          <p:spTgt spid="19"/>
                                        </p:tgtEl>
                                        <p:attrNameLst>
                                          <p:attrName>style.visibility</p:attrName>
                                        </p:attrNameLst>
                                      </p:cBhvr>
                                      <p:to>
                                        <p:strVal val="visible"/>
                                      </p:to>
                                    </p:set>
                                    <p:animScale>
                                      <p:cBhvr>
                                        <p:cTn id="173"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4" dur="2000" decel="50000" fill="hold">
                                          <p:stCondLst>
                                            <p:cond delay="0"/>
                                          </p:stCondLst>
                                        </p:cTn>
                                        <p:tgtEl>
                                          <p:spTgt spid="19"/>
                                        </p:tgtEl>
                                        <p:attrNameLst>
                                          <p:attrName>ppt_x</p:attrName>
                                          <p:attrName>ppt_y</p:attrName>
                                        </p:attrNameLst>
                                      </p:cBhvr>
                                    </p:animMotion>
                                    <p:animEffect transition="in" filter="fade">
                                      <p:cBhvr>
                                        <p:cTn id="175" dur="2000"/>
                                        <p:tgtEl>
                                          <p:spTgt spid="19"/>
                                        </p:tgtEl>
                                      </p:cBhvr>
                                    </p:animEffect>
                                  </p:childTnLst>
                                </p:cTn>
                              </p:par>
                            </p:childTnLst>
                          </p:cTn>
                        </p:par>
                        <p:par>
                          <p:cTn id="176" fill="hold">
                            <p:stCondLst>
                              <p:cond delay="14000"/>
                            </p:stCondLst>
                            <p:childTnLst>
                              <p:par>
                                <p:cTn id="177" presetID="52" presetClass="entr" presetSubtype="0" fill="hold" nodeType="afterEffect">
                                  <p:stCondLst>
                                    <p:cond delay="0"/>
                                  </p:stCondLst>
                                  <p:childTnLst>
                                    <p:set>
                                      <p:cBhvr>
                                        <p:cTn id="178" dur="1" fill="hold">
                                          <p:stCondLst>
                                            <p:cond delay="0"/>
                                          </p:stCondLst>
                                        </p:cTn>
                                        <p:tgtEl>
                                          <p:spTgt spid="21"/>
                                        </p:tgtEl>
                                        <p:attrNameLst>
                                          <p:attrName>style.visibility</p:attrName>
                                        </p:attrNameLst>
                                      </p:cBhvr>
                                      <p:to>
                                        <p:strVal val="visible"/>
                                      </p:to>
                                    </p:set>
                                    <p:animScale>
                                      <p:cBhvr>
                                        <p:cTn id="179"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0" dur="2000" decel="50000" fill="hold">
                                          <p:stCondLst>
                                            <p:cond delay="0"/>
                                          </p:stCondLst>
                                        </p:cTn>
                                        <p:tgtEl>
                                          <p:spTgt spid="21"/>
                                        </p:tgtEl>
                                        <p:attrNameLst>
                                          <p:attrName>ppt_x</p:attrName>
                                          <p:attrName>ppt_y</p:attrName>
                                        </p:attrNameLst>
                                      </p:cBhvr>
                                    </p:animMotion>
                                    <p:animEffect transition="in" filter="fade">
                                      <p:cBhvr>
                                        <p:cTn id="181" dur="2000"/>
                                        <p:tgtEl>
                                          <p:spTgt spid="21"/>
                                        </p:tgtEl>
                                      </p:cBhvr>
                                    </p:animEffect>
                                  </p:childTnLst>
                                </p:cTn>
                              </p:par>
                            </p:childTnLst>
                          </p:cTn>
                        </p:par>
                        <p:par>
                          <p:cTn id="182" fill="hold">
                            <p:stCondLst>
                              <p:cond delay="16000"/>
                            </p:stCondLst>
                            <p:childTnLst>
                              <p:par>
                                <p:cTn id="183" presetID="52" presetClass="entr" presetSubtype="0" fill="hold" nodeType="afterEffect">
                                  <p:stCondLst>
                                    <p:cond delay="0"/>
                                  </p:stCondLst>
                                  <p:childTnLst>
                                    <p:set>
                                      <p:cBhvr>
                                        <p:cTn id="184" dur="1" fill="hold">
                                          <p:stCondLst>
                                            <p:cond delay="0"/>
                                          </p:stCondLst>
                                        </p:cTn>
                                        <p:tgtEl>
                                          <p:spTgt spid="22"/>
                                        </p:tgtEl>
                                        <p:attrNameLst>
                                          <p:attrName>style.visibility</p:attrName>
                                        </p:attrNameLst>
                                      </p:cBhvr>
                                      <p:to>
                                        <p:strVal val="visible"/>
                                      </p:to>
                                    </p:set>
                                    <p:animScale>
                                      <p:cBhvr>
                                        <p:cTn id="185" dur="2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6" dur="2000" decel="50000" fill="hold">
                                          <p:stCondLst>
                                            <p:cond delay="0"/>
                                          </p:stCondLst>
                                        </p:cTn>
                                        <p:tgtEl>
                                          <p:spTgt spid="22"/>
                                        </p:tgtEl>
                                        <p:attrNameLst>
                                          <p:attrName>ppt_x</p:attrName>
                                          <p:attrName>ppt_y</p:attrName>
                                        </p:attrNameLst>
                                      </p:cBhvr>
                                    </p:animMotion>
                                    <p:animEffect transition="in" filter="fade">
                                      <p:cBhvr>
                                        <p:cTn id="187" dur="2000"/>
                                        <p:tgtEl>
                                          <p:spTgt spid="22"/>
                                        </p:tgtEl>
                                      </p:cBhvr>
                                    </p:animEffect>
                                  </p:childTnLst>
                                </p:cTn>
                              </p:par>
                            </p:childTnLst>
                          </p:cTn>
                        </p:par>
                        <p:par>
                          <p:cTn id="188" fill="hold">
                            <p:stCondLst>
                              <p:cond delay="18000"/>
                            </p:stCondLst>
                            <p:childTnLst>
                              <p:par>
                                <p:cTn id="189" presetID="52" presetClass="entr" presetSubtype="0" fill="hold" nodeType="afterEffect">
                                  <p:stCondLst>
                                    <p:cond delay="0"/>
                                  </p:stCondLst>
                                  <p:childTnLst>
                                    <p:set>
                                      <p:cBhvr>
                                        <p:cTn id="190" dur="1" fill="hold">
                                          <p:stCondLst>
                                            <p:cond delay="0"/>
                                          </p:stCondLst>
                                        </p:cTn>
                                        <p:tgtEl>
                                          <p:spTgt spid="18434"/>
                                        </p:tgtEl>
                                        <p:attrNameLst>
                                          <p:attrName>style.visibility</p:attrName>
                                        </p:attrNameLst>
                                      </p:cBhvr>
                                      <p:to>
                                        <p:strVal val="visible"/>
                                      </p:to>
                                    </p:set>
                                    <p:animScale>
                                      <p:cBhvr>
                                        <p:cTn id="191" dur="2000" decel="50000" fill="hold">
                                          <p:stCondLst>
                                            <p:cond delay="0"/>
                                          </p:stCondLst>
                                        </p:cTn>
                                        <p:tgtEl>
                                          <p:spTgt spid="184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2" dur="2000" decel="50000" fill="hold">
                                          <p:stCondLst>
                                            <p:cond delay="0"/>
                                          </p:stCondLst>
                                        </p:cTn>
                                        <p:tgtEl>
                                          <p:spTgt spid="18434"/>
                                        </p:tgtEl>
                                        <p:attrNameLst>
                                          <p:attrName>ppt_x</p:attrName>
                                          <p:attrName>ppt_y</p:attrName>
                                        </p:attrNameLst>
                                      </p:cBhvr>
                                    </p:animMotion>
                                    <p:animEffect transition="in" filter="fade">
                                      <p:cBhvr>
                                        <p:cTn id="193"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Imagen1.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928794" y="857238"/>
            <a:ext cx="5715040"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Cuántas veces al ver una rosa me he detenido a pensar en su forma</a:t>
            </a:r>
            <a:r>
              <a:rPr lang="es-PE" sz="1600" dirty="0" smtClean="0">
                <a:solidFill>
                  <a:schemeClr val="bg1"/>
                </a:solidFill>
                <a:effectLst>
                  <a:outerShdw blurRad="38100" dist="38100" dir="2700000" algn="tl">
                    <a:srgbClr val="000000">
                      <a:alpha val="43137"/>
                    </a:srgbClr>
                  </a:outerShdw>
                </a:effectLst>
              </a:rPr>
              <a:t>, en su olor, en la suavidad de sus pétalos... en la perfección de su estructura... y me pregunto qué tendría en mente su Creador, al momento de crear tanta perfección.</a:t>
            </a:r>
          </a:p>
          <a:p>
            <a:pPr algn="ctr"/>
            <a:r>
              <a:rPr lang="es-PE" sz="1600" b="1" dirty="0" smtClean="0">
                <a:solidFill>
                  <a:schemeClr val="bg1"/>
                </a:solidFill>
                <a:effectLst>
                  <a:outerShdw blurRad="38100" dist="38100" dir="2700000" algn="tl">
                    <a:srgbClr val="000000">
                      <a:alpha val="43137"/>
                    </a:srgbClr>
                  </a:outerShdw>
                </a:effectLst>
              </a:rPr>
              <a:t> ¿Sólo para deleitar el corazón del ser humano o tal vez para adornar la tierra?</a:t>
            </a:r>
          </a:p>
          <a:p>
            <a:pPr algn="ctr"/>
            <a:endParaRPr lang="es-PE" sz="1600" b="1" dirty="0">
              <a:solidFill>
                <a:schemeClr val="bg1"/>
              </a:solidFill>
              <a:effectLst>
                <a:outerShdw blurRad="38100" dist="38100" dir="2700000" algn="tl">
                  <a:srgbClr val="000000">
                    <a:alpha val="43137"/>
                  </a:srgbClr>
                </a:outerShdw>
              </a:effectLst>
            </a:endParaRPr>
          </a:p>
        </p:txBody>
      </p:sp>
      <p:pic>
        <p:nvPicPr>
          <p:cNvPr id="4" name="3 Imagen" descr="580b585b2edbce24c47b2698.png"/>
          <p:cNvPicPr>
            <a:picLocks noChangeAspect="1"/>
          </p:cNvPicPr>
          <p:nvPr/>
        </p:nvPicPr>
        <p:blipFill>
          <a:blip r:embed="rId3" cstate="print"/>
          <a:stretch>
            <a:fillRect/>
          </a:stretch>
        </p:blipFill>
        <p:spPr>
          <a:xfrm>
            <a:off x="3286116" y="2071684"/>
            <a:ext cx="2286016" cy="2447689"/>
          </a:xfrm>
          <a:prstGeom prst="rect">
            <a:avLst/>
          </a:prstGeom>
        </p:spPr>
      </p:pic>
      <p:sp>
        <p:nvSpPr>
          <p:cNvPr id="5" name="4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4C082A"/>
            </a:gs>
            <a:gs pos="50000">
              <a:srgbClr val="FF3399">
                <a:shade val="67500"/>
                <a:satMod val="115000"/>
              </a:srgbClr>
            </a:gs>
            <a:gs pos="100000">
              <a:srgbClr val="FF3399">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3" name="2 Imagen" descr="235657_kobieta-makijaz-roze.jpg"/>
          <p:cNvPicPr>
            <a:picLocks noChangeAspect="1"/>
          </p:cNvPicPr>
          <p:nvPr/>
        </p:nvPicPr>
        <p:blipFill>
          <a:blip r:embed="rId2"/>
          <a:stretch>
            <a:fillRect/>
          </a:stretch>
        </p:blipFill>
        <p:spPr>
          <a:xfrm>
            <a:off x="0" y="0"/>
            <a:ext cx="9141768" cy="5143500"/>
          </a:xfrm>
          <a:prstGeom prst="rect">
            <a:avLst/>
          </a:prstGeom>
        </p:spPr>
      </p:pic>
      <p:pic>
        <p:nvPicPr>
          <p:cNvPr id="4" name="3 Imagen" descr="tLg9Pf1.png"/>
          <p:cNvPicPr>
            <a:picLocks noChangeAspect="1"/>
          </p:cNvPicPr>
          <p:nvPr/>
        </p:nvPicPr>
        <p:blipFill>
          <a:blip r:embed="rId3">
            <a:lum contrast="40000"/>
          </a:blip>
          <a:stretch>
            <a:fillRect/>
          </a:stretch>
        </p:blipFill>
        <p:spPr>
          <a:xfrm>
            <a:off x="2352781" y="0"/>
            <a:ext cx="2362474" cy="1000114"/>
          </a:xfrm>
          <a:prstGeom prst="rect">
            <a:avLst/>
          </a:prstGeom>
          <a:effectLst>
            <a:reflection blurRad="6350" stA="50000" endA="300" endPos="90000" dir="5400000" sy="-100000" algn="bl" rotWithShape="0"/>
          </a:effectLst>
        </p:spPr>
      </p:pic>
      <p:pic>
        <p:nvPicPr>
          <p:cNvPr id="5" name="4 Imagen" descr="tLg9Pf1.png"/>
          <p:cNvPicPr>
            <a:picLocks noChangeAspect="1"/>
          </p:cNvPicPr>
          <p:nvPr/>
        </p:nvPicPr>
        <p:blipFill>
          <a:blip r:embed="rId3">
            <a:lum contrast="40000"/>
          </a:blip>
          <a:stretch>
            <a:fillRect/>
          </a:stretch>
        </p:blipFill>
        <p:spPr>
          <a:xfrm flipH="1">
            <a:off x="4643438" y="0"/>
            <a:ext cx="2143140" cy="1000114"/>
          </a:xfrm>
          <a:prstGeom prst="rect">
            <a:avLst/>
          </a:prstGeom>
          <a:effectLst>
            <a:reflection blurRad="6350" stA="50000" endA="300" endPos="90000" dir="5400000" sy="-100000" algn="bl" rotWithShape="0"/>
          </a:effectLst>
        </p:spPr>
      </p:pic>
      <p:pic>
        <p:nvPicPr>
          <p:cNvPr id="6" name="5 Imagen" descr="tLg9Pf1.png"/>
          <p:cNvPicPr>
            <a:picLocks noChangeAspect="1"/>
          </p:cNvPicPr>
          <p:nvPr/>
        </p:nvPicPr>
        <p:blipFill>
          <a:blip r:embed="rId3">
            <a:lum contrast="40000"/>
          </a:blip>
          <a:stretch>
            <a:fillRect/>
          </a:stretch>
        </p:blipFill>
        <p:spPr>
          <a:xfrm>
            <a:off x="2352781" y="500048"/>
            <a:ext cx="2362474" cy="1000114"/>
          </a:xfrm>
          <a:prstGeom prst="rect">
            <a:avLst/>
          </a:prstGeom>
          <a:effectLst>
            <a:reflection blurRad="6350" stA="50000" endA="300" endPos="90000" dir="5400000" sy="-100000" algn="bl" rotWithShape="0"/>
          </a:effectLst>
        </p:spPr>
      </p:pic>
      <p:pic>
        <p:nvPicPr>
          <p:cNvPr id="7" name="6 Imagen" descr="tLg9Pf1.png"/>
          <p:cNvPicPr>
            <a:picLocks noChangeAspect="1"/>
          </p:cNvPicPr>
          <p:nvPr/>
        </p:nvPicPr>
        <p:blipFill>
          <a:blip r:embed="rId3">
            <a:lum contrast="40000"/>
          </a:blip>
          <a:stretch>
            <a:fillRect/>
          </a:stretch>
        </p:blipFill>
        <p:spPr>
          <a:xfrm flipH="1">
            <a:off x="4643438" y="500048"/>
            <a:ext cx="2143140" cy="1000114"/>
          </a:xfrm>
          <a:prstGeom prst="rect">
            <a:avLst/>
          </a:prstGeom>
          <a:effectLst>
            <a:reflection blurRad="6350" stA="50000" endA="300" endPos="90000" dir="5400000" sy="-100000" algn="bl" rotWithShape="0"/>
          </a:effectLst>
        </p:spPr>
      </p:pic>
      <p:pic>
        <p:nvPicPr>
          <p:cNvPr id="8" name="7 Imagen" descr="tLg9Pf1.png"/>
          <p:cNvPicPr>
            <a:picLocks noChangeAspect="1"/>
          </p:cNvPicPr>
          <p:nvPr/>
        </p:nvPicPr>
        <p:blipFill>
          <a:blip r:embed="rId3">
            <a:lum contrast="40000"/>
          </a:blip>
          <a:stretch>
            <a:fillRect/>
          </a:stretch>
        </p:blipFill>
        <p:spPr>
          <a:xfrm>
            <a:off x="2352781" y="1000132"/>
            <a:ext cx="2362474" cy="1000114"/>
          </a:xfrm>
          <a:prstGeom prst="rect">
            <a:avLst/>
          </a:prstGeom>
          <a:effectLst>
            <a:reflection blurRad="6350" stA="50000" endA="300" endPos="90000" dir="5400000" sy="-100000" algn="bl" rotWithShape="0"/>
          </a:effectLst>
        </p:spPr>
      </p:pic>
      <p:pic>
        <p:nvPicPr>
          <p:cNvPr id="9" name="8 Imagen" descr="tLg9Pf1.png"/>
          <p:cNvPicPr>
            <a:picLocks noChangeAspect="1"/>
          </p:cNvPicPr>
          <p:nvPr/>
        </p:nvPicPr>
        <p:blipFill>
          <a:blip r:embed="rId3">
            <a:lum contrast="40000"/>
          </a:blip>
          <a:stretch>
            <a:fillRect/>
          </a:stretch>
        </p:blipFill>
        <p:spPr>
          <a:xfrm flipH="1">
            <a:off x="4643438" y="1000132"/>
            <a:ext cx="2143140" cy="1000114"/>
          </a:xfrm>
          <a:prstGeom prst="rect">
            <a:avLst/>
          </a:prstGeom>
          <a:effectLst>
            <a:reflection blurRad="6350" stA="50000" endA="300" endPos="90000" dir="5400000" sy="-100000" algn="bl" rotWithShape="0"/>
          </a:effectLst>
        </p:spPr>
      </p:pic>
      <p:pic>
        <p:nvPicPr>
          <p:cNvPr id="10" name="9 Imagen" descr="tLg9Pf1.png"/>
          <p:cNvPicPr>
            <a:picLocks noChangeAspect="1"/>
          </p:cNvPicPr>
          <p:nvPr/>
        </p:nvPicPr>
        <p:blipFill>
          <a:blip r:embed="rId3">
            <a:lum contrast="40000"/>
          </a:blip>
          <a:stretch>
            <a:fillRect/>
          </a:stretch>
        </p:blipFill>
        <p:spPr>
          <a:xfrm>
            <a:off x="2352781" y="1500180"/>
            <a:ext cx="2362474" cy="1000114"/>
          </a:xfrm>
          <a:prstGeom prst="rect">
            <a:avLst/>
          </a:prstGeom>
          <a:effectLst>
            <a:reflection blurRad="6350" stA="50000" endA="300" endPos="90000" dir="5400000" sy="-100000" algn="bl" rotWithShape="0"/>
          </a:effectLst>
        </p:spPr>
      </p:pic>
      <p:pic>
        <p:nvPicPr>
          <p:cNvPr id="11" name="10 Imagen" descr="tLg9Pf1.png"/>
          <p:cNvPicPr>
            <a:picLocks noChangeAspect="1"/>
          </p:cNvPicPr>
          <p:nvPr/>
        </p:nvPicPr>
        <p:blipFill>
          <a:blip r:embed="rId3">
            <a:lum contrast="40000"/>
          </a:blip>
          <a:stretch>
            <a:fillRect/>
          </a:stretch>
        </p:blipFill>
        <p:spPr>
          <a:xfrm flipH="1">
            <a:off x="4643438" y="1500180"/>
            <a:ext cx="2143140" cy="1000114"/>
          </a:xfrm>
          <a:prstGeom prst="rect">
            <a:avLst/>
          </a:prstGeom>
          <a:effectLst>
            <a:reflection blurRad="6350" stA="50000" endA="300" endPos="90000" dir="5400000" sy="-100000" algn="bl" rotWithShape="0"/>
          </a:effectLst>
        </p:spPr>
      </p:pic>
      <p:pic>
        <p:nvPicPr>
          <p:cNvPr id="12" name="11 Imagen" descr="tLg9Pf1.png"/>
          <p:cNvPicPr>
            <a:picLocks noChangeAspect="1"/>
          </p:cNvPicPr>
          <p:nvPr/>
        </p:nvPicPr>
        <p:blipFill>
          <a:blip r:embed="rId3">
            <a:lum contrast="40000"/>
          </a:blip>
          <a:stretch>
            <a:fillRect/>
          </a:stretch>
        </p:blipFill>
        <p:spPr>
          <a:xfrm>
            <a:off x="2424219" y="2143140"/>
            <a:ext cx="2362474" cy="1000114"/>
          </a:xfrm>
          <a:prstGeom prst="rect">
            <a:avLst/>
          </a:prstGeom>
          <a:effectLst>
            <a:reflection blurRad="6350" stA="50000" endA="300" endPos="90000" dir="5400000" sy="-100000" algn="bl" rotWithShape="0"/>
          </a:effectLst>
        </p:spPr>
      </p:pic>
      <p:pic>
        <p:nvPicPr>
          <p:cNvPr id="13" name="12 Imagen" descr="tLg9Pf1.png"/>
          <p:cNvPicPr>
            <a:picLocks noChangeAspect="1"/>
          </p:cNvPicPr>
          <p:nvPr/>
        </p:nvPicPr>
        <p:blipFill>
          <a:blip r:embed="rId3">
            <a:lum contrast="40000"/>
          </a:blip>
          <a:stretch>
            <a:fillRect/>
          </a:stretch>
        </p:blipFill>
        <p:spPr>
          <a:xfrm flipH="1">
            <a:off x="4714876" y="2143140"/>
            <a:ext cx="2143140" cy="1000114"/>
          </a:xfrm>
          <a:prstGeom prst="rect">
            <a:avLst/>
          </a:prstGeom>
          <a:effectLst>
            <a:reflection blurRad="6350" stA="50000" endA="300" endPos="90000" dir="5400000" sy="-100000" algn="bl" rotWithShape="0"/>
          </a:effectLst>
        </p:spPr>
      </p:pic>
      <p:pic>
        <p:nvPicPr>
          <p:cNvPr id="14" name="13 Imagen" descr="tLg9Pf1.png"/>
          <p:cNvPicPr>
            <a:picLocks noChangeAspect="1"/>
          </p:cNvPicPr>
          <p:nvPr/>
        </p:nvPicPr>
        <p:blipFill>
          <a:blip r:embed="rId3">
            <a:lum contrast="40000"/>
          </a:blip>
          <a:stretch>
            <a:fillRect/>
          </a:stretch>
        </p:blipFill>
        <p:spPr>
          <a:xfrm>
            <a:off x="2424219" y="2643188"/>
            <a:ext cx="2362474" cy="1000114"/>
          </a:xfrm>
          <a:prstGeom prst="rect">
            <a:avLst/>
          </a:prstGeom>
          <a:effectLst>
            <a:reflection blurRad="6350" stA="50000" endA="300" endPos="90000" dir="5400000" sy="-100000" algn="bl" rotWithShape="0"/>
          </a:effectLst>
        </p:spPr>
      </p:pic>
      <p:pic>
        <p:nvPicPr>
          <p:cNvPr id="15" name="14 Imagen" descr="tLg9Pf1.png"/>
          <p:cNvPicPr>
            <a:picLocks noChangeAspect="1"/>
          </p:cNvPicPr>
          <p:nvPr/>
        </p:nvPicPr>
        <p:blipFill>
          <a:blip r:embed="rId3">
            <a:lum contrast="40000"/>
          </a:blip>
          <a:stretch>
            <a:fillRect/>
          </a:stretch>
        </p:blipFill>
        <p:spPr>
          <a:xfrm flipH="1">
            <a:off x="4714876" y="2643188"/>
            <a:ext cx="2143140" cy="1000114"/>
          </a:xfrm>
          <a:prstGeom prst="rect">
            <a:avLst/>
          </a:prstGeom>
          <a:effectLst>
            <a:reflection blurRad="6350" stA="50000" endA="300" endPos="90000" dir="5400000" sy="-100000" algn="bl" rotWithShape="0"/>
          </a:effectLst>
        </p:spPr>
      </p:pic>
      <p:pic>
        <p:nvPicPr>
          <p:cNvPr id="16" name="15 Imagen" descr="tLg9Pf1.png"/>
          <p:cNvPicPr>
            <a:picLocks noChangeAspect="1"/>
          </p:cNvPicPr>
          <p:nvPr/>
        </p:nvPicPr>
        <p:blipFill>
          <a:blip r:embed="rId3">
            <a:lum contrast="40000"/>
          </a:blip>
          <a:stretch>
            <a:fillRect/>
          </a:stretch>
        </p:blipFill>
        <p:spPr>
          <a:xfrm>
            <a:off x="2424219" y="3143272"/>
            <a:ext cx="2362474" cy="1000114"/>
          </a:xfrm>
          <a:prstGeom prst="rect">
            <a:avLst/>
          </a:prstGeom>
          <a:effectLst>
            <a:reflection blurRad="6350" stA="50000" endA="300" endPos="90000" dir="5400000" sy="-100000" algn="bl" rotWithShape="0"/>
          </a:effectLst>
        </p:spPr>
      </p:pic>
      <p:pic>
        <p:nvPicPr>
          <p:cNvPr id="17" name="16 Imagen" descr="tLg9Pf1.png"/>
          <p:cNvPicPr>
            <a:picLocks noChangeAspect="1"/>
          </p:cNvPicPr>
          <p:nvPr/>
        </p:nvPicPr>
        <p:blipFill>
          <a:blip r:embed="rId3">
            <a:lum contrast="40000"/>
          </a:blip>
          <a:stretch>
            <a:fillRect/>
          </a:stretch>
        </p:blipFill>
        <p:spPr>
          <a:xfrm flipH="1">
            <a:off x="4714876" y="3143272"/>
            <a:ext cx="2143140" cy="1000114"/>
          </a:xfrm>
          <a:prstGeom prst="rect">
            <a:avLst/>
          </a:prstGeom>
          <a:effectLst>
            <a:reflection blurRad="6350" stA="50000" endA="300" endPos="90000" dir="5400000" sy="-100000" algn="bl" rotWithShape="0"/>
          </a:effectLst>
        </p:spPr>
      </p:pic>
      <p:pic>
        <p:nvPicPr>
          <p:cNvPr id="18" name="17 Imagen" descr="tLg9Pf1.png"/>
          <p:cNvPicPr>
            <a:picLocks noChangeAspect="1"/>
          </p:cNvPicPr>
          <p:nvPr/>
        </p:nvPicPr>
        <p:blipFill>
          <a:blip r:embed="rId3">
            <a:lum contrast="40000"/>
          </a:blip>
          <a:stretch>
            <a:fillRect/>
          </a:stretch>
        </p:blipFill>
        <p:spPr>
          <a:xfrm>
            <a:off x="2424219" y="3643320"/>
            <a:ext cx="2362474" cy="1000114"/>
          </a:xfrm>
          <a:prstGeom prst="rect">
            <a:avLst/>
          </a:prstGeom>
          <a:effectLst>
            <a:reflection blurRad="6350" stA="50000" endA="300" endPos="90000" dir="5400000" sy="-100000" algn="bl" rotWithShape="0"/>
          </a:effectLst>
        </p:spPr>
      </p:pic>
      <p:pic>
        <p:nvPicPr>
          <p:cNvPr id="19" name="18 Imagen" descr="tLg9Pf1.png"/>
          <p:cNvPicPr>
            <a:picLocks noChangeAspect="1"/>
          </p:cNvPicPr>
          <p:nvPr/>
        </p:nvPicPr>
        <p:blipFill>
          <a:blip r:embed="rId3">
            <a:lum contrast="40000"/>
          </a:blip>
          <a:stretch>
            <a:fillRect/>
          </a:stretch>
        </p:blipFill>
        <p:spPr>
          <a:xfrm flipH="1">
            <a:off x="4714876" y="3643320"/>
            <a:ext cx="2143140" cy="1000114"/>
          </a:xfrm>
          <a:prstGeom prst="rect">
            <a:avLst/>
          </a:prstGeom>
          <a:effectLst>
            <a:reflection blurRad="6350" stA="50000" endA="300" endPos="90000" dir="5400000" sy="-100000" algn="bl" rotWithShape="0"/>
          </a:effectLst>
        </p:spPr>
      </p:pic>
      <p:pic>
        <p:nvPicPr>
          <p:cNvPr id="20" name="19 Imagen" descr="tLg9Pf1.png"/>
          <p:cNvPicPr>
            <a:picLocks noChangeAspect="1"/>
          </p:cNvPicPr>
          <p:nvPr/>
        </p:nvPicPr>
        <p:blipFill>
          <a:blip r:embed="rId3">
            <a:lum contrast="40000"/>
          </a:blip>
          <a:stretch>
            <a:fillRect/>
          </a:stretch>
        </p:blipFill>
        <p:spPr>
          <a:xfrm>
            <a:off x="2495657" y="4143386"/>
            <a:ext cx="2362474" cy="1000114"/>
          </a:xfrm>
          <a:prstGeom prst="rect">
            <a:avLst/>
          </a:prstGeom>
          <a:effectLst>
            <a:reflection blurRad="6350" stA="50000" endA="300" endPos="90000" dir="5400000" sy="-100000" algn="bl" rotWithShape="0"/>
          </a:effectLst>
        </p:spPr>
      </p:pic>
      <p:pic>
        <p:nvPicPr>
          <p:cNvPr id="21" name="20 Imagen" descr="tLg9Pf1.png"/>
          <p:cNvPicPr>
            <a:picLocks noChangeAspect="1"/>
          </p:cNvPicPr>
          <p:nvPr/>
        </p:nvPicPr>
        <p:blipFill>
          <a:blip r:embed="rId3">
            <a:lum contrast="40000"/>
          </a:blip>
          <a:stretch>
            <a:fillRect/>
          </a:stretch>
        </p:blipFill>
        <p:spPr>
          <a:xfrm flipH="1">
            <a:off x="4786314" y="4143386"/>
            <a:ext cx="2143140" cy="1000114"/>
          </a:xfrm>
          <a:prstGeom prst="rect">
            <a:avLst/>
          </a:prstGeom>
          <a:effectLst>
            <a:reflection blurRad="6350" stA="50000" endA="300" endPos="90000" dir="5400000" sy="-100000" algn="bl" rotWithShape="0"/>
          </a:effectLst>
        </p:spPr>
      </p:pic>
      <p:sp>
        <p:nvSpPr>
          <p:cNvPr id="22" name="21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0" dur="2000" fill="hold"/>
                                        <p:tgtEl>
                                          <p:spTgt spid="4"/>
                                        </p:tgtEl>
                                        <p:attrNameLst>
                                          <p:attrName>ppt_x</p:attrName>
                                          <p:attrName>ppt_y</p:attrName>
                                        </p:attrNameLst>
                                      </p:cBhvr>
                                    </p:animMotion>
                                  </p:childTnLst>
                                </p:cTn>
                              </p:par>
                              <p:par>
                                <p:cTn id="81"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2" dur="2000" fill="hold"/>
                                        <p:tgtEl>
                                          <p:spTgt spid="6"/>
                                        </p:tgtEl>
                                        <p:attrNameLst>
                                          <p:attrName>ppt_x</p:attrName>
                                          <p:attrName>ppt_y</p:attrName>
                                        </p:attrNameLst>
                                      </p:cBhvr>
                                    </p:animMotion>
                                  </p:childTnLst>
                                </p:cTn>
                              </p:par>
                              <p:par>
                                <p:cTn id="83"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4" dur="2000" fill="hold"/>
                                        <p:tgtEl>
                                          <p:spTgt spid="8"/>
                                        </p:tgtEl>
                                        <p:attrNameLst>
                                          <p:attrName>ppt_x</p:attrName>
                                          <p:attrName>ppt_y</p:attrName>
                                        </p:attrNameLst>
                                      </p:cBhvr>
                                    </p:animMotion>
                                  </p:childTnLst>
                                </p:cTn>
                              </p:par>
                              <p:par>
                                <p:cTn id="85"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6" dur="2000" fill="hold"/>
                                        <p:tgtEl>
                                          <p:spTgt spid="10"/>
                                        </p:tgtEl>
                                        <p:attrNameLst>
                                          <p:attrName>ppt_x</p:attrName>
                                          <p:attrName>ppt_y</p:attrName>
                                        </p:attrNameLst>
                                      </p:cBhvr>
                                    </p:animMotion>
                                  </p:childTnLst>
                                </p:cTn>
                              </p:par>
                              <p:par>
                                <p:cTn id="87"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8" dur="2000" fill="hold"/>
                                        <p:tgtEl>
                                          <p:spTgt spid="12"/>
                                        </p:tgtEl>
                                        <p:attrNameLst>
                                          <p:attrName>ppt_x</p:attrName>
                                          <p:attrName>ppt_y</p:attrName>
                                        </p:attrNameLst>
                                      </p:cBhvr>
                                    </p:animMotion>
                                  </p:childTnLst>
                                </p:cTn>
                              </p:par>
                              <p:par>
                                <p:cTn id="89"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0" dur="2000" fill="hold"/>
                                        <p:tgtEl>
                                          <p:spTgt spid="14"/>
                                        </p:tgtEl>
                                        <p:attrNameLst>
                                          <p:attrName>ppt_x</p:attrName>
                                          <p:attrName>ppt_y</p:attrName>
                                        </p:attrNameLst>
                                      </p:cBhvr>
                                    </p:animMotion>
                                  </p:childTnLst>
                                </p:cTn>
                              </p:par>
                              <p:par>
                                <p:cTn id="91"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2" dur="2000" fill="hold"/>
                                        <p:tgtEl>
                                          <p:spTgt spid="16"/>
                                        </p:tgtEl>
                                        <p:attrNameLst>
                                          <p:attrName>ppt_x</p:attrName>
                                          <p:attrName>ppt_y</p:attrName>
                                        </p:attrNameLst>
                                      </p:cBhvr>
                                    </p:animMotion>
                                  </p:childTnLst>
                                </p:cTn>
                              </p:par>
                              <p:par>
                                <p:cTn id="93"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4" dur="2000" fill="hold"/>
                                        <p:tgtEl>
                                          <p:spTgt spid="18"/>
                                        </p:tgtEl>
                                        <p:attrNameLst>
                                          <p:attrName>ppt_x</p:attrName>
                                          <p:attrName>ppt_y</p:attrName>
                                        </p:attrNameLst>
                                      </p:cBhvr>
                                    </p:animMotion>
                                  </p:childTnLst>
                                </p:cTn>
                              </p:par>
                              <p:par>
                                <p:cTn id="95"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6" dur="2000" fill="hold"/>
                                        <p:tgtEl>
                                          <p:spTgt spid="20"/>
                                        </p:tgtEl>
                                        <p:attrNameLst>
                                          <p:attrName>ppt_x</p:attrName>
                                          <p:attrName>ppt_y</p:attrName>
                                        </p:attrNameLst>
                                      </p:cBhvr>
                                    </p:animMotion>
                                  </p:childTnLst>
                                </p:cTn>
                              </p:par>
                              <p:par>
                                <p:cTn id="97"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8" dur="2000" fill="hold"/>
                                        <p:tgtEl>
                                          <p:spTgt spid="5"/>
                                        </p:tgtEl>
                                        <p:attrNameLst>
                                          <p:attrName>ppt_x</p:attrName>
                                          <p:attrName>ppt_y</p:attrName>
                                        </p:attrNameLst>
                                      </p:cBhvr>
                                    </p:animMotion>
                                  </p:childTnLst>
                                </p:cTn>
                              </p:par>
                              <p:par>
                                <p:cTn id="99"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0" dur="2000" fill="hold"/>
                                        <p:tgtEl>
                                          <p:spTgt spid="7"/>
                                        </p:tgtEl>
                                        <p:attrNameLst>
                                          <p:attrName>ppt_x</p:attrName>
                                          <p:attrName>ppt_y</p:attrName>
                                        </p:attrNameLst>
                                      </p:cBhvr>
                                    </p:animMotion>
                                  </p:childTnLst>
                                </p:cTn>
                              </p:par>
                              <p:par>
                                <p:cTn id="101"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2" dur="2000" fill="hold"/>
                                        <p:tgtEl>
                                          <p:spTgt spid="9"/>
                                        </p:tgtEl>
                                        <p:attrNameLst>
                                          <p:attrName>ppt_x</p:attrName>
                                          <p:attrName>ppt_y</p:attrName>
                                        </p:attrNameLst>
                                      </p:cBhvr>
                                    </p:animMotion>
                                  </p:childTnLst>
                                </p:cTn>
                              </p:par>
                              <p:par>
                                <p:cTn id="103"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4" dur="2000" fill="hold"/>
                                        <p:tgtEl>
                                          <p:spTgt spid="11"/>
                                        </p:tgtEl>
                                        <p:attrNameLst>
                                          <p:attrName>ppt_x</p:attrName>
                                          <p:attrName>ppt_y</p:attrName>
                                        </p:attrNameLst>
                                      </p:cBhvr>
                                    </p:animMotion>
                                  </p:childTnLst>
                                </p:cTn>
                              </p:par>
                              <p:par>
                                <p:cTn id="105"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6" dur="2000" fill="hold"/>
                                        <p:tgtEl>
                                          <p:spTgt spid="13"/>
                                        </p:tgtEl>
                                        <p:attrNameLst>
                                          <p:attrName>ppt_x</p:attrName>
                                          <p:attrName>ppt_y</p:attrName>
                                        </p:attrNameLst>
                                      </p:cBhvr>
                                    </p:animMotion>
                                  </p:childTnLst>
                                </p:cTn>
                              </p:par>
                              <p:par>
                                <p:cTn id="107"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8" dur="2000" fill="hold"/>
                                        <p:tgtEl>
                                          <p:spTgt spid="15"/>
                                        </p:tgtEl>
                                        <p:attrNameLst>
                                          <p:attrName>ppt_x</p:attrName>
                                          <p:attrName>ppt_y</p:attrName>
                                        </p:attrNameLst>
                                      </p:cBhvr>
                                    </p:animMotion>
                                  </p:childTnLst>
                                </p:cTn>
                              </p:par>
                              <p:par>
                                <p:cTn id="109"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0" dur="2000" fill="hold"/>
                                        <p:tgtEl>
                                          <p:spTgt spid="17"/>
                                        </p:tgtEl>
                                        <p:attrNameLst>
                                          <p:attrName>ppt_x</p:attrName>
                                          <p:attrName>ppt_y</p:attrName>
                                        </p:attrNameLst>
                                      </p:cBhvr>
                                    </p:animMotion>
                                  </p:childTnLst>
                                </p:cTn>
                              </p:par>
                              <p:par>
                                <p:cTn id="111"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2" dur="2000" fill="hold"/>
                                        <p:tgtEl>
                                          <p:spTgt spid="19"/>
                                        </p:tgtEl>
                                        <p:attrNameLst>
                                          <p:attrName>ppt_x</p:attrName>
                                          <p:attrName>ppt_y</p:attrName>
                                        </p:attrNameLst>
                                      </p:cBhvr>
                                    </p:animMotion>
                                  </p:childTnLst>
                                </p:cTn>
                              </p:par>
                              <p:par>
                                <p:cTn id="113"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4" dur="2000" fill="hold"/>
                                        <p:tgtEl>
                                          <p:spTgt spid="21"/>
                                        </p:tgtEl>
                                        <p:attrNameLst>
                                          <p:attrName>ppt_x</p:attrName>
                                          <p:attrName>ppt_y</p:attrName>
                                        </p:attrNameLst>
                                      </p:cBhvr>
                                    </p:animMotion>
                                  </p:childTnLst>
                                </p:cTn>
                              </p:par>
                            </p:childTnLst>
                          </p:cTn>
                        </p:par>
                        <p:par>
                          <p:cTn id="115" fill="hold">
                            <p:stCondLst>
                              <p:cond delay="2000"/>
                            </p:stCondLst>
                            <p:childTnLst>
                              <p:par>
                                <p:cTn id="116" presetID="2" presetClass="exit" presetSubtype="4"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ppt_x"/>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ppt_x"/>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ppt_x"/>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ppt_x"/>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ppt_x"/>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ppt_x"/>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ppt_x"/>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ppt_x"/>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ppt_x"/>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ppt_x"/>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3"/>
                                        </p:tgtEl>
                                        <p:attrNameLst>
                                          <p:attrName>style.visibility</p:attrName>
                                        </p:attrNameLst>
                                      </p:cBhvr>
                                      <p:to>
                                        <p:strVal val="visible"/>
                                      </p:to>
                                    </p:set>
                                    <p:anim calcmode="lin" valueType="num">
                                      <p:cBhvr>
                                        <p:cTn id="226" dur="2000" fill="hold"/>
                                        <p:tgtEl>
                                          <p:spTgt spid="3"/>
                                        </p:tgtEl>
                                        <p:attrNameLst>
                                          <p:attrName>ppt_x</p:attrName>
                                        </p:attrNameLst>
                                      </p:cBhvr>
                                      <p:tavLst>
                                        <p:tav tm="0">
                                          <p:val>
                                            <p:strVal val="#ppt_x"/>
                                          </p:val>
                                        </p:tav>
                                        <p:tav tm="100000">
                                          <p:val>
                                            <p:strVal val="#ppt_x"/>
                                          </p:val>
                                        </p:tav>
                                      </p:tavLst>
                                    </p:anim>
                                    <p:anim calcmode="lin" valueType="num">
                                      <p:cBhvr>
                                        <p:cTn id="227" dur="2000" fill="hold"/>
                                        <p:tgtEl>
                                          <p:spTgt spid="3"/>
                                        </p:tgtEl>
                                        <p:attrNameLst>
                                          <p:attrName>ppt_y</p:attrName>
                                        </p:attrNameLst>
                                      </p:cBhvr>
                                      <p:tavLst>
                                        <p:tav tm="0">
                                          <p:val>
                                            <p:strVal val="#ppt_y-#ppt_h/2"/>
                                          </p:val>
                                        </p:tav>
                                        <p:tav tm="100000">
                                          <p:val>
                                            <p:strVal val="#ppt_y"/>
                                          </p:val>
                                        </p:tav>
                                      </p:tavLst>
                                    </p:anim>
                                    <p:anim calcmode="lin" valueType="num">
                                      <p:cBhvr>
                                        <p:cTn id="228" dur="2000" fill="hold"/>
                                        <p:tgtEl>
                                          <p:spTgt spid="3"/>
                                        </p:tgtEl>
                                        <p:attrNameLst>
                                          <p:attrName>ppt_w</p:attrName>
                                        </p:attrNameLst>
                                      </p:cBhvr>
                                      <p:tavLst>
                                        <p:tav tm="0">
                                          <p:val>
                                            <p:strVal val="#ppt_w"/>
                                          </p:val>
                                        </p:tav>
                                        <p:tav tm="100000">
                                          <p:val>
                                            <p:strVal val="#ppt_w"/>
                                          </p:val>
                                        </p:tav>
                                      </p:tavLst>
                                    </p:anim>
                                    <p:anim calcmode="lin" valueType="num">
                                      <p:cBhvr>
                                        <p:cTn id="229" dur="2000" fill="hold"/>
                                        <p:tgtEl>
                                          <p:spTgt spid="3"/>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3"/>
                                        </p:tgtEl>
                                        <p:attrNameLst>
                                          <p:attrName>style.visibility</p:attrName>
                                        </p:attrNameLst>
                                      </p:cBhvr>
                                      <p:to>
                                        <p:strVal val="visible"/>
                                      </p:to>
                                    </p:set>
                                    <p:animEffect transition="in" filter="barn(outVertical)">
                                      <p:cBhvr>
                                        <p:cTn id="23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0008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stock-photo-596977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00562" y="0"/>
            <a:ext cx="1571636" cy="857224"/>
          </a:xfrm>
          <a:prstGeom prst="rect">
            <a:avLst/>
          </a:prstGeom>
          <a:effectLst>
            <a:reflection blurRad="6350" stA="50000" endA="300" endPos="90000" dir="5400000" sy="-100000" algn="bl" rotWithShape="0"/>
          </a:effectLst>
        </p:spPr>
      </p:pic>
      <p:pic>
        <p:nvPicPr>
          <p:cNvPr id="21" name="20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00364" y="0"/>
            <a:ext cx="1571636" cy="857224"/>
          </a:xfrm>
          <a:prstGeom prst="rect">
            <a:avLst/>
          </a:prstGeom>
          <a:effectLst>
            <a:reflection blurRad="6350" stA="50000" endA="300" endPos="90000" dir="5400000" sy="-100000" algn="bl" rotWithShape="0"/>
          </a:effectLst>
        </p:spPr>
      </p:pic>
      <p:pic>
        <p:nvPicPr>
          <p:cNvPr id="22" name="21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286644" y="0"/>
            <a:ext cx="1571636" cy="857224"/>
          </a:xfrm>
          <a:prstGeom prst="rect">
            <a:avLst/>
          </a:prstGeom>
          <a:effectLst>
            <a:reflection blurRad="6350" stA="50000" endA="300" endPos="90000" dir="5400000" sy="-100000" algn="bl" rotWithShape="0"/>
          </a:effectLst>
        </p:spPr>
      </p:pic>
      <p:pic>
        <p:nvPicPr>
          <p:cNvPr id="23" name="22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786446" y="0"/>
            <a:ext cx="1571636" cy="857224"/>
          </a:xfrm>
          <a:prstGeom prst="rect">
            <a:avLst/>
          </a:prstGeom>
          <a:effectLst>
            <a:reflection blurRad="6350" stA="50000" endA="300" endPos="90000" dir="5400000" sy="-100000" algn="bl" rotWithShape="0"/>
          </a:effectLst>
        </p:spPr>
      </p:pic>
      <p:pic>
        <p:nvPicPr>
          <p:cNvPr id="24" name="23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14480" y="0"/>
            <a:ext cx="1571636" cy="857224"/>
          </a:xfrm>
          <a:prstGeom prst="rect">
            <a:avLst/>
          </a:prstGeom>
          <a:effectLst>
            <a:reflection blurRad="6350" stA="50000" endA="300" endPos="90000" dir="5400000" sy="-100000" algn="bl" rotWithShape="0"/>
          </a:effectLst>
        </p:spPr>
      </p:pic>
      <p:pic>
        <p:nvPicPr>
          <p:cNvPr id="25" name="24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14282" y="0"/>
            <a:ext cx="1571636" cy="857224"/>
          </a:xfrm>
          <a:prstGeom prst="rect">
            <a:avLst/>
          </a:prstGeom>
          <a:effectLst>
            <a:reflection blurRad="6350" stA="50000" endA="300" endPos="90000" dir="5400000" sy="-100000" algn="bl" rotWithShape="0"/>
          </a:effectLst>
        </p:spPr>
      </p:pic>
      <p:pic>
        <p:nvPicPr>
          <p:cNvPr id="26" name="25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00562" y="714362"/>
            <a:ext cx="1571636" cy="857224"/>
          </a:xfrm>
          <a:prstGeom prst="rect">
            <a:avLst/>
          </a:prstGeom>
          <a:effectLst>
            <a:reflection blurRad="6350" stA="50000" endA="300" endPos="90000" dir="5400000" sy="-100000" algn="bl" rotWithShape="0"/>
          </a:effectLst>
        </p:spPr>
      </p:pic>
      <p:pic>
        <p:nvPicPr>
          <p:cNvPr id="27" name="26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00364" y="714362"/>
            <a:ext cx="1571636" cy="857224"/>
          </a:xfrm>
          <a:prstGeom prst="rect">
            <a:avLst/>
          </a:prstGeom>
          <a:effectLst>
            <a:reflection blurRad="6350" stA="50000" endA="300" endPos="90000" dir="5400000" sy="-100000" algn="bl" rotWithShape="0"/>
          </a:effectLst>
        </p:spPr>
      </p:pic>
      <p:pic>
        <p:nvPicPr>
          <p:cNvPr id="28" name="27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286644" y="714362"/>
            <a:ext cx="1571636" cy="857224"/>
          </a:xfrm>
          <a:prstGeom prst="rect">
            <a:avLst/>
          </a:prstGeom>
          <a:effectLst>
            <a:reflection blurRad="6350" stA="50000" endA="300" endPos="90000" dir="5400000" sy="-100000" algn="bl" rotWithShape="0"/>
          </a:effectLst>
        </p:spPr>
      </p:pic>
      <p:pic>
        <p:nvPicPr>
          <p:cNvPr id="29" name="28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786446" y="714362"/>
            <a:ext cx="1571636" cy="857224"/>
          </a:xfrm>
          <a:prstGeom prst="rect">
            <a:avLst/>
          </a:prstGeom>
          <a:effectLst>
            <a:reflection blurRad="6350" stA="50000" endA="300" endPos="90000" dir="5400000" sy="-100000" algn="bl" rotWithShape="0"/>
          </a:effectLst>
        </p:spPr>
      </p:pic>
      <p:pic>
        <p:nvPicPr>
          <p:cNvPr id="30" name="29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14480" y="714362"/>
            <a:ext cx="1571636" cy="857224"/>
          </a:xfrm>
          <a:prstGeom prst="rect">
            <a:avLst/>
          </a:prstGeom>
          <a:effectLst>
            <a:reflection blurRad="6350" stA="50000" endA="300" endPos="90000" dir="5400000" sy="-100000" algn="bl" rotWithShape="0"/>
          </a:effectLst>
        </p:spPr>
      </p:pic>
      <p:pic>
        <p:nvPicPr>
          <p:cNvPr id="31" name="30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14282" y="714362"/>
            <a:ext cx="1571636" cy="857224"/>
          </a:xfrm>
          <a:prstGeom prst="rect">
            <a:avLst/>
          </a:prstGeom>
          <a:effectLst>
            <a:reflection blurRad="6350" stA="50000" endA="300" endPos="90000" dir="5400000" sy="-100000" algn="bl" rotWithShape="0"/>
          </a:effectLst>
        </p:spPr>
      </p:pic>
      <p:pic>
        <p:nvPicPr>
          <p:cNvPr id="32" name="31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72000" y="1428760"/>
            <a:ext cx="1571636" cy="857224"/>
          </a:xfrm>
          <a:prstGeom prst="rect">
            <a:avLst/>
          </a:prstGeom>
          <a:effectLst>
            <a:reflection blurRad="6350" stA="50000" endA="300" endPos="90000" dir="5400000" sy="-100000" algn="bl" rotWithShape="0"/>
          </a:effectLst>
        </p:spPr>
      </p:pic>
      <p:pic>
        <p:nvPicPr>
          <p:cNvPr id="33" name="32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71802" y="1428760"/>
            <a:ext cx="1571636" cy="857224"/>
          </a:xfrm>
          <a:prstGeom prst="rect">
            <a:avLst/>
          </a:prstGeom>
          <a:effectLst>
            <a:reflection blurRad="6350" stA="50000" endA="300" endPos="90000" dir="5400000" sy="-100000" algn="bl" rotWithShape="0"/>
          </a:effectLst>
        </p:spPr>
      </p:pic>
      <p:pic>
        <p:nvPicPr>
          <p:cNvPr id="34" name="33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358082" y="1428760"/>
            <a:ext cx="1571636" cy="857224"/>
          </a:xfrm>
          <a:prstGeom prst="rect">
            <a:avLst/>
          </a:prstGeom>
          <a:effectLst>
            <a:reflection blurRad="6350" stA="50000" endA="300" endPos="90000" dir="5400000" sy="-100000" algn="bl" rotWithShape="0"/>
          </a:effectLst>
        </p:spPr>
      </p:pic>
      <p:pic>
        <p:nvPicPr>
          <p:cNvPr id="35" name="34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1428760"/>
            <a:ext cx="1571636" cy="857224"/>
          </a:xfrm>
          <a:prstGeom prst="rect">
            <a:avLst/>
          </a:prstGeom>
          <a:effectLst>
            <a:reflection blurRad="6350" stA="50000" endA="300" endPos="90000" dir="5400000" sy="-100000" algn="bl" rotWithShape="0"/>
          </a:effectLst>
        </p:spPr>
      </p:pic>
      <p:pic>
        <p:nvPicPr>
          <p:cNvPr id="36" name="35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1428760"/>
            <a:ext cx="1571636" cy="857224"/>
          </a:xfrm>
          <a:prstGeom prst="rect">
            <a:avLst/>
          </a:prstGeom>
          <a:effectLst>
            <a:reflection blurRad="6350" stA="50000" endA="300" endPos="90000" dir="5400000" sy="-100000" algn="bl" rotWithShape="0"/>
          </a:effectLst>
        </p:spPr>
      </p:pic>
      <p:pic>
        <p:nvPicPr>
          <p:cNvPr id="37" name="36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85720" y="1428760"/>
            <a:ext cx="1571636" cy="857224"/>
          </a:xfrm>
          <a:prstGeom prst="rect">
            <a:avLst/>
          </a:prstGeom>
          <a:effectLst>
            <a:reflection blurRad="6350" stA="50000" endA="300" endPos="90000" dir="5400000" sy="-100000" algn="bl" rotWithShape="0"/>
          </a:effectLst>
        </p:spPr>
      </p:pic>
      <p:pic>
        <p:nvPicPr>
          <p:cNvPr id="38" name="37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72000" y="2143122"/>
            <a:ext cx="1571636" cy="857224"/>
          </a:xfrm>
          <a:prstGeom prst="rect">
            <a:avLst/>
          </a:prstGeom>
          <a:effectLst>
            <a:reflection blurRad="6350" stA="50000" endA="300" endPos="90000" dir="5400000" sy="-100000" algn="bl" rotWithShape="0"/>
          </a:effectLst>
        </p:spPr>
      </p:pic>
      <p:pic>
        <p:nvPicPr>
          <p:cNvPr id="39" name="38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71802" y="2143122"/>
            <a:ext cx="1571636" cy="857224"/>
          </a:xfrm>
          <a:prstGeom prst="rect">
            <a:avLst/>
          </a:prstGeom>
          <a:effectLst>
            <a:reflection blurRad="6350" stA="50000" endA="300" endPos="90000" dir="5400000" sy="-100000" algn="bl" rotWithShape="0"/>
          </a:effectLst>
        </p:spPr>
      </p:pic>
      <p:pic>
        <p:nvPicPr>
          <p:cNvPr id="40" name="39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358082" y="2143122"/>
            <a:ext cx="1571636" cy="857224"/>
          </a:xfrm>
          <a:prstGeom prst="rect">
            <a:avLst/>
          </a:prstGeom>
          <a:effectLst>
            <a:reflection blurRad="6350" stA="50000" endA="300" endPos="90000" dir="5400000" sy="-100000" algn="bl" rotWithShape="0"/>
          </a:effectLst>
        </p:spPr>
      </p:pic>
      <p:pic>
        <p:nvPicPr>
          <p:cNvPr id="41" name="40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2143122"/>
            <a:ext cx="1571636" cy="857224"/>
          </a:xfrm>
          <a:prstGeom prst="rect">
            <a:avLst/>
          </a:prstGeom>
          <a:effectLst>
            <a:reflection blurRad="6350" stA="50000" endA="300" endPos="90000" dir="5400000" sy="-100000" algn="bl" rotWithShape="0"/>
          </a:effectLst>
        </p:spPr>
      </p:pic>
      <p:pic>
        <p:nvPicPr>
          <p:cNvPr id="42" name="41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2143122"/>
            <a:ext cx="1571636" cy="857224"/>
          </a:xfrm>
          <a:prstGeom prst="rect">
            <a:avLst/>
          </a:prstGeom>
          <a:effectLst>
            <a:reflection blurRad="6350" stA="50000" endA="300" endPos="90000" dir="5400000" sy="-100000" algn="bl" rotWithShape="0"/>
          </a:effectLst>
        </p:spPr>
      </p:pic>
      <p:pic>
        <p:nvPicPr>
          <p:cNvPr id="43" name="42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85720" y="2143122"/>
            <a:ext cx="1571636" cy="857224"/>
          </a:xfrm>
          <a:prstGeom prst="rect">
            <a:avLst/>
          </a:prstGeom>
          <a:effectLst>
            <a:reflection blurRad="6350" stA="50000" endA="300" endPos="90000" dir="5400000" sy="-100000" algn="bl" rotWithShape="0"/>
          </a:effectLst>
        </p:spPr>
      </p:pic>
      <p:pic>
        <p:nvPicPr>
          <p:cNvPr id="44" name="43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72000" y="2786082"/>
            <a:ext cx="1571636" cy="857224"/>
          </a:xfrm>
          <a:prstGeom prst="rect">
            <a:avLst/>
          </a:prstGeom>
          <a:effectLst>
            <a:reflection blurRad="6350" stA="50000" endA="300" endPos="90000" dir="5400000" sy="-100000" algn="bl" rotWithShape="0"/>
          </a:effectLst>
        </p:spPr>
      </p:pic>
      <p:pic>
        <p:nvPicPr>
          <p:cNvPr id="45" name="44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71802" y="2786082"/>
            <a:ext cx="1571636" cy="857224"/>
          </a:xfrm>
          <a:prstGeom prst="rect">
            <a:avLst/>
          </a:prstGeom>
          <a:effectLst>
            <a:reflection blurRad="6350" stA="50000" endA="300" endPos="90000" dir="5400000" sy="-100000" algn="bl" rotWithShape="0"/>
          </a:effectLst>
        </p:spPr>
      </p:pic>
      <p:pic>
        <p:nvPicPr>
          <p:cNvPr id="46" name="45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358082" y="2786082"/>
            <a:ext cx="1571636" cy="857224"/>
          </a:xfrm>
          <a:prstGeom prst="rect">
            <a:avLst/>
          </a:prstGeom>
          <a:effectLst>
            <a:reflection blurRad="6350" stA="50000" endA="300" endPos="90000" dir="5400000" sy="-100000" algn="bl" rotWithShape="0"/>
          </a:effectLst>
        </p:spPr>
      </p:pic>
      <p:pic>
        <p:nvPicPr>
          <p:cNvPr id="47" name="46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2786082"/>
            <a:ext cx="1571636" cy="857224"/>
          </a:xfrm>
          <a:prstGeom prst="rect">
            <a:avLst/>
          </a:prstGeom>
          <a:effectLst>
            <a:reflection blurRad="6350" stA="50000" endA="300" endPos="90000" dir="5400000" sy="-100000" algn="bl" rotWithShape="0"/>
          </a:effectLst>
        </p:spPr>
      </p:pic>
      <p:pic>
        <p:nvPicPr>
          <p:cNvPr id="48" name="47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2786082"/>
            <a:ext cx="1571636" cy="857224"/>
          </a:xfrm>
          <a:prstGeom prst="rect">
            <a:avLst/>
          </a:prstGeom>
          <a:effectLst>
            <a:reflection blurRad="6350" stA="50000" endA="300" endPos="90000" dir="5400000" sy="-100000" algn="bl" rotWithShape="0"/>
          </a:effectLst>
        </p:spPr>
      </p:pic>
      <p:pic>
        <p:nvPicPr>
          <p:cNvPr id="49" name="48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85720" y="2786082"/>
            <a:ext cx="1571636" cy="857224"/>
          </a:xfrm>
          <a:prstGeom prst="rect">
            <a:avLst/>
          </a:prstGeom>
          <a:effectLst>
            <a:reflection blurRad="6350" stA="50000" endA="300" endPos="90000" dir="5400000" sy="-100000" algn="bl" rotWithShape="0"/>
          </a:effectLst>
        </p:spPr>
      </p:pic>
      <p:pic>
        <p:nvPicPr>
          <p:cNvPr id="50" name="49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72000" y="3500444"/>
            <a:ext cx="1571636" cy="857224"/>
          </a:xfrm>
          <a:prstGeom prst="rect">
            <a:avLst/>
          </a:prstGeom>
          <a:effectLst>
            <a:reflection blurRad="6350" stA="50000" endA="300" endPos="90000" dir="5400000" sy="-100000" algn="bl" rotWithShape="0"/>
          </a:effectLst>
        </p:spPr>
      </p:pic>
      <p:pic>
        <p:nvPicPr>
          <p:cNvPr id="51" name="50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71802" y="3500444"/>
            <a:ext cx="1571636" cy="857224"/>
          </a:xfrm>
          <a:prstGeom prst="rect">
            <a:avLst/>
          </a:prstGeom>
          <a:effectLst>
            <a:reflection blurRad="6350" stA="50000" endA="300" endPos="90000" dir="5400000" sy="-100000" algn="bl" rotWithShape="0"/>
          </a:effectLst>
        </p:spPr>
      </p:pic>
      <p:pic>
        <p:nvPicPr>
          <p:cNvPr id="52" name="51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358082" y="3500444"/>
            <a:ext cx="1571636" cy="857224"/>
          </a:xfrm>
          <a:prstGeom prst="rect">
            <a:avLst/>
          </a:prstGeom>
          <a:effectLst>
            <a:reflection blurRad="6350" stA="50000" endA="300" endPos="90000" dir="5400000" sy="-100000" algn="bl" rotWithShape="0"/>
          </a:effectLst>
        </p:spPr>
      </p:pic>
      <p:pic>
        <p:nvPicPr>
          <p:cNvPr id="53" name="52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3500444"/>
            <a:ext cx="1571636" cy="857224"/>
          </a:xfrm>
          <a:prstGeom prst="rect">
            <a:avLst/>
          </a:prstGeom>
          <a:effectLst>
            <a:reflection blurRad="6350" stA="50000" endA="300" endPos="90000" dir="5400000" sy="-100000" algn="bl" rotWithShape="0"/>
          </a:effectLst>
        </p:spPr>
      </p:pic>
      <p:pic>
        <p:nvPicPr>
          <p:cNvPr id="54" name="53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3500444"/>
            <a:ext cx="1571636" cy="857224"/>
          </a:xfrm>
          <a:prstGeom prst="rect">
            <a:avLst/>
          </a:prstGeom>
          <a:effectLst>
            <a:reflection blurRad="6350" stA="50000" endA="300" endPos="90000" dir="5400000" sy="-100000" algn="bl" rotWithShape="0"/>
          </a:effectLst>
        </p:spPr>
      </p:pic>
      <p:pic>
        <p:nvPicPr>
          <p:cNvPr id="55" name="54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85720" y="3500444"/>
            <a:ext cx="1571636" cy="857224"/>
          </a:xfrm>
          <a:prstGeom prst="rect">
            <a:avLst/>
          </a:prstGeom>
          <a:effectLst>
            <a:reflection blurRad="6350" stA="50000" endA="300" endPos="90000" dir="5400000" sy="-100000" algn="bl" rotWithShape="0"/>
          </a:effectLst>
        </p:spPr>
      </p:pic>
      <p:pic>
        <p:nvPicPr>
          <p:cNvPr id="56" name="55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4572000" y="4286276"/>
            <a:ext cx="1571636" cy="857224"/>
          </a:xfrm>
          <a:prstGeom prst="rect">
            <a:avLst/>
          </a:prstGeom>
          <a:effectLst>
            <a:reflection blurRad="6350" stA="50000" endA="300" endPos="90000" dir="5400000" sy="-100000" algn="bl" rotWithShape="0"/>
          </a:effectLst>
        </p:spPr>
      </p:pic>
      <p:pic>
        <p:nvPicPr>
          <p:cNvPr id="57" name="56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3071802" y="4286276"/>
            <a:ext cx="1571636" cy="857224"/>
          </a:xfrm>
          <a:prstGeom prst="rect">
            <a:avLst/>
          </a:prstGeom>
          <a:effectLst>
            <a:reflection blurRad="6350" stA="50000" endA="300" endPos="90000" dir="5400000" sy="-100000" algn="bl" rotWithShape="0"/>
          </a:effectLst>
        </p:spPr>
      </p:pic>
      <p:pic>
        <p:nvPicPr>
          <p:cNvPr id="58" name="57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7358082" y="4286276"/>
            <a:ext cx="1571636" cy="857224"/>
          </a:xfrm>
          <a:prstGeom prst="rect">
            <a:avLst/>
          </a:prstGeom>
          <a:effectLst>
            <a:reflection blurRad="6350" stA="50000" endA="300" endPos="90000" dir="5400000" sy="-100000" algn="bl" rotWithShape="0"/>
          </a:effectLst>
        </p:spPr>
      </p:pic>
      <p:pic>
        <p:nvPicPr>
          <p:cNvPr id="59" name="58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4286276"/>
            <a:ext cx="1571636" cy="857224"/>
          </a:xfrm>
          <a:prstGeom prst="rect">
            <a:avLst/>
          </a:prstGeom>
          <a:effectLst>
            <a:reflection blurRad="6350" stA="50000" endA="300" endPos="90000" dir="5400000" sy="-100000" algn="bl" rotWithShape="0"/>
          </a:effectLst>
        </p:spPr>
      </p:pic>
      <p:pic>
        <p:nvPicPr>
          <p:cNvPr id="60" name="59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4286276"/>
            <a:ext cx="1571636" cy="857224"/>
          </a:xfrm>
          <a:prstGeom prst="rect">
            <a:avLst/>
          </a:prstGeom>
          <a:effectLst>
            <a:reflection blurRad="6350" stA="50000" endA="300" endPos="90000" dir="5400000" sy="-100000" algn="bl" rotWithShape="0"/>
          </a:effectLst>
        </p:spPr>
      </p:pic>
      <p:pic>
        <p:nvPicPr>
          <p:cNvPr id="61" name="60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285720" y="4286276"/>
            <a:ext cx="1571636" cy="857224"/>
          </a:xfrm>
          <a:prstGeom prst="rect">
            <a:avLst/>
          </a:prstGeom>
          <a:effectLst>
            <a:reflection blurRad="6350" stA="50000" endA="300" endPos="90000" dir="5400000" sy="-100000" algn="bl" rotWithShape="0"/>
          </a:effectLst>
        </p:spPr>
      </p:pic>
      <p:sp>
        <p:nvSpPr>
          <p:cNvPr id="62" name="61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1+#ppt_w/2"/>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2000" fill="hold"/>
                                        <p:tgtEl>
                                          <p:spTgt spid="24"/>
                                        </p:tgtEl>
                                        <p:attrNameLst>
                                          <p:attrName>ppt_x</p:attrName>
                                        </p:attrNameLst>
                                      </p:cBhvr>
                                      <p:tavLst>
                                        <p:tav tm="0">
                                          <p:val>
                                            <p:strVal val="1+#ppt_w/2"/>
                                          </p:val>
                                        </p:tav>
                                        <p:tav tm="100000">
                                          <p:val>
                                            <p:strVal val="#ppt_x"/>
                                          </p:val>
                                        </p:tav>
                                      </p:tavLst>
                                    </p:anim>
                                    <p:anim calcmode="lin" valueType="num">
                                      <p:cBhvr additive="base">
                                        <p:cTn id="14" dur="20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1+#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2000" fill="hold"/>
                                        <p:tgtEl>
                                          <p:spTgt spid="27"/>
                                        </p:tgtEl>
                                        <p:attrNameLst>
                                          <p:attrName>ppt_x</p:attrName>
                                        </p:attrNameLst>
                                      </p:cBhvr>
                                      <p:tavLst>
                                        <p:tav tm="0">
                                          <p:val>
                                            <p:strVal val="1+#ppt_w/2"/>
                                          </p:val>
                                        </p:tav>
                                        <p:tav tm="100000">
                                          <p:val>
                                            <p:strVal val="#ppt_x"/>
                                          </p:val>
                                        </p:tav>
                                      </p:tavLst>
                                    </p:anim>
                                    <p:anim calcmode="lin" valueType="num">
                                      <p:cBhvr additive="base">
                                        <p:cTn id="22" dur="20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2000" fill="hold"/>
                                        <p:tgtEl>
                                          <p:spTgt spid="30"/>
                                        </p:tgtEl>
                                        <p:attrNameLst>
                                          <p:attrName>ppt_x</p:attrName>
                                        </p:attrNameLst>
                                      </p:cBhvr>
                                      <p:tavLst>
                                        <p:tav tm="0">
                                          <p:val>
                                            <p:strVal val="1+#ppt_w/2"/>
                                          </p:val>
                                        </p:tav>
                                        <p:tav tm="100000">
                                          <p:val>
                                            <p:strVal val="#ppt_x"/>
                                          </p:val>
                                        </p:tav>
                                      </p:tavLst>
                                    </p:anim>
                                    <p:anim calcmode="lin" valueType="num">
                                      <p:cBhvr additive="base">
                                        <p:cTn id="26" dur="2000" fill="hold"/>
                                        <p:tgtEl>
                                          <p:spTgt spid="3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2000" fill="hold"/>
                                        <p:tgtEl>
                                          <p:spTgt spid="31"/>
                                        </p:tgtEl>
                                        <p:attrNameLst>
                                          <p:attrName>ppt_x</p:attrName>
                                        </p:attrNameLst>
                                      </p:cBhvr>
                                      <p:tavLst>
                                        <p:tav tm="0">
                                          <p:val>
                                            <p:strVal val="1+#ppt_w/2"/>
                                          </p:val>
                                        </p:tav>
                                        <p:tav tm="100000">
                                          <p:val>
                                            <p:strVal val="#ppt_x"/>
                                          </p:val>
                                        </p:tav>
                                      </p:tavLst>
                                    </p:anim>
                                    <p:anim calcmode="lin" valueType="num">
                                      <p:cBhvr additive="base">
                                        <p:cTn id="30" dur="2000" fill="hold"/>
                                        <p:tgtEl>
                                          <p:spTgt spid="3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1+#ppt_w/2"/>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2000" fill="hold"/>
                                        <p:tgtEl>
                                          <p:spTgt spid="36"/>
                                        </p:tgtEl>
                                        <p:attrNameLst>
                                          <p:attrName>ppt_x</p:attrName>
                                        </p:attrNameLst>
                                      </p:cBhvr>
                                      <p:tavLst>
                                        <p:tav tm="0">
                                          <p:val>
                                            <p:strVal val="1+#ppt_w/2"/>
                                          </p:val>
                                        </p:tav>
                                        <p:tav tm="100000">
                                          <p:val>
                                            <p:strVal val="#ppt_x"/>
                                          </p:val>
                                        </p:tav>
                                      </p:tavLst>
                                    </p:anim>
                                    <p:anim calcmode="lin" valueType="num">
                                      <p:cBhvr additive="base">
                                        <p:cTn id="38" dur="2000" fill="hold"/>
                                        <p:tgtEl>
                                          <p:spTgt spid="3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2000" fill="hold"/>
                                        <p:tgtEl>
                                          <p:spTgt spid="37"/>
                                        </p:tgtEl>
                                        <p:attrNameLst>
                                          <p:attrName>ppt_x</p:attrName>
                                        </p:attrNameLst>
                                      </p:cBhvr>
                                      <p:tavLst>
                                        <p:tav tm="0">
                                          <p:val>
                                            <p:strVal val="1+#ppt_w/2"/>
                                          </p:val>
                                        </p:tav>
                                        <p:tav tm="100000">
                                          <p:val>
                                            <p:strVal val="#ppt_x"/>
                                          </p:val>
                                        </p:tav>
                                      </p:tavLst>
                                    </p:anim>
                                    <p:anim calcmode="lin" valueType="num">
                                      <p:cBhvr additive="base">
                                        <p:cTn id="42" dur="2000" fill="hold"/>
                                        <p:tgtEl>
                                          <p:spTgt spid="3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additive="base">
                                        <p:cTn id="45" dur="2000" fill="hold"/>
                                        <p:tgtEl>
                                          <p:spTgt spid="39"/>
                                        </p:tgtEl>
                                        <p:attrNameLst>
                                          <p:attrName>ppt_x</p:attrName>
                                        </p:attrNameLst>
                                      </p:cBhvr>
                                      <p:tavLst>
                                        <p:tav tm="0">
                                          <p:val>
                                            <p:strVal val="1+#ppt_w/2"/>
                                          </p:val>
                                        </p:tav>
                                        <p:tav tm="100000">
                                          <p:val>
                                            <p:strVal val="#ppt_x"/>
                                          </p:val>
                                        </p:tav>
                                      </p:tavLst>
                                    </p:anim>
                                    <p:anim calcmode="lin" valueType="num">
                                      <p:cBhvr additive="base">
                                        <p:cTn id="46" dur="2000" fill="hold"/>
                                        <p:tgtEl>
                                          <p:spTgt spid="3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2000" fill="hold"/>
                                        <p:tgtEl>
                                          <p:spTgt spid="42"/>
                                        </p:tgtEl>
                                        <p:attrNameLst>
                                          <p:attrName>ppt_x</p:attrName>
                                        </p:attrNameLst>
                                      </p:cBhvr>
                                      <p:tavLst>
                                        <p:tav tm="0">
                                          <p:val>
                                            <p:strVal val="1+#ppt_w/2"/>
                                          </p:val>
                                        </p:tav>
                                        <p:tav tm="100000">
                                          <p:val>
                                            <p:strVal val="#ppt_x"/>
                                          </p:val>
                                        </p:tav>
                                      </p:tavLst>
                                    </p:anim>
                                    <p:anim calcmode="lin" valueType="num">
                                      <p:cBhvr additive="base">
                                        <p:cTn id="50" dur="20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2000" fill="hold"/>
                                        <p:tgtEl>
                                          <p:spTgt spid="43"/>
                                        </p:tgtEl>
                                        <p:attrNameLst>
                                          <p:attrName>ppt_x</p:attrName>
                                        </p:attrNameLst>
                                      </p:cBhvr>
                                      <p:tavLst>
                                        <p:tav tm="0">
                                          <p:val>
                                            <p:strVal val="1+#ppt_w/2"/>
                                          </p:val>
                                        </p:tav>
                                        <p:tav tm="100000">
                                          <p:val>
                                            <p:strVal val="#ppt_x"/>
                                          </p:val>
                                        </p:tav>
                                      </p:tavLst>
                                    </p:anim>
                                    <p:anim calcmode="lin" valueType="num">
                                      <p:cBhvr additive="base">
                                        <p:cTn id="54" dur="20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2000" fill="hold"/>
                                        <p:tgtEl>
                                          <p:spTgt spid="45"/>
                                        </p:tgtEl>
                                        <p:attrNameLst>
                                          <p:attrName>ppt_x</p:attrName>
                                        </p:attrNameLst>
                                      </p:cBhvr>
                                      <p:tavLst>
                                        <p:tav tm="0">
                                          <p:val>
                                            <p:strVal val="1+#ppt_w/2"/>
                                          </p:val>
                                        </p:tav>
                                        <p:tav tm="100000">
                                          <p:val>
                                            <p:strVal val="#ppt_x"/>
                                          </p:val>
                                        </p:tav>
                                      </p:tavLst>
                                    </p:anim>
                                    <p:anim calcmode="lin" valueType="num">
                                      <p:cBhvr additive="base">
                                        <p:cTn id="58" dur="2000" fill="hold"/>
                                        <p:tgtEl>
                                          <p:spTgt spid="4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48"/>
                                        </p:tgtEl>
                                        <p:attrNameLst>
                                          <p:attrName>style.visibility</p:attrName>
                                        </p:attrNameLst>
                                      </p:cBhvr>
                                      <p:to>
                                        <p:strVal val="visible"/>
                                      </p:to>
                                    </p:set>
                                    <p:anim calcmode="lin" valueType="num">
                                      <p:cBhvr additive="base">
                                        <p:cTn id="61" dur="2000" fill="hold"/>
                                        <p:tgtEl>
                                          <p:spTgt spid="48"/>
                                        </p:tgtEl>
                                        <p:attrNameLst>
                                          <p:attrName>ppt_x</p:attrName>
                                        </p:attrNameLst>
                                      </p:cBhvr>
                                      <p:tavLst>
                                        <p:tav tm="0">
                                          <p:val>
                                            <p:strVal val="1+#ppt_w/2"/>
                                          </p:val>
                                        </p:tav>
                                        <p:tav tm="100000">
                                          <p:val>
                                            <p:strVal val="#ppt_x"/>
                                          </p:val>
                                        </p:tav>
                                      </p:tavLst>
                                    </p:anim>
                                    <p:anim calcmode="lin" valueType="num">
                                      <p:cBhvr additive="base">
                                        <p:cTn id="62" dur="2000" fill="hold"/>
                                        <p:tgtEl>
                                          <p:spTgt spid="48"/>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49"/>
                                        </p:tgtEl>
                                        <p:attrNameLst>
                                          <p:attrName>style.visibility</p:attrName>
                                        </p:attrNameLst>
                                      </p:cBhvr>
                                      <p:to>
                                        <p:strVal val="visible"/>
                                      </p:to>
                                    </p:set>
                                    <p:anim calcmode="lin" valueType="num">
                                      <p:cBhvr additive="base">
                                        <p:cTn id="65" dur="2000" fill="hold"/>
                                        <p:tgtEl>
                                          <p:spTgt spid="49"/>
                                        </p:tgtEl>
                                        <p:attrNameLst>
                                          <p:attrName>ppt_x</p:attrName>
                                        </p:attrNameLst>
                                      </p:cBhvr>
                                      <p:tavLst>
                                        <p:tav tm="0">
                                          <p:val>
                                            <p:strVal val="1+#ppt_w/2"/>
                                          </p:val>
                                        </p:tav>
                                        <p:tav tm="100000">
                                          <p:val>
                                            <p:strVal val="#ppt_x"/>
                                          </p:val>
                                        </p:tav>
                                      </p:tavLst>
                                    </p:anim>
                                    <p:anim calcmode="lin" valueType="num">
                                      <p:cBhvr additive="base">
                                        <p:cTn id="66" dur="2000" fill="hold"/>
                                        <p:tgtEl>
                                          <p:spTgt spid="4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2000" fill="hold"/>
                                        <p:tgtEl>
                                          <p:spTgt spid="51"/>
                                        </p:tgtEl>
                                        <p:attrNameLst>
                                          <p:attrName>ppt_x</p:attrName>
                                        </p:attrNameLst>
                                      </p:cBhvr>
                                      <p:tavLst>
                                        <p:tav tm="0">
                                          <p:val>
                                            <p:strVal val="1+#ppt_w/2"/>
                                          </p:val>
                                        </p:tav>
                                        <p:tav tm="100000">
                                          <p:val>
                                            <p:strVal val="#ppt_x"/>
                                          </p:val>
                                        </p:tav>
                                      </p:tavLst>
                                    </p:anim>
                                    <p:anim calcmode="lin" valueType="num">
                                      <p:cBhvr additive="base">
                                        <p:cTn id="70" dur="2000" fill="hold"/>
                                        <p:tgtEl>
                                          <p:spTgt spid="5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54"/>
                                        </p:tgtEl>
                                        <p:attrNameLst>
                                          <p:attrName>style.visibility</p:attrName>
                                        </p:attrNameLst>
                                      </p:cBhvr>
                                      <p:to>
                                        <p:strVal val="visible"/>
                                      </p:to>
                                    </p:set>
                                    <p:anim calcmode="lin" valueType="num">
                                      <p:cBhvr additive="base">
                                        <p:cTn id="73" dur="2000" fill="hold"/>
                                        <p:tgtEl>
                                          <p:spTgt spid="54"/>
                                        </p:tgtEl>
                                        <p:attrNameLst>
                                          <p:attrName>ppt_x</p:attrName>
                                        </p:attrNameLst>
                                      </p:cBhvr>
                                      <p:tavLst>
                                        <p:tav tm="0">
                                          <p:val>
                                            <p:strVal val="1+#ppt_w/2"/>
                                          </p:val>
                                        </p:tav>
                                        <p:tav tm="100000">
                                          <p:val>
                                            <p:strVal val="#ppt_x"/>
                                          </p:val>
                                        </p:tav>
                                      </p:tavLst>
                                    </p:anim>
                                    <p:anim calcmode="lin" valueType="num">
                                      <p:cBhvr additive="base">
                                        <p:cTn id="74" dur="2000" fill="hold"/>
                                        <p:tgtEl>
                                          <p:spTgt spid="54"/>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55"/>
                                        </p:tgtEl>
                                        <p:attrNameLst>
                                          <p:attrName>style.visibility</p:attrName>
                                        </p:attrNameLst>
                                      </p:cBhvr>
                                      <p:to>
                                        <p:strVal val="visible"/>
                                      </p:to>
                                    </p:set>
                                    <p:anim calcmode="lin" valueType="num">
                                      <p:cBhvr additive="base">
                                        <p:cTn id="77" dur="2000" fill="hold"/>
                                        <p:tgtEl>
                                          <p:spTgt spid="55"/>
                                        </p:tgtEl>
                                        <p:attrNameLst>
                                          <p:attrName>ppt_x</p:attrName>
                                        </p:attrNameLst>
                                      </p:cBhvr>
                                      <p:tavLst>
                                        <p:tav tm="0">
                                          <p:val>
                                            <p:strVal val="1+#ppt_w/2"/>
                                          </p:val>
                                        </p:tav>
                                        <p:tav tm="100000">
                                          <p:val>
                                            <p:strVal val="#ppt_x"/>
                                          </p:val>
                                        </p:tav>
                                      </p:tavLst>
                                    </p:anim>
                                    <p:anim calcmode="lin" valueType="num">
                                      <p:cBhvr additive="base">
                                        <p:cTn id="78" dur="2000" fill="hold"/>
                                        <p:tgtEl>
                                          <p:spTgt spid="55"/>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2000" fill="hold"/>
                                        <p:tgtEl>
                                          <p:spTgt spid="57"/>
                                        </p:tgtEl>
                                        <p:attrNameLst>
                                          <p:attrName>ppt_x</p:attrName>
                                        </p:attrNameLst>
                                      </p:cBhvr>
                                      <p:tavLst>
                                        <p:tav tm="0">
                                          <p:val>
                                            <p:strVal val="1+#ppt_w/2"/>
                                          </p:val>
                                        </p:tav>
                                        <p:tav tm="100000">
                                          <p:val>
                                            <p:strVal val="#ppt_x"/>
                                          </p:val>
                                        </p:tav>
                                      </p:tavLst>
                                    </p:anim>
                                    <p:anim calcmode="lin" valueType="num">
                                      <p:cBhvr additive="base">
                                        <p:cTn id="82" dur="2000" fill="hold"/>
                                        <p:tgtEl>
                                          <p:spTgt spid="5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60"/>
                                        </p:tgtEl>
                                        <p:attrNameLst>
                                          <p:attrName>style.visibility</p:attrName>
                                        </p:attrNameLst>
                                      </p:cBhvr>
                                      <p:to>
                                        <p:strVal val="visible"/>
                                      </p:to>
                                    </p:set>
                                    <p:anim calcmode="lin" valueType="num">
                                      <p:cBhvr additive="base">
                                        <p:cTn id="85" dur="2000" fill="hold"/>
                                        <p:tgtEl>
                                          <p:spTgt spid="60"/>
                                        </p:tgtEl>
                                        <p:attrNameLst>
                                          <p:attrName>ppt_x</p:attrName>
                                        </p:attrNameLst>
                                      </p:cBhvr>
                                      <p:tavLst>
                                        <p:tav tm="0">
                                          <p:val>
                                            <p:strVal val="1+#ppt_w/2"/>
                                          </p:val>
                                        </p:tav>
                                        <p:tav tm="100000">
                                          <p:val>
                                            <p:strVal val="#ppt_x"/>
                                          </p:val>
                                        </p:tav>
                                      </p:tavLst>
                                    </p:anim>
                                    <p:anim calcmode="lin" valueType="num">
                                      <p:cBhvr additive="base">
                                        <p:cTn id="86" dur="2000" fill="hold"/>
                                        <p:tgtEl>
                                          <p:spTgt spid="60"/>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61"/>
                                        </p:tgtEl>
                                        <p:attrNameLst>
                                          <p:attrName>style.visibility</p:attrName>
                                        </p:attrNameLst>
                                      </p:cBhvr>
                                      <p:to>
                                        <p:strVal val="visible"/>
                                      </p:to>
                                    </p:set>
                                    <p:anim calcmode="lin" valueType="num">
                                      <p:cBhvr additive="base">
                                        <p:cTn id="89" dur="2000" fill="hold"/>
                                        <p:tgtEl>
                                          <p:spTgt spid="61"/>
                                        </p:tgtEl>
                                        <p:attrNameLst>
                                          <p:attrName>ppt_x</p:attrName>
                                        </p:attrNameLst>
                                      </p:cBhvr>
                                      <p:tavLst>
                                        <p:tav tm="0">
                                          <p:val>
                                            <p:strVal val="1+#ppt_w/2"/>
                                          </p:val>
                                        </p:tav>
                                        <p:tav tm="100000">
                                          <p:val>
                                            <p:strVal val="#ppt_x"/>
                                          </p:val>
                                        </p:tav>
                                      </p:tavLst>
                                    </p:anim>
                                    <p:anim calcmode="lin" valueType="num">
                                      <p:cBhvr additive="base">
                                        <p:cTn id="90" dur="2000" fill="hold"/>
                                        <p:tgtEl>
                                          <p:spTgt spid="61"/>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additive="base">
                                        <p:cTn id="93" dur="2000" fill="hold"/>
                                        <p:tgtEl>
                                          <p:spTgt spid="5"/>
                                        </p:tgtEl>
                                        <p:attrNameLst>
                                          <p:attrName>ppt_x</p:attrName>
                                        </p:attrNameLst>
                                      </p:cBhvr>
                                      <p:tavLst>
                                        <p:tav tm="0">
                                          <p:val>
                                            <p:strVal val="0-#ppt_w/2"/>
                                          </p:val>
                                        </p:tav>
                                        <p:tav tm="100000">
                                          <p:val>
                                            <p:strVal val="#ppt_x"/>
                                          </p:val>
                                        </p:tav>
                                      </p:tavLst>
                                    </p:anim>
                                    <p:anim calcmode="lin" valueType="num">
                                      <p:cBhvr additive="base">
                                        <p:cTn id="94" dur="2000" fill="hold"/>
                                        <p:tgtEl>
                                          <p:spTgt spid="5"/>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0-#ppt_w/2"/>
                                          </p:val>
                                        </p:tav>
                                        <p:tav tm="100000">
                                          <p:val>
                                            <p:strVal val="#ppt_x"/>
                                          </p:val>
                                        </p:tav>
                                      </p:tavLst>
                                    </p:anim>
                                    <p:anim calcmode="lin" valueType="num">
                                      <p:cBhvr additive="base">
                                        <p:cTn id="98" dur="2000" fill="hold"/>
                                        <p:tgtEl>
                                          <p:spTgt spid="22"/>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0-#ppt_w/2"/>
                                          </p:val>
                                        </p:tav>
                                        <p:tav tm="100000">
                                          <p:val>
                                            <p:strVal val="#ppt_x"/>
                                          </p:val>
                                        </p:tav>
                                      </p:tavLst>
                                    </p:anim>
                                    <p:anim calcmode="lin" valueType="num">
                                      <p:cBhvr additive="base">
                                        <p:cTn id="102" dur="2000" fill="hold"/>
                                        <p:tgtEl>
                                          <p:spTgt spid="23"/>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2000" fill="hold"/>
                                        <p:tgtEl>
                                          <p:spTgt spid="26"/>
                                        </p:tgtEl>
                                        <p:attrNameLst>
                                          <p:attrName>ppt_x</p:attrName>
                                        </p:attrNameLst>
                                      </p:cBhvr>
                                      <p:tavLst>
                                        <p:tav tm="0">
                                          <p:val>
                                            <p:strVal val="0-#ppt_w/2"/>
                                          </p:val>
                                        </p:tav>
                                        <p:tav tm="100000">
                                          <p:val>
                                            <p:strVal val="#ppt_x"/>
                                          </p:val>
                                        </p:tav>
                                      </p:tavLst>
                                    </p:anim>
                                    <p:anim calcmode="lin" valueType="num">
                                      <p:cBhvr additive="base">
                                        <p:cTn id="106" dur="2000" fill="hold"/>
                                        <p:tgtEl>
                                          <p:spTgt spid="26"/>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0-#ppt_w/2"/>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34"/>
                                        </p:tgtEl>
                                        <p:attrNameLst>
                                          <p:attrName>style.visibility</p:attrName>
                                        </p:attrNameLst>
                                      </p:cBhvr>
                                      <p:to>
                                        <p:strVal val="visible"/>
                                      </p:to>
                                    </p:set>
                                    <p:anim calcmode="lin" valueType="num">
                                      <p:cBhvr additive="base">
                                        <p:cTn id="121" dur="2000" fill="hold"/>
                                        <p:tgtEl>
                                          <p:spTgt spid="34"/>
                                        </p:tgtEl>
                                        <p:attrNameLst>
                                          <p:attrName>ppt_x</p:attrName>
                                        </p:attrNameLst>
                                      </p:cBhvr>
                                      <p:tavLst>
                                        <p:tav tm="0">
                                          <p:val>
                                            <p:strVal val="0-#ppt_w/2"/>
                                          </p:val>
                                        </p:tav>
                                        <p:tav tm="100000">
                                          <p:val>
                                            <p:strVal val="#ppt_x"/>
                                          </p:val>
                                        </p:tav>
                                      </p:tavLst>
                                    </p:anim>
                                    <p:anim calcmode="lin" valueType="num">
                                      <p:cBhvr additive="base">
                                        <p:cTn id="122" dur="2000" fill="hold"/>
                                        <p:tgtEl>
                                          <p:spTgt spid="34"/>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35"/>
                                        </p:tgtEl>
                                        <p:attrNameLst>
                                          <p:attrName>style.visibility</p:attrName>
                                        </p:attrNameLst>
                                      </p:cBhvr>
                                      <p:to>
                                        <p:strVal val="visible"/>
                                      </p:to>
                                    </p:set>
                                    <p:anim calcmode="lin" valueType="num">
                                      <p:cBhvr additive="base">
                                        <p:cTn id="125" dur="2000" fill="hold"/>
                                        <p:tgtEl>
                                          <p:spTgt spid="35"/>
                                        </p:tgtEl>
                                        <p:attrNameLst>
                                          <p:attrName>ppt_x</p:attrName>
                                        </p:attrNameLst>
                                      </p:cBhvr>
                                      <p:tavLst>
                                        <p:tav tm="0">
                                          <p:val>
                                            <p:strVal val="0-#ppt_w/2"/>
                                          </p:val>
                                        </p:tav>
                                        <p:tav tm="100000">
                                          <p:val>
                                            <p:strVal val="#ppt_x"/>
                                          </p:val>
                                        </p:tav>
                                      </p:tavLst>
                                    </p:anim>
                                    <p:anim calcmode="lin" valueType="num">
                                      <p:cBhvr additive="base">
                                        <p:cTn id="126" dur="2000" fill="hold"/>
                                        <p:tgtEl>
                                          <p:spTgt spid="35"/>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8"/>
                                        </p:tgtEl>
                                        <p:attrNameLst>
                                          <p:attrName>style.visibility</p:attrName>
                                        </p:attrNameLst>
                                      </p:cBhvr>
                                      <p:to>
                                        <p:strVal val="visible"/>
                                      </p:to>
                                    </p:set>
                                    <p:anim calcmode="lin" valueType="num">
                                      <p:cBhvr additive="base">
                                        <p:cTn id="129" dur="2000" fill="hold"/>
                                        <p:tgtEl>
                                          <p:spTgt spid="38"/>
                                        </p:tgtEl>
                                        <p:attrNameLst>
                                          <p:attrName>ppt_x</p:attrName>
                                        </p:attrNameLst>
                                      </p:cBhvr>
                                      <p:tavLst>
                                        <p:tav tm="0">
                                          <p:val>
                                            <p:strVal val="0-#ppt_w/2"/>
                                          </p:val>
                                        </p:tav>
                                        <p:tav tm="100000">
                                          <p:val>
                                            <p:strVal val="#ppt_x"/>
                                          </p:val>
                                        </p:tav>
                                      </p:tavLst>
                                    </p:anim>
                                    <p:anim calcmode="lin" valueType="num">
                                      <p:cBhvr additive="base">
                                        <p:cTn id="130" dur="2000" fill="hold"/>
                                        <p:tgtEl>
                                          <p:spTgt spid="38"/>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40"/>
                                        </p:tgtEl>
                                        <p:attrNameLst>
                                          <p:attrName>style.visibility</p:attrName>
                                        </p:attrNameLst>
                                      </p:cBhvr>
                                      <p:to>
                                        <p:strVal val="visible"/>
                                      </p:to>
                                    </p:set>
                                    <p:anim calcmode="lin" valueType="num">
                                      <p:cBhvr additive="base">
                                        <p:cTn id="133" dur="2000" fill="hold"/>
                                        <p:tgtEl>
                                          <p:spTgt spid="40"/>
                                        </p:tgtEl>
                                        <p:attrNameLst>
                                          <p:attrName>ppt_x</p:attrName>
                                        </p:attrNameLst>
                                      </p:cBhvr>
                                      <p:tavLst>
                                        <p:tav tm="0">
                                          <p:val>
                                            <p:strVal val="0-#ppt_w/2"/>
                                          </p:val>
                                        </p:tav>
                                        <p:tav tm="100000">
                                          <p:val>
                                            <p:strVal val="#ppt_x"/>
                                          </p:val>
                                        </p:tav>
                                      </p:tavLst>
                                    </p:anim>
                                    <p:anim calcmode="lin" valueType="num">
                                      <p:cBhvr additive="base">
                                        <p:cTn id="134" dur="2000" fill="hold"/>
                                        <p:tgtEl>
                                          <p:spTgt spid="40"/>
                                        </p:tgtEl>
                                        <p:attrNameLst>
                                          <p:attrName>ppt_y</p:attrName>
                                        </p:attrNameLst>
                                      </p:cBhvr>
                                      <p:tavLst>
                                        <p:tav tm="0">
                                          <p:val>
                                            <p:strVal val="1+#ppt_h/2"/>
                                          </p:val>
                                        </p:tav>
                                        <p:tav tm="100000">
                                          <p:val>
                                            <p:strVal val="#ppt_y"/>
                                          </p:val>
                                        </p:tav>
                                      </p:tavLst>
                                    </p:anim>
                                  </p:childTnLst>
                                </p:cTn>
                              </p:par>
                              <p:par>
                                <p:cTn id="135" presetID="2" presetClass="entr" presetSubtype="12"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additive="base">
                                        <p:cTn id="137" dur="2000" fill="hold"/>
                                        <p:tgtEl>
                                          <p:spTgt spid="41"/>
                                        </p:tgtEl>
                                        <p:attrNameLst>
                                          <p:attrName>ppt_x</p:attrName>
                                        </p:attrNameLst>
                                      </p:cBhvr>
                                      <p:tavLst>
                                        <p:tav tm="0">
                                          <p:val>
                                            <p:strVal val="0-#ppt_w/2"/>
                                          </p:val>
                                        </p:tav>
                                        <p:tav tm="100000">
                                          <p:val>
                                            <p:strVal val="#ppt_x"/>
                                          </p:val>
                                        </p:tav>
                                      </p:tavLst>
                                    </p:anim>
                                    <p:anim calcmode="lin" valueType="num">
                                      <p:cBhvr additive="base">
                                        <p:cTn id="138" dur="2000" fill="hold"/>
                                        <p:tgtEl>
                                          <p:spTgt spid="41"/>
                                        </p:tgtEl>
                                        <p:attrNameLst>
                                          <p:attrName>ppt_y</p:attrName>
                                        </p:attrNameLst>
                                      </p:cBhvr>
                                      <p:tavLst>
                                        <p:tav tm="0">
                                          <p:val>
                                            <p:strVal val="1+#ppt_h/2"/>
                                          </p:val>
                                        </p:tav>
                                        <p:tav tm="100000">
                                          <p:val>
                                            <p:strVal val="#ppt_y"/>
                                          </p:val>
                                        </p:tav>
                                      </p:tavLst>
                                    </p:anim>
                                  </p:childTnLst>
                                </p:cTn>
                              </p:par>
                              <p:par>
                                <p:cTn id="139" presetID="2" presetClass="entr" presetSubtype="12" fill="hold" nodeType="withEffect">
                                  <p:stCondLst>
                                    <p:cond delay="0"/>
                                  </p:stCondLst>
                                  <p:childTnLst>
                                    <p:set>
                                      <p:cBhvr>
                                        <p:cTn id="140" dur="1" fill="hold">
                                          <p:stCondLst>
                                            <p:cond delay="0"/>
                                          </p:stCondLst>
                                        </p:cTn>
                                        <p:tgtEl>
                                          <p:spTgt spid="44"/>
                                        </p:tgtEl>
                                        <p:attrNameLst>
                                          <p:attrName>style.visibility</p:attrName>
                                        </p:attrNameLst>
                                      </p:cBhvr>
                                      <p:to>
                                        <p:strVal val="visible"/>
                                      </p:to>
                                    </p:set>
                                    <p:anim calcmode="lin" valueType="num">
                                      <p:cBhvr additive="base">
                                        <p:cTn id="141" dur="2000" fill="hold"/>
                                        <p:tgtEl>
                                          <p:spTgt spid="44"/>
                                        </p:tgtEl>
                                        <p:attrNameLst>
                                          <p:attrName>ppt_x</p:attrName>
                                        </p:attrNameLst>
                                      </p:cBhvr>
                                      <p:tavLst>
                                        <p:tav tm="0">
                                          <p:val>
                                            <p:strVal val="0-#ppt_w/2"/>
                                          </p:val>
                                        </p:tav>
                                        <p:tav tm="100000">
                                          <p:val>
                                            <p:strVal val="#ppt_x"/>
                                          </p:val>
                                        </p:tav>
                                      </p:tavLst>
                                    </p:anim>
                                    <p:anim calcmode="lin" valueType="num">
                                      <p:cBhvr additive="base">
                                        <p:cTn id="142" dur="2000" fill="hold"/>
                                        <p:tgtEl>
                                          <p:spTgt spid="44"/>
                                        </p:tgtEl>
                                        <p:attrNameLst>
                                          <p:attrName>ppt_y</p:attrName>
                                        </p:attrNameLst>
                                      </p:cBhvr>
                                      <p:tavLst>
                                        <p:tav tm="0">
                                          <p:val>
                                            <p:strVal val="1+#ppt_h/2"/>
                                          </p:val>
                                        </p:tav>
                                        <p:tav tm="100000">
                                          <p:val>
                                            <p:strVal val="#ppt_y"/>
                                          </p:val>
                                        </p:tav>
                                      </p:tavLst>
                                    </p:anim>
                                  </p:childTnLst>
                                </p:cTn>
                              </p:par>
                              <p:par>
                                <p:cTn id="143" presetID="2" presetClass="entr" presetSubtype="12" fill="hold" nodeType="withEffect">
                                  <p:stCondLst>
                                    <p:cond delay="0"/>
                                  </p:stCondLst>
                                  <p:childTnLst>
                                    <p:set>
                                      <p:cBhvr>
                                        <p:cTn id="144" dur="1" fill="hold">
                                          <p:stCondLst>
                                            <p:cond delay="0"/>
                                          </p:stCondLst>
                                        </p:cTn>
                                        <p:tgtEl>
                                          <p:spTgt spid="46"/>
                                        </p:tgtEl>
                                        <p:attrNameLst>
                                          <p:attrName>style.visibility</p:attrName>
                                        </p:attrNameLst>
                                      </p:cBhvr>
                                      <p:to>
                                        <p:strVal val="visible"/>
                                      </p:to>
                                    </p:set>
                                    <p:anim calcmode="lin" valueType="num">
                                      <p:cBhvr additive="base">
                                        <p:cTn id="145" dur="2000" fill="hold"/>
                                        <p:tgtEl>
                                          <p:spTgt spid="46"/>
                                        </p:tgtEl>
                                        <p:attrNameLst>
                                          <p:attrName>ppt_x</p:attrName>
                                        </p:attrNameLst>
                                      </p:cBhvr>
                                      <p:tavLst>
                                        <p:tav tm="0">
                                          <p:val>
                                            <p:strVal val="0-#ppt_w/2"/>
                                          </p:val>
                                        </p:tav>
                                        <p:tav tm="100000">
                                          <p:val>
                                            <p:strVal val="#ppt_x"/>
                                          </p:val>
                                        </p:tav>
                                      </p:tavLst>
                                    </p:anim>
                                    <p:anim calcmode="lin" valueType="num">
                                      <p:cBhvr additive="base">
                                        <p:cTn id="146" dur="2000" fill="hold"/>
                                        <p:tgtEl>
                                          <p:spTgt spid="46"/>
                                        </p:tgtEl>
                                        <p:attrNameLst>
                                          <p:attrName>ppt_y</p:attrName>
                                        </p:attrNameLst>
                                      </p:cBhvr>
                                      <p:tavLst>
                                        <p:tav tm="0">
                                          <p:val>
                                            <p:strVal val="1+#ppt_h/2"/>
                                          </p:val>
                                        </p:tav>
                                        <p:tav tm="100000">
                                          <p:val>
                                            <p:strVal val="#ppt_y"/>
                                          </p:val>
                                        </p:tav>
                                      </p:tavLst>
                                    </p:anim>
                                  </p:childTnLst>
                                </p:cTn>
                              </p:par>
                              <p:par>
                                <p:cTn id="147" presetID="2" presetClass="entr" presetSubtype="12" fill="hold" nodeType="withEffect">
                                  <p:stCondLst>
                                    <p:cond delay="0"/>
                                  </p:stCondLst>
                                  <p:childTnLst>
                                    <p:set>
                                      <p:cBhvr>
                                        <p:cTn id="148" dur="1" fill="hold">
                                          <p:stCondLst>
                                            <p:cond delay="0"/>
                                          </p:stCondLst>
                                        </p:cTn>
                                        <p:tgtEl>
                                          <p:spTgt spid="47"/>
                                        </p:tgtEl>
                                        <p:attrNameLst>
                                          <p:attrName>style.visibility</p:attrName>
                                        </p:attrNameLst>
                                      </p:cBhvr>
                                      <p:to>
                                        <p:strVal val="visible"/>
                                      </p:to>
                                    </p:set>
                                    <p:anim calcmode="lin" valueType="num">
                                      <p:cBhvr additive="base">
                                        <p:cTn id="149" dur="2000" fill="hold"/>
                                        <p:tgtEl>
                                          <p:spTgt spid="47"/>
                                        </p:tgtEl>
                                        <p:attrNameLst>
                                          <p:attrName>ppt_x</p:attrName>
                                        </p:attrNameLst>
                                      </p:cBhvr>
                                      <p:tavLst>
                                        <p:tav tm="0">
                                          <p:val>
                                            <p:strVal val="0-#ppt_w/2"/>
                                          </p:val>
                                        </p:tav>
                                        <p:tav tm="100000">
                                          <p:val>
                                            <p:strVal val="#ppt_x"/>
                                          </p:val>
                                        </p:tav>
                                      </p:tavLst>
                                    </p:anim>
                                    <p:anim calcmode="lin" valueType="num">
                                      <p:cBhvr additive="base">
                                        <p:cTn id="150" dur="2000" fill="hold"/>
                                        <p:tgtEl>
                                          <p:spTgt spid="47"/>
                                        </p:tgtEl>
                                        <p:attrNameLst>
                                          <p:attrName>ppt_y</p:attrName>
                                        </p:attrNameLst>
                                      </p:cBhvr>
                                      <p:tavLst>
                                        <p:tav tm="0">
                                          <p:val>
                                            <p:strVal val="1+#ppt_h/2"/>
                                          </p:val>
                                        </p:tav>
                                        <p:tav tm="100000">
                                          <p:val>
                                            <p:strVal val="#ppt_y"/>
                                          </p:val>
                                        </p:tav>
                                      </p:tavLst>
                                    </p:anim>
                                  </p:childTnLst>
                                </p:cTn>
                              </p:par>
                              <p:par>
                                <p:cTn id="151" presetID="2" presetClass="entr" presetSubtype="12" fill="hold" nodeType="withEffect">
                                  <p:stCondLst>
                                    <p:cond delay="0"/>
                                  </p:stCondLst>
                                  <p:childTnLst>
                                    <p:set>
                                      <p:cBhvr>
                                        <p:cTn id="152" dur="1" fill="hold">
                                          <p:stCondLst>
                                            <p:cond delay="0"/>
                                          </p:stCondLst>
                                        </p:cTn>
                                        <p:tgtEl>
                                          <p:spTgt spid="50"/>
                                        </p:tgtEl>
                                        <p:attrNameLst>
                                          <p:attrName>style.visibility</p:attrName>
                                        </p:attrNameLst>
                                      </p:cBhvr>
                                      <p:to>
                                        <p:strVal val="visible"/>
                                      </p:to>
                                    </p:set>
                                    <p:anim calcmode="lin" valueType="num">
                                      <p:cBhvr additive="base">
                                        <p:cTn id="153" dur="2000" fill="hold"/>
                                        <p:tgtEl>
                                          <p:spTgt spid="50"/>
                                        </p:tgtEl>
                                        <p:attrNameLst>
                                          <p:attrName>ppt_x</p:attrName>
                                        </p:attrNameLst>
                                      </p:cBhvr>
                                      <p:tavLst>
                                        <p:tav tm="0">
                                          <p:val>
                                            <p:strVal val="0-#ppt_w/2"/>
                                          </p:val>
                                        </p:tav>
                                        <p:tav tm="100000">
                                          <p:val>
                                            <p:strVal val="#ppt_x"/>
                                          </p:val>
                                        </p:tav>
                                      </p:tavLst>
                                    </p:anim>
                                    <p:anim calcmode="lin" valueType="num">
                                      <p:cBhvr additive="base">
                                        <p:cTn id="154" dur="2000" fill="hold"/>
                                        <p:tgtEl>
                                          <p:spTgt spid="50"/>
                                        </p:tgtEl>
                                        <p:attrNameLst>
                                          <p:attrName>ppt_y</p:attrName>
                                        </p:attrNameLst>
                                      </p:cBhvr>
                                      <p:tavLst>
                                        <p:tav tm="0">
                                          <p:val>
                                            <p:strVal val="1+#ppt_h/2"/>
                                          </p:val>
                                        </p:tav>
                                        <p:tav tm="100000">
                                          <p:val>
                                            <p:strVal val="#ppt_y"/>
                                          </p:val>
                                        </p:tav>
                                      </p:tavLst>
                                    </p:anim>
                                  </p:childTnLst>
                                </p:cTn>
                              </p:par>
                              <p:par>
                                <p:cTn id="155" presetID="2" presetClass="entr" presetSubtype="12" fill="hold" nodeType="withEffect">
                                  <p:stCondLst>
                                    <p:cond delay="0"/>
                                  </p:stCondLst>
                                  <p:childTnLst>
                                    <p:set>
                                      <p:cBhvr>
                                        <p:cTn id="156" dur="1" fill="hold">
                                          <p:stCondLst>
                                            <p:cond delay="0"/>
                                          </p:stCondLst>
                                        </p:cTn>
                                        <p:tgtEl>
                                          <p:spTgt spid="52"/>
                                        </p:tgtEl>
                                        <p:attrNameLst>
                                          <p:attrName>style.visibility</p:attrName>
                                        </p:attrNameLst>
                                      </p:cBhvr>
                                      <p:to>
                                        <p:strVal val="visible"/>
                                      </p:to>
                                    </p:set>
                                    <p:anim calcmode="lin" valueType="num">
                                      <p:cBhvr additive="base">
                                        <p:cTn id="157" dur="2000" fill="hold"/>
                                        <p:tgtEl>
                                          <p:spTgt spid="52"/>
                                        </p:tgtEl>
                                        <p:attrNameLst>
                                          <p:attrName>ppt_x</p:attrName>
                                        </p:attrNameLst>
                                      </p:cBhvr>
                                      <p:tavLst>
                                        <p:tav tm="0">
                                          <p:val>
                                            <p:strVal val="0-#ppt_w/2"/>
                                          </p:val>
                                        </p:tav>
                                        <p:tav tm="100000">
                                          <p:val>
                                            <p:strVal val="#ppt_x"/>
                                          </p:val>
                                        </p:tav>
                                      </p:tavLst>
                                    </p:anim>
                                    <p:anim calcmode="lin" valueType="num">
                                      <p:cBhvr additive="base">
                                        <p:cTn id="158" dur="2000" fill="hold"/>
                                        <p:tgtEl>
                                          <p:spTgt spid="52"/>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53"/>
                                        </p:tgtEl>
                                        <p:attrNameLst>
                                          <p:attrName>style.visibility</p:attrName>
                                        </p:attrNameLst>
                                      </p:cBhvr>
                                      <p:to>
                                        <p:strVal val="visible"/>
                                      </p:to>
                                    </p:set>
                                    <p:anim calcmode="lin" valueType="num">
                                      <p:cBhvr additive="base">
                                        <p:cTn id="161" dur="2000" fill="hold"/>
                                        <p:tgtEl>
                                          <p:spTgt spid="53"/>
                                        </p:tgtEl>
                                        <p:attrNameLst>
                                          <p:attrName>ppt_x</p:attrName>
                                        </p:attrNameLst>
                                      </p:cBhvr>
                                      <p:tavLst>
                                        <p:tav tm="0">
                                          <p:val>
                                            <p:strVal val="0-#ppt_w/2"/>
                                          </p:val>
                                        </p:tav>
                                        <p:tav tm="100000">
                                          <p:val>
                                            <p:strVal val="#ppt_x"/>
                                          </p:val>
                                        </p:tav>
                                      </p:tavLst>
                                    </p:anim>
                                    <p:anim calcmode="lin" valueType="num">
                                      <p:cBhvr additive="base">
                                        <p:cTn id="162" dur="2000" fill="hold"/>
                                        <p:tgtEl>
                                          <p:spTgt spid="53"/>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56"/>
                                        </p:tgtEl>
                                        <p:attrNameLst>
                                          <p:attrName>style.visibility</p:attrName>
                                        </p:attrNameLst>
                                      </p:cBhvr>
                                      <p:to>
                                        <p:strVal val="visible"/>
                                      </p:to>
                                    </p:set>
                                    <p:anim calcmode="lin" valueType="num">
                                      <p:cBhvr additive="base">
                                        <p:cTn id="165" dur="2000" fill="hold"/>
                                        <p:tgtEl>
                                          <p:spTgt spid="56"/>
                                        </p:tgtEl>
                                        <p:attrNameLst>
                                          <p:attrName>ppt_x</p:attrName>
                                        </p:attrNameLst>
                                      </p:cBhvr>
                                      <p:tavLst>
                                        <p:tav tm="0">
                                          <p:val>
                                            <p:strVal val="0-#ppt_w/2"/>
                                          </p:val>
                                        </p:tav>
                                        <p:tav tm="100000">
                                          <p:val>
                                            <p:strVal val="#ppt_x"/>
                                          </p:val>
                                        </p:tav>
                                      </p:tavLst>
                                    </p:anim>
                                    <p:anim calcmode="lin" valueType="num">
                                      <p:cBhvr additive="base">
                                        <p:cTn id="166" dur="2000" fill="hold"/>
                                        <p:tgtEl>
                                          <p:spTgt spid="56"/>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58"/>
                                        </p:tgtEl>
                                        <p:attrNameLst>
                                          <p:attrName>style.visibility</p:attrName>
                                        </p:attrNameLst>
                                      </p:cBhvr>
                                      <p:to>
                                        <p:strVal val="visible"/>
                                      </p:to>
                                    </p:set>
                                    <p:anim calcmode="lin" valueType="num">
                                      <p:cBhvr additive="base">
                                        <p:cTn id="169" dur="2000" fill="hold"/>
                                        <p:tgtEl>
                                          <p:spTgt spid="58"/>
                                        </p:tgtEl>
                                        <p:attrNameLst>
                                          <p:attrName>ppt_x</p:attrName>
                                        </p:attrNameLst>
                                      </p:cBhvr>
                                      <p:tavLst>
                                        <p:tav tm="0">
                                          <p:val>
                                            <p:strVal val="0-#ppt_w/2"/>
                                          </p:val>
                                        </p:tav>
                                        <p:tav tm="100000">
                                          <p:val>
                                            <p:strVal val="#ppt_x"/>
                                          </p:val>
                                        </p:tav>
                                      </p:tavLst>
                                    </p:anim>
                                    <p:anim calcmode="lin" valueType="num">
                                      <p:cBhvr additive="base">
                                        <p:cTn id="170" dur="2000" fill="hold"/>
                                        <p:tgtEl>
                                          <p:spTgt spid="58"/>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59"/>
                                        </p:tgtEl>
                                        <p:attrNameLst>
                                          <p:attrName>style.visibility</p:attrName>
                                        </p:attrNameLst>
                                      </p:cBhvr>
                                      <p:to>
                                        <p:strVal val="visible"/>
                                      </p:to>
                                    </p:set>
                                    <p:anim calcmode="lin" valueType="num">
                                      <p:cBhvr additive="base">
                                        <p:cTn id="173" dur="2000" fill="hold"/>
                                        <p:tgtEl>
                                          <p:spTgt spid="59"/>
                                        </p:tgtEl>
                                        <p:attrNameLst>
                                          <p:attrName>ppt_x</p:attrName>
                                        </p:attrNameLst>
                                      </p:cBhvr>
                                      <p:tavLst>
                                        <p:tav tm="0">
                                          <p:val>
                                            <p:strVal val="0-#ppt_w/2"/>
                                          </p:val>
                                        </p:tav>
                                        <p:tav tm="100000">
                                          <p:val>
                                            <p:strVal val="#ppt_x"/>
                                          </p:val>
                                        </p:tav>
                                      </p:tavLst>
                                    </p:anim>
                                    <p:anim calcmode="lin" valueType="num">
                                      <p:cBhvr additive="base">
                                        <p:cTn id="174" dur="2000" fill="hold"/>
                                        <p:tgtEl>
                                          <p:spTgt spid="59"/>
                                        </p:tgtEl>
                                        <p:attrNameLst>
                                          <p:attrName>ppt_y</p:attrName>
                                        </p:attrNameLst>
                                      </p:cBhvr>
                                      <p:tavLst>
                                        <p:tav tm="0">
                                          <p:val>
                                            <p:strVal val="1+#ppt_h/2"/>
                                          </p:val>
                                        </p:tav>
                                        <p:tav tm="100000">
                                          <p:val>
                                            <p:strVal val="#ppt_y"/>
                                          </p:val>
                                        </p:tav>
                                      </p:tavLst>
                                    </p:anim>
                                  </p:childTnLst>
                                </p:cTn>
                              </p:par>
                              <p:par>
                                <p:cTn id="175" presetID="8" presetClass="emph" presetSubtype="0" autoRev="1" fill="hold" nodeType="withEffect">
                                  <p:stCondLst>
                                    <p:cond delay="0"/>
                                  </p:stCondLst>
                                  <p:childTnLst>
                                    <p:animRot by="21600000">
                                      <p:cBhvr>
                                        <p:cTn id="176" dur="2000" fill="hold"/>
                                        <p:tgtEl>
                                          <p:spTgt spid="21"/>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3"/>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6"/>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7"/>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9"/>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42"/>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43"/>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45"/>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48"/>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49"/>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51"/>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5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55"/>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57"/>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60"/>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61"/>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22"/>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23"/>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26"/>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28"/>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29"/>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2"/>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4"/>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5"/>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8"/>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4"/>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6"/>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7"/>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50"/>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52"/>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53"/>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56"/>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58"/>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59"/>
                                        </p:tgtEl>
                                        <p:attrNameLst>
                                          <p:attrName>r</p:attrName>
                                        </p:attrNameLst>
                                      </p:cBhvr>
                                    </p:animRot>
                                  </p:childTnLst>
                                </p:cTn>
                              </p:par>
                            </p:childTnLst>
                          </p:cTn>
                        </p:par>
                        <p:par>
                          <p:cTn id="259" fill="hold">
                            <p:stCondLst>
                              <p:cond delay="4000"/>
                            </p:stCondLst>
                            <p:childTnLst>
                              <p:par>
                                <p:cTn id="260" presetID="2" presetClass="exit" presetSubtype="6" fill="hold" nodeType="after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1+ppt_w/2"/>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1+ppt_w/2"/>
                                          </p:val>
                                        </p:tav>
                                      </p:tavLst>
                                    </p:anim>
                                    <p:anim calcmode="lin" valueType="num">
                                      <p:cBhvr additive="base">
                                        <p:cTn id="266" dur="2000"/>
                                        <p:tgtEl>
                                          <p:spTgt spid="24"/>
                                        </p:tgtEl>
                                        <p:attrNameLst>
                                          <p:attrName>ppt_y</p:attrName>
                                        </p:attrNameLst>
                                      </p:cBhvr>
                                      <p:tavLst>
                                        <p:tav tm="0">
                                          <p:val>
                                            <p:strVal val="ppt_y"/>
                                          </p:val>
                                        </p:tav>
                                        <p:tav tm="100000">
                                          <p:val>
                                            <p:strVal val="1+ppt_h/2"/>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1+ppt_w/2"/>
                                          </p:val>
                                        </p:tav>
                                      </p:tavLst>
                                    </p:anim>
                                    <p:anim calcmode="lin" valueType="num">
                                      <p:cBhvr additive="base">
                                        <p:cTn id="270" dur="2000"/>
                                        <p:tgtEl>
                                          <p:spTgt spid="25"/>
                                        </p:tgtEl>
                                        <p:attrNameLst>
                                          <p:attrName>ppt_y</p:attrName>
                                        </p:attrNameLst>
                                      </p:cBhvr>
                                      <p:tavLst>
                                        <p:tav tm="0">
                                          <p:val>
                                            <p:strVal val="ppt_y"/>
                                          </p:val>
                                        </p:tav>
                                        <p:tav tm="100000">
                                          <p:val>
                                            <p:strVal val="1+ppt_h/2"/>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1+ppt_w/2"/>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1+ppt_w/2"/>
                                          </p:val>
                                        </p:tav>
                                      </p:tavLst>
                                    </p:anim>
                                    <p:anim calcmode="lin" valueType="num">
                                      <p:cBhvr additive="base">
                                        <p:cTn id="278" dur="2000"/>
                                        <p:tgtEl>
                                          <p:spTgt spid="30"/>
                                        </p:tgtEl>
                                        <p:attrNameLst>
                                          <p:attrName>ppt_y</p:attrName>
                                        </p:attrNameLst>
                                      </p:cBhvr>
                                      <p:tavLst>
                                        <p:tav tm="0">
                                          <p:val>
                                            <p:strVal val="ppt_y"/>
                                          </p:val>
                                        </p:tav>
                                        <p:tav tm="100000">
                                          <p:val>
                                            <p:strVal val="1+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1+ppt_w/2"/>
                                          </p:val>
                                        </p:tav>
                                      </p:tavLst>
                                    </p:anim>
                                    <p:anim calcmode="lin" valueType="num">
                                      <p:cBhvr additive="base">
                                        <p:cTn id="282" dur="2000"/>
                                        <p:tgtEl>
                                          <p:spTgt spid="31"/>
                                        </p:tgtEl>
                                        <p:attrNameLst>
                                          <p:attrName>ppt_y</p:attrName>
                                        </p:attrNameLst>
                                      </p:cBhvr>
                                      <p:tavLst>
                                        <p:tav tm="0">
                                          <p:val>
                                            <p:strVal val="ppt_y"/>
                                          </p:val>
                                        </p:tav>
                                        <p:tav tm="100000">
                                          <p:val>
                                            <p:strVal val="1+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1+ppt_w/2"/>
                                          </p:val>
                                        </p:tav>
                                      </p:tavLst>
                                    </p:anim>
                                    <p:anim calcmode="lin" valueType="num">
                                      <p:cBhvr additive="base">
                                        <p:cTn id="286" dur="2000"/>
                                        <p:tgtEl>
                                          <p:spTgt spid="33"/>
                                        </p:tgtEl>
                                        <p:attrNameLst>
                                          <p:attrName>ppt_y</p:attrName>
                                        </p:attrNameLst>
                                      </p:cBhvr>
                                      <p:tavLst>
                                        <p:tav tm="0">
                                          <p:val>
                                            <p:strVal val="ppt_y"/>
                                          </p:val>
                                        </p:tav>
                                        <p:tav tm="100000">
                                          <p:val>
                                            <p:strVal val="1+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36"/>
                                        </p:tgtEl>
                                        <p:attrNameLst>
                                          <p:attrName>ppt_x</p:attrName>
                                        </p:attrNameLst>
                                      </p:cBhvr>
                                      <p:tavLst>
                                        <p:tav tm="0">
                                          <p:val>
                                            <p:strVal val="ppt_x"/>
                                          </p:val>
                                        </p:tav>
                                        <p:tav tm="100000">
                                          <p:val>
                                            <p:strVal val="1+ppt_w/2"/>
                                          </p:val>
                                        </p:tav>
                                      </p:tavLst>
                                    </p:anim>
                                    <p:anim calcmode="lin" valueType="num">
                                      <p:cBhvr additive="base">
                                        <p:cTn id="290" dur="2000"/>
                                        <p:tgtEl>
                                          <p:spTgt spid="36"/>
                                        </p:tgtEl>
                                        <p:attrNameLst>
                                          <p:attrName>ppt_y</p:attrName>
                                        </p:attrNameLst>
                                      </p:cBhvr>
                                      <p:tavLst>
                                        <p:tav tm="0">
                                          <p:val>
                                            <p:strVal val="ppt_y"/>
                                          </p:val>
                                        </p:tav>
                                        <p:tav tm="100000">
                                          <p:val>
                                            <p:strVal val="1+ppt_h/2"/>
                                          </p:val>
                                        </p:tav>
                                      </p:tavLst>
                                    </p:anim>
                                    <p:set>
                                      <p:cBhvr>
                                        <p:cTn id="291" dur="1" fill="hold">
                                          <p:stCondLst>
                                            <p:cond delay="1999"/>
                                          </p:stCondLst>
                                        </p:cTn>
                                        <p:tgtEl>
                                          <p:spTgt spid="3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37"/>
                                        </p:tgtEl>
                                        <p:attrNameLst>
                                          <p:attrName>ppt_x</p:attrName>
                                        </p:attrNameLst>
                                      </p:cBhvr>
                                      <p:tavLst>
                                        <p:tav tm="0">
                                          <p:val>
                                            <p:strVal val="ppt_x"/>
                                          </p:val>
                                        </p:tav>
                                        <p:tav tm="100000">
                                          <p:val>
                                            <p:strVal val="1+ppt_w/2"/>
                                          </p:val>
                                        </p:tav>
                                      </p:tavLst>
                                    </p:anim>
                                    <p:anim calcmode="lin" valueType="num">
                                      <p:cBhvr additive="base">
                                        <p:cTn id="294" dur="2000"/>
                                        <p:tgtEl>
                                          <p:spTgt spid="37"/>
                                        </p:tgtEl>
                                        <p:attrNameLst>
                                          <p:attrName>ppt_y</p:attrName>
                                        </p:attrNameLst>
                                      </p:cBhvr>
                                      <p:tavLst>
                                        <p:tav tm="0">
                                          <p:val>
                                            <p:strVal val="ppt_y"/>
                                          </p:val>
                                        </p:tav>
                                        <p:tav tm="100000">
                                          <p:val>
                                            <p:strVal val="1+ppt_h/2"/>
                                          </p:val>
                                        </p:tav>
                                      </p:tavLst>
                                    </p:anim>
                                    <p:set>
                                      <p:cBhvr>
                                        <p:cTn id="295" dur="1" fill="hold">
                                          <p:stCondLst>
                                            <p:cond delay="1999"/>
                                          </p:stCondLst>
                                        </p:cTn>
                                        <p:tgtEl>
                                          <p:spTgt spid="37"/>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39"/>
                                        </p:tgtEl>
                                        <p:attrNameLst>
                                          <p:attrName>ppt_x</p:attrName>
                                        </p:attrNameLst>
                                      </p:cBhvr>
                                      <p:tavLst>
                                        <p:tav tm="0">
                                          <p:val>
                                            <p:strVal val="ppt_x"/>
                                          </p:val>
                                        </p:tav>
                                        <p:tav tm="100000">
                                          <p:val>
                                            <p:strVal val="1+ppt_w/2"/>
                                          </p:val>
                                        </p:tav>
                                      </p:tavLst>
                                    </p:anim>
                                    <p:anim calcmode="lin" valueType="num">
                                      <p:cBhvr additive="base">
                                        <p:cTn id="298" dur="2000"/>
                                        <p:tgtEl>
                                          <p:spTgt spid="39"/>
                                        </p:tgtEl>
                                        <p:attrNameLst>
                                          <p:attrName>ppt_y</p:attrName>
                                        </p:attrNameLst>
                                      </p:cBhvr>
                                      <p:tavLst>
                                        <p:tav tm="0">
                                          <p:val>
                                            <p:strVal val="ppt_y"/>
                                          </p:val>
                                        </p:tav>
                                        <p:tav tm="100000">
                                          <p:val>
                                            <p:strVal val="1+ppt_h/2"/>
                                          </p:val>
                                        </p:tav>
                                      </p:tavLst>
                                    </p:anim>
                                    <p:set>
                                      <p:cBhvr>
                                        <p:cTn id="299" dur="1" fill="hold">
                                          <p:stCondLst>
                                            <p:cond delay="1999"/>
                                          </p:stCondLst>
                                        </p:cTn>
                                        <p:tgtEl>
                                          <p:spTgt spid="39"/>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42"/>
                                        </p:tgtEl>
                                        <p:attrNameLst>
                                          <p:attrName>ppt_x</p:attrName>
                                        </p:attrNameLst>
                                      </p:cBhvr>
                                      <p:tavLst>
                                        <p:tav tm="0">
                                          <p:val>
                                            <p:strVal val="ppt_x"/>
                                          </p:val>
                                        </p:tav>
                                        <p:tav tm="100000">
                                          <p:val>
                                            <p:strVal val="1+ppt_w/2"/>
                                          </p:val>
                                        </p:tav>
                                      </p:tavLst>
                                    </p:anim>
                                    <p:anim calcmode="lin" valueType="num">
                                      <p:cBhvr additive="base">
                                        <p:cTn id="302" dur="2000"/>
                                        <p:tgtEl>
                                          <p:spTgt spid="42"/>
                                        </p:tgtEl>
                                        <p:attrNameLst>
                                          <p:attrName>ppt_y</p:attrName>
                                        </p:attrNameLst>
                                      </p:cBhvr>
                                      <p:tavLst>
                                        <p:tav tm="0">
                                          <p:val>
                                            <p:strVal val="ppt_y"/>
                                          </p:val>
                                        </p:tav>
                                        <p:tav tm="100000">
                                          <p:val>
                                            <p:strVal val="1+ppt_h/2"/>
                                          </p:val>
                                        </p:tav>
                                      </p:tavLst>
                                    </p:anim>
                                    <p:set>
                                      <p:cBhvr>
                                        <p:cTn id="303" dur="1" fill="hold">
                                          <p:stCondLst>
                                            <p:cond delay="1999"/>
                                          </p:stCondLst>
                                        </p:cTn>
                                        <p:tgtEl>
                                          <p:spTgt spid="42"/>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43"/>
                                        </p:tgtEl>
                                        <p:attrNameLst>
                                          <p:attrName>ppt_x</p:attrName>
                                        </p:attrNameLst>
                                      </p:cBhvr>
                                      <p:tavLst>
                                        <p:tav tm="0">
                                          <p:val>
                                            <p:strVal val="ppt_x"/>
                                          </p:val>
                                        </p:tav>
                                        <p:tav tm="100000">
                                          <p:val>
                                            <p:strVal val="1+ppt_w/2"/>
                                          </p:val>
                                        </p:tav>
                                      </p:tavLst>
                                    </p:anim>
                                    <p:anim calcmode="lin" valueType="num">
                                      <p:cBhvr additive="base">
                                        <p:cTn id="306" dur="2000"/>
                                        <p:tgtEl>
                                          <p:spTgt spid="43"/>
                                        </p:tgtEl>
                                        <p:attrNameLst>
                                          <p:attrName>ppt_y</p:attrName>
                                        </p:attrNameLst>
                                      </p:cBhvr>
                                      <p:tavLst>
                                        <p:tav tm="0">
                                          <p:val>
                                            <p:strVal val="ppt_y"/>
                                          </p:val>
                                        </p:tav>
                                        <p:tav tm="100000">
                                          <p:val>
                                            <p:strVal val="1+ppt_h/2"/>
                                          </p:val>
                                        </p:tav>
                                      </p:tavLst>
                                    </p:anim>
                                    <p:set>
                                      <p:cBhvr>
                                        <p:cTn id="307" dur="1" fill="hold">
                                          <p:stCondLst>
                                            <p:cond delay="1999"/>
                                          </p:stCondLst>
                                        </p:cTn>
                                        <p:tgtEl>
                                          <p:spTgt spid="43"/>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2000"/>
                                        <p:tgtEl>
                                          <p:spTgt spid="45"/>
                                        </p:tgtEl>
                                        <p:attrNameLst>
                                          <p:attrName>ppt_x</p:attrName>
                                        </p:attrNameLst>
                                      </p:cBhvr>
                                      <p:tavLst>
                                        <p:tav tm="0">
                                          <p:val>
                                            <p:strVal val="ppt_x"/>
                                          </p:val>
                                        </p:tav>
                                        <p:tav tm="100000">
                                          <p:val>
                                            <p:strVal val="1+ppt_w/2"/>
                                          </p:val>
                                        </p:tav>
                                      </p:tavLst>
                                    </p:anim>
                                    <p:anim calcmode="lin" valueType="num">
                                      <p:cBhvr additive="base">
                                        <p:cTn id="310" dur="2000"/>
                                        <p:tgtEl>
                                          <p:spTgt spid="45"/>
                                        </p:tgtEl>
                                        <p:attrNameLst>
                                          <p:attrName>ppt_y</p:attrName>
                                        </p:attrNameLst>
                                      </p:cBhvr>
                                      <p:tavLst>
                                        <p:tav tm="0">
                                          <p:val>
                                            <p:strVal val="ppt_y"/>
                                          </p:val>
                                        </p:tav>
                                        <p:tav tm="100000">
                                          <p:val>
                                            <p:strVal val="1+ppt_h/2"/>
                                          </p:val>
                                        </p:tav>
                                      </p:tavLst>
                                    </p:anim>
                                    <p:set>
                                      <p:cBhvr>
                                        <p:cTn id="311" dur="1" fill="hold">
                                          <p:stCondLst>
                                            <p:cond delay="1999"/>
                                          </p:stCondLst>
                                        </p:cTn>
                                        <p:tgtEl>
                                          <p:spTgt spid="45"/>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2000"/>
                                        <p:tgtEl>
                                          <p:spTgt spid="48"/>
                                        </p:tgtEl>
                                        <p:attrNameLst>
                                          <p:attrName>ppt_x</p:attrName>
                                        </p:attrNameLst>
                                      </p:cBhvr>
                                      <p:tavLst>
                                        <p:tav tm="0">
                                          <p:val>
                                            <p:strVal val="ppt_x"/>
                                          </p:val>
                                        </p:tav>
                                        <p:tav tm="100000">
                                          <p:val>
                                            <p:strVal val="1+ppt_w/2"/>
                                          </p:val>
                                        </p:tav>
                                      </p:tavLst>
                                    </p:anim>
                                    <p:anim calcmode="lin" valueType="num">
                                      <p:cBhvr additive="base">
                                        <p:cTn id="314" dur="2000"/>
                                        <p:tgtEl>
                                          <p:spTgt spid="48"/>
                                        </p:tgtEl>
                                        <p:attrNameLst>
                                          <p:attrName>ppt_y</p:attrName>
                                        </p:attrNameLst>
                                      </p:cBhvr>
                                      <p:tavLst>
                                        <p:tav tm="0">
                                          <p:val>
                                            <p:strVal val="ppt_y"/>
                                          </p:val>
                                        </p:tav>
                                        <p:tav tm="100000">
                                          <p:val>
                                            <p:strVal val="1+ppt_h/2"/>
                                          </p:val>
                                        </p:tav>
                                      </p:tavLst>
                                    </p:anim>
                                    <p:set>
                                      <p:cBhvr>
                                        <p:cTn id="315" dur="1" fill="hold">
                                          <p:stCondLst>
                                            <p:cond delay="1999"/>
                                          </p:stCondLst>
                                        </p:cTn>
                                        <p:tgtEl>
                                          <p:spTgt spid="48"/>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2000"/>
                                        <p:tgtEl>
                                          <p:spTgt spid="49"/>
                                        </p:tgtEl>
                                        <p:attrNameLst>
                                          <p:attrName>ppt_x</p:attrName>
                                        </p:attrNameLst>
                                      </p:cBhvr>
                                      <p:tavLst>
                                        <p:tav tm="0">
                                          <p:val>
                                            <p:strVal val="ppt_x"/>
                                          </p:val>
                                        </p:tav>
                                        <p:tav tm="100000">
                                          <p:val>
                                            <p:strVal val="1+ppt_w/2"/>
                                          </p:val>
                                        </p:tav>
                                      </p:tavLst>
                                    </p:anim>
                                    <p:anim calcmode="lin" valueType="num">
                                      <p:cBhvr additive="base">
                                        <p:cTn id="318" dur="2000"/>
                                        <p:tgtEl>
                                          <p:spTgt spid="49"/>
                                        </p:tgtEl>
                                        <p:attrNameLst>
                                          <p:attrName>ppt_y</p:attrName>
                                        </p:attrNameLst>
                                      </p:cBhvr>
                                      <p:tavLst>
                                        <p:tav tm="0">
                                          <p:val>
                                            <p:strVal val="ppt_y"/>
                                          </p:val>
                                        </p:tav>
                                        <p:tav tm="100000">
                                          <p:val>
                                            <p:strVal val="1+ppt_h/2"/>
                                          </p:val>
                                        </p:tav>
                                      </p:tavLst>
                                    </p:anim>
                                    <p:set>
                                      <p:cBhvr>
                                        <p:cTn id="319" dur="1" fill="hold">
                                          <p:stCondLst>
                                            <p:cond delay="1999"/>
                                          </p:stCondLst>
                                        </p:cTn>
                                        <p:tgtEl>
                                          <p:spTgt spid="49"/>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2000"/>
                                        <p:tgtEl>
                                          <p:spTgt spid="51"/>
                                        </p:tgtEl>
                                        <p:attrNameLst>
                                          <p:attrName>ppt_x</p:attrName>
                                        </p:attrNameLst>
                                      </p:cBhvr>
                                      <p:tavLst>
                                        <p:tav tm="0">
                                          <p:val>
                                            <p:strVal val="ppt_x"/>
                                          </p:val>
                                        </p:tav>
                                        <p:tav tm="100000">
                                          <p:val>
                                            <p:strVal val="1+ppt_w/2"/>
                                          </p:val>
                                        </p:tav>
                                      </p:tavLst>
                                    </p:anim>
                                    <p:anim calcmode="lin" valueType="num">
                                      <p:cBhvr additive="base">
                                        <p:cTn id="322" dur="2000"/>
                                        <p:tgtEl>
                                          <p:spTgt spid="51"/>
                                        </p:tgtEl>
                                        <p:attrNameLst>
                                          <p:attrName>ppt_y</p:attrName>
                                        </p:attrNameLst>
                                      </p:cBhvr>
                                      <p:tavLst>
                                        <p:tav tm="0">
                                          <p:val>
                                            <p:strVal val="ppt_y"/>
                                          </p:val>
                                        </p:tav>
                                        <p:tav tm="100000">
                                          <p:val>
                                            <p:strVal val="1+ppt_h/2"/>
                                          </p:val>
                                        </p:tav>
                                      </p:tavLst>
                                    </p:anim>
                                    <p:set>
                                      <p:cBhvr>
                                        <p:cTn id="323" dur="1" fill="hold">
                                          <p:stCondLst>
                                            <p:cond delay="1999"/>
                                          </p:stCondLst>
                                        </p:cTn>
                                        <p:tgtEl>
                                          <p:spTgt spid="51"/>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2000"/>
                                        <p:tgtEl>
                                          <p:spTgt spid="54"/>
                                        </p:tgtEl>
                                        <p:attrNameLst>
                                          <p:attrName>ppt_x</p:attrName>
                                        </p:attrNameLst>
                                      </p:cBhvr>
                                      <p:tavLst>
                                        <p:tav tm="0">
                                          <p:val>
                                            <p:strVal val="ppt_x"/>
                                          </p:val>
                                        </p:tav>
                                        <p:tav tm="100000">
                                          <p:val>
                                            <p:strVal val="1+ppt_w/2"/>
                                          </p:val>
                                        </p:tav>
                                      </p:tavLst>
                                    </p:anim>
                                    <p:anim calcmode="lin" valueType="num">
                                      <p:cBhvr additive="base">
                                        <p:cTn id="326" dur="2000"/>
                                        <p:tgtEl>
                                          <p:spTgt spid="54"/>
                                        </p:tgtEl>
                                        <p:attrNameLst>
                                          <p:attrName>ppt_y</p:attrName>
                                        </p:attrNameLst>
                                      </p:cBhvr>
                                      <p:tavLst>
                                        <p:tav tm="0">
                                          <p:val>
                                            <p:strVal val="ppt_y"/>
                                          </p:val>
                                        </p:tav>
                                        <p:tav tm="100000">
                                          <p:val>
                                            <p:strVal val="1+ppt_h/2"/>
                                          </p:val>
                                        </p:tav>
                                      </p:tavLst>
                                    </p:anim>
                                    <p:set>
                                      <p:cBhvr>
                                        <p:cTn id="327" dur="1" fill="hold">
                                          <p:stCondLst>
                                            <p:cond delay="1999"/>
                                          </p:stCondLst>
                                        </p:cTn>
                                        <p:tgtEl>
                                          <p:spTgt spid="54"/>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55"/>
                                        </p:tgtEl>
                                        <p:attrNameLst>
                                          <p:attrName>ppt_x</p:attrName>
                                        </p:attrNameLst>
                                      </p:cBhvr>
                                      <p:tavLst>
                                        <p:tav tm="0">
                                          <p:val>
                                            <p:strVal val="ppt_x"/>
                                          </p:val>
                                        </p:tav>
                                        <p:tav tm="100000">
                                          <p:val>
                                            <p:strVal val="1+ppt_w/2"/>
                                          </p:val>
                                        </p:tav>
                                      </p:tavLst>
                                    </p:anim>
                                    <p:anim calcmode="lin" valueType="num">
                                      <p:cBhvr additive="base">
                                        <p:cTn id="330" dur="2000"/>
                                        <p:tgtEl>
                                          <p:spTgt spid="55"/>
                                        </p:tgtEl>
                                        <p:attrNameLst>
                                          <p:attrName>ppt_y</p:attrName>
                                        </p:attrNameLst>
                                      </p:cBhvr>
                                      <p:tavLst>
                                        <p:tav tm="0">
                                          <p:val>
                                            <p:strVal val="ppt_y"/>
                                          </p:val>
                                        </p:tav>
                                        <p:tav tm="100000">
                                          <p:val>
                                            <p:strVal val="1+ppt_h/2"/>
                                          </p:val>
                                        </p:tav>
                                      </p:tavLst>
                                    </p:anim>
                                    <p:set>
                                      <p:cBhvr>
                                        <p:cTn id="331" dur="1" fill="hold">
                                          <p:stCondLst>
                                            <p:cond delay="1999"/>
                                          </p:stCondLst>
                                        </p:cTn>
                                        <p:tgtEl>
                                          <p:spTgt spid="55"/>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57"/>
                                        </p:tgtEl>
                                        <p:attrNameLst>
                                          <p:attrName>ppt_x</p:attrName>
                                        </p:attrNameLst>
                                      </p:cBhvr>
                                      <p:tavLst>
                                        <p:tav tm="0">
                                          <p:val>
                                            <p:strVal val="ppt_x"/>
                                          </p:val>
                                        </p:tav>
                                        <p:tav tm="100000">
                                          <p:val>
                                            <p:strVal val="1+ppt_w/2"/>
                                          </p:val>
                                        </p:tav>
                                      </p:tavLst>
                                    </p:anim>
                                    <p:anim calcmode="lin" valueType="num">
                                      <p:cBhvr additive="base">
                                        <p:cTn id="334" dur="2000"/>
                                        <p:tgtEl>
                                          <p:spTgt spid="57"/>
                                        </p:tgtEl>
                                        <p:attrNameLst>
                                          <p:attrName>ppt_y</p:attrName>
                                        </p:attrNameLst>
                                      </p:cBhvr>
                                      <p:tavLst>
                                        <p:tav tm="0">
                                          <p:val>
                                            <p:strVal val="ppt_y"/>
                                          </p:val>
                                        </p:tav>
                                        <p:tav tm="100000">
                                          <p:val>
                                            <p:strVal val="1+ppt_h/2"/>
                                          </p:val>
                                        </p:tav>
                                      </p:tavLst>
                                    </p:anim>
                                    <p:set>
                                      <p:cBhvr>
                                        <p:cTn id="335" dur="1" fill="hold">
                                          <p:stCondLst>
                                            <p:cond delay="1999"/>
                                          </p:stCondLst>
                                        </p:cTn>
                                        <p:tgtEl>
                                          <p:spTgt spid="57"/>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60"/>
                                        </p:tgtEl>
                                        <p:attrNameLst>
                                          <p:attrName>ppt_x</p:attrName>
                                        </p:attrNameLst>
                                      </p:cBhvr>
                                      <p:tavLst>
                                        <p:tav tm="0">
                                          <p:val>
                                            <p:strVal val="ppt_x"/>
                                          </p:val>
                                        </p:tav>
                                        <p:tav tm="100000">
                                          <p:val>
                                            <p:strVal val="1+ppt_w/2"/>
                                          </p:val>
                                        </p:tav>
                                      </p:tavLst>
                                    </p:anim>
                                    <p:anim calcmode="lin" valueType="num">
                                      <p:cBhvr additive="base">
                                        <p:cTn id="338" dur="2000"/>
                                        <p:tgtEl>
                                          <p:spTgt spid="60"/>
                                        </p:tgtEl>
                                        <p:attrNameLst>
                                          <p:attrName>ppt_y</p:attrName>
                                        </p:attrNameLst>
                                      </p:cBhvr>
                                      <p:tavLst>
                                        <p:tav tm="0">
                                          <p:val>
                                            <p:strVal val="ppt_y"/>
                                          </p:val>
                                        </p:tav>
                                        <p:tav tm="100000">
                                          <p:val>
                                            <p:strVal val="1+ppt_h/2"/>
                                          </p:val>
                                        </p:tav>
                                      </p:tavLst>
                                    </p:anim>
                                    <p:set>
                                      <p:cBhvr>
                                        <p:cTn id="339" dur="1" fill="hold">
                                          <p:stCondLst>
                                            <p:cond delay="1999"/>
                                          </p:stCondLst>
                                        </p:cTn>
                                        <p:tgtEl>
                                          <p:spTgt spid="60"/>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61"/>
                                        </p:tgtEl>
                                        <p:attrNameLst>
                                          <p:attrName>ppt_x</p:attrName>
                                        </p:attrNameLst>
                                      </p:cBhvr>
                                      <p:tavLst>
                                        <p:tav tm="0">
                                          <p:val>
                                            <p:strVal val="ppt_x"/>
                                          </p:val>
                                        </p:tav>
                                        <p:tav tm="100000">
                                          <p:val>
                                            <p:strVal val="1+ppt_w/2"/>
                                          </p:val>
                                        </p:tav>
                                      </p:tavLst>
                                    </p:anim>
                                    <p:anim calcmode="lin" valueType="num">
                                      <p:cBhvr additive="base">
                                        <p:cTn id="342" dur="2000"/>
                                        <p:tgtEl>
                                          <p:spTgt spid="61"/>
                                        </p:tgtEl>
                                        <p:attrNameLst>
                                          <p:attrName>ppt_y</p:attrName>
                                        </p:attrNameLst>
                                      </p:cBhvr>
                                      <p:tavLst>
                                        <p:tav tm="0">
                                          <p:val>
                                            <p:strVal val="ppt_y"/>
                                          </p:val>
                                        </p:tav>
                                        <p:tav tm="100000">
                                          <p:val>
                                            <p:strVal val="1+ppt_h/2"/>
                                          </p:val>
                                        </p:tav>
                                      </p:tavLst>
                                    </p:anim>
                                    <p:set>
                                      <p:cBhvr>
                                        <p:cTn id="343" dur="1" fill="hold">
                                          <p:stCondLst>
                                            <p:cond delay="1999"/>
                                          </p:stCondLst>
                                        </p:cTn>
                                        <p:tgtEl>
                                          <p:spTgt spid="61"/>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5"/>
                                        </p:tgtEl>
                                        <p:attrNameLst>
                                          <p:attrName>ppt_x</p:attrName>
                                        </p:attrNameLst>
                                      </p:cBhvr>
                                      <p:tavLst>
                                        <p:tav tm="0">
                                          <p:val>
                                            <p:strVal val="ppt_x"/>
                                          </p:val>
                                        </p:tav>
                                        <p:tav tm="100000">
                                          <p:val>
                                            <p:strVal val="0-ppt_w/2"/>
                                          </p:val>
                                        </p:tav>
                                      </p:tavLst>
                                    </p:anim>
                                    <p:anim calcmode="lin" valueType="num">
                                      <p:cBhvr additive="base">
                                        <p:cTn id="346" dur="2000"/>
                                        <p:tgtEl>
                                          <p:spTgt spid="5"/>
                                        </p:tgtEl>
                                        <p:attrNameLst>
                                          <p:attrName>ppt_y</p:attrName>
                                        </p:attrNameLst>
                                      </p:cBhvr>
                                      <p:tavLst>
                                        <p:tav tm="0">
                                          <p:val>
                                            <p:strVal val="ppt_y"/>
                                          </p:val>
                                        </p:tav>
                                        <p:tav tm="100000">
                                          <p:val>
                                            <p:strVal val="1+ppt_h/2"/>
                                          </p:val>
                                        </p:tav>
                                      </p:tavLst>
                                    </p:anim>
                                    <p:set>
                                      <p:cBhvr>
                                        <p:cTn id="347" dur="1" fill="hold">
                                          <p:stCondLst>
                                            <p:cond delay="1999"/>
                                          </p:stCondLst>
                                        </p:cTn>
                                        <p:tgtEl>
                                          <p:spTgt spid="5"/>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22"/>
                                        </p:tgtEl>
                                        <p:attrNameLst>
                                          <p:attrName>ppt_x</p:attrName>
                                        </p:attrNameLst>
                                      </p:cBhvr>
                                      <p:tavLst>
                                        <p:tav tm="0">
                                          <p:val>
                                            <p:strVal val="ppt_x"/>
                                          </p:val>
                                        </p:tav>
                                        <p:tav tm="100000">
                                          <p:val>
                                            <p:strVal val="0-ppt_w/2"/>
                                          </p:val>
                                        </p:tav>
                                      </p:tavLst>
                                    </p:anim>
                                    <p:anim calcmode="lin" valueType="num">
                                      <p:cBhvr additive="base">
                                        <p:cTn id="350" dur="2000"/>
                                        <p:tgtEl>
                                          <p:spTgt spid="22"/>
                                        </p:tgtEl>
                                        <p:attrNameLst>
                                          <p:attrName>ppt_y</p:attrName>
                                        </p:attrNameLst>
                                      </p:cBhvr>
                                      <p:tavLst>
                                        <p:tav tm="0">
                                          <p:val>
                                            <p:strVal val="ppt_y"/>
                                          </p:val>
                                        </p:tav>
                                        <p:tav tm="100000">
                                          <p:val>
                                            <p:strVal val="1+ppt_h/2"/>
                                          </p:val>
                                        </p:tav>
                                      </p:tavLst>
                                    </p:anim>
                                    <p:set>
                                      <p:cBhvr>
                                        <p:cTn id="351" dur="1" fill="hold">
                                          <p:stCondLst>
                                            <p:cond delay="1999"/>
                                          </p:stCondLst>
                                        </p:cTn>
                                        <p:tgtEl>
                                          <p:spTgt spid="22"/>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23"/>
                                        </p:tgtEl>
                                        <p:attrNameLst>
                                          <p:attrName>ppt_x</p:attrName>
                                        </p:attrNameLst>
                                      </p:cBhvr>
                                      <p:tavLst>
                                        <p:tav tm="0">
                                          <p:val>
                                            <p:strVal val="ppt_x"/>
                                          </p:val>
                                        </p:tav>
                                        <p:tav tm="100000">
                                          <p:val>
                                            <p:strVal val="0-ppt_w/2"/>
                                          </p:val>
                                        </p:tav>
                                      </p:tavLst>
                                    </p:anim>
                                    <p:anim calcmode="lin" valueType="num">
                                      <p:cBhvr additive="base">
                                        <p:cTn id="354" dur="2000"/>
                                        <p:tgtEl>
                                          <p:spTgt spid="23"/>
                                        </p:tgtEl>
                                        <p:attrNameLst>
                                          <p:attrName>ppt_y</p:attrName>
                                        </p:attrNameLst>
                                      </p:cBhvr>
                                      <p:tavLst>
                                        <p:tav tm="0">
                                          <p:val>
                                            <p:strVal val="ppt_y"/>
                                          </p:val>
                                        </p:tav>
                                        <p:tav tm="100000">
                                          <p:val>
                                            <p:strVal val="1+ppt_h/2"/>
                                          </p:val>
                                        </p:tav>
                                      </p:tavLst>
                                    </p:anim>
                                    <p:set>
                                      <p:cBhvr>
                                        <p:cTn id="355" dur="1" fill="hold">
                                          <p:stCondLst>
                                            <p:cond delay="1999"/>
                                          </p:stCondLst>
                                        </p:cTn>
                                        <p:tgtEl>
                                          <p:spTgt spid="2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26"/>
                                        </p:tgtEl>
                                        <p:attrNameLst>
                                          <p:attrName>ppt_x</p:attrName>
                                        </p:attrNameLst>
                                      </p:cBhvr>
                                      <p:tavLst>
                                        <p:tav tm="0">
                                          <p:val>
                                            <p:strVal val="ppt_x"/>
                                          </p:val>
                                        </p:tav>
                                        <p:tav tm="100000">
                                          <p:val>
                                            <p:strVal val="0-ppt_w/2"/>
                                          </p:val>
                                        </p:tav>
                                      </p:tavLst>
                                    </p:anim>
                                    <p:anim calcmode="lin" valueType="num">
                                      <p:cBhvr additive="base">
                                        <p:cTn id="358" dur="2000"/>
                                        <p:tgtEl>
                                          <p:spTgt spid="26"/>
                                        </p:tgtEl>
                                        <p:attrNameLst>
                                          <p:attrName>ppt_y</p:attrName>
                                        </p:attrNameLst>
                                      </p:cBhvr>
                                      <p:tavLst>
                                        <p:tav tm="0">
                                          <p:val>
                                            <p:strVal val="ppt_y"/>
                                          </p:val>
                                        </p:tav>
                                        <p:tav tm="100000">
                                          <p:val>
                                            <p:strVal val="1+ppt_h/2"/>
                                          </p:val>
                                        </p:tav>
                                      </p:tavLst>
                                    </p:anim>
                                    <p:set>
                                      <p:cBhvr>
                                        <p:cTn id="359" dur="1" fill="hold">
                                          <p:stCondLst>
                                            <p:cond delay="1999"/>
                                          </p:stCondLst>
                                        </p:cTn>
                                        <p:tgtEl>
                                          <p:spTgt spid="26"/>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28"/>
                                        </p:tgtEl>
                                        <p:attrNameLst>
                                          <p:attrName>ppt_x</p:attrName>
                                        </p:attrNameLst>
                                      </p:cBhvr>
                                      <p:tavLst>
                                        <p:tav tm="0">
                                          <p:val>
                                            <p:strVal val="ppt_x"/>
                                          </p:val>
                                        </p:tav>
                                        <p:tav tm="100000">
                                          <p:val>
                                            <p:strVal val="0-ppt_w/2"/>
                                          </p:val>
                                        </p:tav>
                                      </p:tavLst>
                                    </p:anim>
                                    <p:anim calcmode="lin" valueType="num">
                                      <p:cBhvr additive="base">
                                        <p:cTn id="362" dur="2000"/>
                                        <p:tgtEl>
                                          <p:spTgt spid="28"/>
                                        </p:tgtEl>
                                        <p:attrNameLst>
                                          <p:attrName>ppt_y</p:attrName>
                                        </p:attrNameLst>
                                      </p:cBhvr>
                                      <p:tavLst>
                                        <p:tav tm="0">
                                          <p:val>
                                            <p:strVal val="ppt_y"/>
                                          </p:val>
                                        </p:tav>
                                        <p:tav tm="100000">
                                          <p:val>
                                            <p:strVal val="1+ppt_h/2"/>
                                          </p:val>
                                        </p:tav>
                                      </p:tavLst>
                                    </p:anim>
                                    <p:set>
                                      <p:cBhvr>
                                        <p:cTn id="363" dur="1" fill="hold">
                                          <p:stCondLst>
                                            <p:cond delay="1999"/>
                                          </p:stCondLst>
                                        </p:cTn>
                                        <p:tgtEl>
                                          <p:spTgt spid="28"/>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29"/>
                                        </p:tgtEl>
                                        <p:attrNameLst>
                                          <p:attrName>ppt_x</p:attrName>
                                        </p:attrNameLst>
                                      </p:cBhvr>
                                      <p:tavLst>
                                        <p:tav tm="0">
                                          <p:val>
                                            <p:strVal val="ppt_x"/>
                                          </p:val>
                                        </p:tav>
                                        <p:tav tm="100000">
                                          <p:val>
                                            <p:strVal val="0-ppt_w/2"/>
                                          </p:val>
                                        </p:tav>
                                      </p:tavLst>
                                    </p:anim>
                                    <p:anim calcmode="lin" valueType="num">
                                      <p:cBhvr additive="base">
                                        <p:cTn id="366" dur="2000"/>
                                        <p:tgtEl>
                                          <p:spTgt spid="29"/>
                                        </p:tgtEl>
                                        <p:attrNameLst>
                                          <p:attrName>ppt_y</p:attrName>
                                        </p:attrNameLst>
                                      </p:cBhvr>
                                      <p:tavLst>
                                        <p:tav tm="0">
                                          <p:val>
                                            <p:strVal val="ppt_y"/>
                                          </p:val>
                                        </p:tav>
                                        <p:tav tm="100000">
                                          <p:val>
                                            <p:strVal val="1+ppt_h/2"/>
                                          </p:val>
                                        </p:tav>
                                      </p:tavLst>
                                    </p:anim>
                                    <p:set>
                                      <p:cBhvr>
                                        <p:cTn id="367" dur="1" fill="hold">
                                          <p:stCondLst>
                                            <p:cond delay="1999"/>
                                          </p:stCondLst>
                                        </p:cTn>
                                        <p:tgtEl>
                                          <p:spTgt spid="29"/>
                                        </p:tgtEl>
                                        <p:attrNameLst>
                                          <p:attrName>style.visibility</p:attrName>
                                        </p:attrNameLst>
                                      </p:cBhvr>
                                      <p:to>
                                        <p:strVal val="hidden"/>
                                      </p:to>
                                    </p:set>
                                  </p:childTnLst>
                                </p:cTn>
                              </p:par>
                              <p:par>
                                <p:cTn id="368" presetID="2" presetClass="exit" presetSubtype="12" fill="hold" nodeType="withEffect">
                                  <p:stCondLst>
                                    <p:cond delay="0"/>
                                  </p:stCondLst>
                                  <p:childTnLst>
                                    <p:anim calcmode="lin" valueType="num">
                                      <p:cBhvr additive="base">
                                        <p:cTn id="369" dur="2000"/>
                                        <p:tgtEl>
                                          <p:spTgt spid="32"/>
                                        </p:tgtEl>
                                        <p:attrNameLst>
                                          <p:attrName>ppt_x</p:attrName>
                                        </p:attrNameLst>
                                      </p:cBhvr>
                                      <p:tavLst>
                                        <p:tav tm="0">
                                          <p:val>
                                            <p:strVal val="ppt_x"/>
                                          </p:val>
                                        </p:tav>
                                        <p:tav tm="100000">
                                          <p:val>
                                            <p:strVal val="0-ppt_w/2"/>
                                          </p:val>
                                        </p:tav>
                                      </p:tavLst>
                                    </p:anim>
                                    <p:anim calcmode="lin" valueType="num">
                                      <p:cBhvr additive="base">
                                        <p:cTn id="370" dur="2000"/>
                                        <p:tgtEl>
                                          <p:spTgt spid="32"/>
                                        </p:tgtEl>
                                        <p:attrNameLst>
                                          <p:attrName>ppt_y</p:attrName>
                                        </p:attrNameLst>
                                      </p:cBhvr>
                                      <p:tavLst>
                                        <p:tav tm="0">
                                          <p:val>
                                            <p:strVal val="ppt_y"/>
                                          </p:val>
                                        </p:tav>
                                        <p:tav tm="100000">
                                          <p:val>
                                            <p:strVal val="1+ppt_h/2"/>
                                          </p:val>
                                        </p:tav>
                                      </p:tavLst>
                                    </p:anim>
                                    <p:set>
                                      <p:cBhvr>
                                        <p:cTn id="371" dur="1" fill="hold">
                                          <p:stCondLst>
                                            <p:cond delay="1999"/>
                                          </p:stCondLst>
                                        </p:cTn>
                                        <p:tgtEl>
                                          <p:spTgt spid="32"/>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34"/>
                                        </p:tgtEl>
                                        <p:attrNameLst>
                                          <p:attrName>ppt_x</p:attrName>
                                        </p:attrNameLst>
                                      </p:cBhvr>
                                      <p:tavLst>
                                        <p:tav tm="0">
                                          <p:val>
                                            <p:strVal val="ppt_x"/>
                                          </p:val>
                                        </p:tav>
                                        <p:tav tm="100000">
                                          <p:val>
                                            <p:strVal val="0-ppt_w/2"/>
                                          </p:val>
                                        </p:tav>
                                      </p:tavLst>
                                    </p:anim>
                                    <p:anim calcmode="lin" valueType="num">
                                      <p:cBhvr additive="base">
                                        <p:cTn id="374" dur="2000"/>
                                        <p:tgtEl>
                                          <p:spTgt spid="34"/>
                                        </p:tgtEl>
                                        <p:attrNameLst>
                                          <p:attrName>ppt_y</p:attrName>
                                        </p:attrNameLst>
                                      </p:cBhvr>
                                      <p:tavLst>
                                        <p:tav tm="0">
                                          <p:val>
                                            <p:strVal val="ppt_y"/>
                                          </p:val>
                                        </p:tav>
                                        <p:tav tm="100000">
                                          <p:val>
                                            <p:strVal val="1+ppt_h/2"/>
                                          </p:val>
                                        </p:tav>
                                      </p:tavLst>
                                    </p:anim>
                                    <p:set>
                                      <p:cBhvr>
                                        <p:cTn id="375" dur="1" fill="hold">
                                          <p:stCondLst>
                                            <p:cond delay="1999"/>
                                          </p:stCondLst>
                                        </p:cTn>
                                        <p:tgtEl>
                                          <p:spTgt spid="34"/>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35"/>
                                        </p:tgtEl>
                                        <p:attrNameLst>
                                          <p:attrName>ppt_x</p:attrName>
                                        </p:attrNameLst>
                                      </p:cBhvr>
                                      <p:tavLst>
                                        <p:tav tm="0">
                                          <p:val>
                                            <p:strVal val="ppt_x"/>
                                          </p:val>
                                        </p:tav>
                                        <p:tav tm="100000">
                                          <p:val>
                                            <p:strVal val="0-ppt_w/2"/>
                                          </p:val>
                                        </p:tav>
                                      </p:tavLst>
                                    </p:anim>
                                    <p:anim calcmode="lin" valueType="num">
                                      <p:cBhvr additive="base">
                                        <p:cTn id="378" dur="2000"/>
                                        <p:tgtEl>
                                          <p:spTgt spid="35"/>
                                        </p:tgtEl>
                                        <p:attrNameLst>
                                          <p:attrName>ppt_y</p:attrName>
                                        </p:attrNameLst>
                                      </p:cBhvr>
                                      <p:tavLst>
                                        <p:tav tm="0">
                                          <p:val>
                                            <p:strVal val="ppt_y"/>
                                          </p:val>
                                        </p:tav>
                                        <p:tav tm="100000">
                                          <p:val>
                                            <p:strVal val="1+ppt_h/2"/>
                                          </p:val>
                                        </p:tav>
                                      </p:tavLst>
                                    </p:anim>
                                    <p:set>
                                      <p:cBhvr>
                                        <p:cTn id="379" dur="1" fill="hold">
                                          <p:stCondLst>
                                            <p:cond delay="1999"/>
                                          </p:stCondLst>
                                        </p:cTn>
                                        <p:tgtEl>
                                          <p:spTgt spid="35"/>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38"/>
                                        </p:tgtEl>
                                        <p:attrNameLst>
                                          <p:attrName>ppt_x</p:attrName>
                                        </p:attrNameLst>
                                      </p:cBhvr>
                                      <p:tavLst>
                                        <p:tav tm="0">
                                          <p:val>
                                            <p:strVal val="ppt_x"/>
                                          </p:val>
                                        </p:tav>
                                        <p:tav tm="100000">
                                          <p:val>
                                            <p:strVal val="0-ppt_w/2"/>
                                          </p:val>
                                        </p:tav>
                                      </p:tavLst>
                                    </p:anim>
                                    <p:anim calcmode="lin" valueType="num">
                                      <p:cBhvr additive="base">
                                        <p:cTn id="382" dur="2000"/>
                                        <p:tgtEl>
                                          <p:spTgt spid="38"/>
                                        </p:tgtEl>
                                        <p:attrNameLst>
                                          <p:attrName>ppt_y</p:attrName>
                                        </p:attrNameLst>
                                      </p:cBhvr>
                                      <p:tavLst>
                                        <p:tav tm="0">
                                          <p:val>
                                            <p:strVal val="ppt_y"/>
                                          </p:val>
                                        </p:tav>
                                        <p:tav tm="100000">
                                          <p:val>
                                            <p:strVal val="1+ppt_h/2"/>
                                          </p:val>
                                        </p:tav>
                                      </p:tavLst>
                                    </p:anim>
                                    <p:set>
                                      <p:cBhvr>
                                        <p:cTn id="383" dur="1" fill="hold">
                                          <p:stCondLst>
                                            <p:cond delay="1999"/>
                                          </p:stCondLst>
                                        </p:cTn>
                                        <p:tgtEl>
                                          <p:spTgt spid="38"/>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40"/>
                                        </p:tgtEl>
                                        <p:attrNameLst>
                                          <p:attrName>ppt_x</p:attrName>
                                        </p:attrNameLst>
                                      </p:cBhvr>
                                      <p:tavLst>
                                        <p:tav tm="0">
                                          <p:val>
                                            <p:strVal val="ppt_x"/>
                                          </p:val>
                                        </p:tav>
                                        <p:tav tm="100000">
                                          <p:val>
                                            <p:strVal val="0-ppt_w/2"/>
                                          </p:val>
                                        </p:tav>
                                      </p:tavLst>
                                    </p:anim>
                                    <p:anim calcmode="lin" valueType="num">
                                      <p:cBhvr additive="base">
                                        <p:cTn id="386" dur="2000"/>
                                        <p:tgtEl>
                                          <p:spTgt spid="40"/>
                                        </p:tgtEl>
                                        <p:attrNameLst>
                                          <p:attrName>ppt_y</p:attrName>
                                        </p:attrNameLst>
                                      </p:cBhvr>
                                      <p:tavLst>
                                        <p:tav tm="0">
                                          <p:val>
                                            <p:strVal val="ppt_y"/>
                                          </p:val>
                                        </p:tav>
                                        <p:tav tm="100000">
                                          <p:val>
                                            <p:strVal val="1+ppt_h/2"/>
                                          </p:val>
                                        </p:tav>
                                      </p:tavLst>
                                    </p:anim>
                                    <p:set>
                                      <p:cBhvr>
                                        <p:cTn id="387" dur="1" fill="hold">
                                          <p:stCondLst>
                                            <p:cond delay="1999"/>
                                          </p:stCondLst>
                                        </p:cTn>
                                        <p:tgtEl>
                                          <p:spTgt spid="40"/>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41"/>
                                        </p:tgtEl>
                                        <p:attrNameLst>
                                          <p:attrName>ppt_x</p:attrName>
                                        </p:attrNameLst>
                                      </p:cBhvr>
                                      <p:tavLst>
                                        <p:tav tm="0">
                                          <p:val>
                                            <p:strVal val="ppt_x"/>
                                          </p:val>
                                        </p:tav>
                                        <p:tav tm="100000">
                                          <p:val>
                                            <p:strVal val="0-ppt_w/2"/>
                                          </p:val>
                                        </p:tav>
                                      </p:tavLst>
                                    </p:anim>
                                    <p:anim calcmode="lin" valueType="num">
                                      <p:cBhvr additive="base">
                                        <p:cTn id="390" dur="2000"/>
                                        <p:tgtEl>
                                          <p:spTgt spid="41"/>
                                        </p:tgtEl>
                                        <p:attrNameLst>
                                          <p:attrName>ppt_y</p:attrName>
                                        </p:attrNameLst>
                                      </p:cBhvr>
                                      <p:tavLst>
                                        <p:tav tm="0">
                                          <p:val>
                                            <p:strVal val="ppt_y"/>
                                          </p:val>
                                        </p:tav>
                                        <p:tav tm="100000">
                                          <p:val>
                                            <p:strVal val="1+ppt_h/2"/>
                                          </p:val>
                                        </p:tav>
                                      </p:tavLst>
                                    </p:anim>
                                    <p:set>
                                      <p:cBhvr>
                                        <p:cTn id="391" dur="1" fill="hold">
                                          <p:stCondLst>
                                            <p:cond delay="1999"/>
                                          </p:stCondLst>
                                        </p:cTn>
                                        <p:tgtEl>
                                          <p:spTgt spid="41"/>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44"/>
                                        </p:tgtEl>
                                        <p:attrNameLst>
                                          <p:attrName>ppt_x</p:attrName>
                                        </p:attrNameLst>
                                      </p:cBhvr>
                                      <p:tavLst>
                                        <p:tav tm="0">
                                          <p:val>
                                            <p:strVal val="ppt_x"/>
                                          </p:val>
                                        </p:tav>
                                        <p:tav tm="100000">
                                          <p:val>
                                            <p:strVal val="0-ppt_w/2"/>
                                          </p:val>
                                        </p:tav>
                                      </p:tavLst>
                                    </p:anim>
                                    <p:anim calcmode="lin" valueType="num">
                                      <p:cBhvr additive="base">
                                        <p:cTn id="394" dur="2000"/>
                                        <p:tgtEl>
                                          <p:spTgt spid="44"/>
                                        </p:tgtEl>
                                        <p:attrNameLst>
                                          <p:attrName>ppt_y</p:attrName>
                                        </p:attrNameLst>
                                      </p:cBhvr>
                                      <p:tavLst>
                                        <p:tav tm="0">
                                          <p:val>
                                            <p:strVal val="ppt_y"/>
                                          </p:val>
                                        </p:tav>
                                        <p:tav tm="100000">
                                          <p:val>
                                            <p:strVal val="1+ppt_h/2"/>
                                          </p:val>
                                        </p:tav>
                                      </p:tavLst>
                                    </p:anim>
                                    <p:set>
                                      <p:cBhvr>
                                        <p:cTn id="395" dur="1" fill="hold">
                                          <p:stCondLst>
                                            <p:cond delay="1999"/>
                                          </p:stCondLst>
                                        </p:cTn>
                                        <p:tgtEl>
                                          <p:spTgt spid="44"/>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46"/>
                                        </p:tgtEl>
                                        <p:attrNameLst>
                                          <p:attrName>ppt_x</p:attrName>
                                        </p:attrNameLst>
                                      </p:cBhvr>
                                      <p:tavLst>
                                        <p:tav tm="0">
                                          <p:val>
                                            <p:strVal val="ppt_x"/>
                                          </p:val>
                                        </p:tav>
                                        <p:tav tm="100000">
                                          <p:val>
                                            <p:strVal val="0-ppt_w/2"/>
                                          </p:val>
                                        </p:tav>
                                      </p:tavLst>
                                    </p:anim>
                                    <p:anim calcmode="lin" valueType="num">
                                      <p:cBhvr additive="base">
                                        <p:cTn id="398" dur="2000"/>
                                        <p:tgtEl>
                                          <p:spTgt spid="46"/>
                                        </p:tgtEl>
                                        <p:attrNameLst>
                                          <p:attrName>ppt_y</p:attrName>
                                        </p:attrNameLst>
                                      </p:cBhvr>
                                      <p:tavLst>
                                        <p:tav tm="0">
                                          <p:val>
                                            <p:strVal val="ppt_y"/>
                                          </p:val>
                                        </p:tav>
                                        <p:tav tm="100000">
                                          <p:val>
                                            <p:strVal val="1+ppt_h/2"/>
                                          </p:val>
                                        </p:tav>
                                      </p:tavLst>
                                    </p:anim>
                                    <p:set>
                                      <p:cBhvr>
                                        <p:cTn id="399" dur="1" fill="hold">
                                          <p:stCondLst>
                                            <p:cond delay="1999"/>
                                          </p:stCondLst>
                                        </p:cTn>
                                        <p:tgtEl>
                                          <p:spTgt spid="46"/>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47"/>
                                        </p:tgtEl>
                                        <p:attrNameLst>
                                          <p:attrName>ppt_x</p:attrName>
                                        </p:attrNameLst>
                                      </p:cBhvr>
                                      <p:tavLst>
                                        <p:tav tm="0">
                                          <p:val>
                                            <p:strVal val="ppt_x"/>
                                          </p:val>
                                        </p:tav>
                                        <p:tav tm="100000">
                                          <p:val>
                                            <p:strVal val="0-ppt_w/2"/>
                                          </p:val>
                                        </p:tav>
                                      </p:tavLst>
                                    </p:anim>
                                    <p:anim calcmode="lin" valueType="num">
                                      <p:cBhvr additive="base">
                                        <p:cTn id="402" dur="2000"/>
                                        <p:tgtEl>
                                          <p:spTgt spid="47"/>
                                        </p:tgtEl>
                                        <p:attrNameLst>
                                          <p:attrName>ppt_y</p:attrName>
                                        </p:attrNameLst>
                                      </p:cBhvr>
                                      <p:tavLst>
                                        <p:tav tm="0">
                                          <p:val>
                                            <p:strVal val="ppt_y"/>
                                          </p:val>
                                        </p:tav>
                                        <p:tav tm="100000">
                                          <p:val>
                                            <p:strVal val="1+ppt_h/2"/>
                                          </p:val>
                                        </p:tav>
                                      </p:tavLst>
                                    </p:anim>
                                    <p:set>
                                      <p:cBhvr>
                                        <p:cTn id="403" dur="1" fill="hold">
                                          <p:stCondLst>
                                            <p:cond delay="1999"/>
                                          </p:stCondLst>
                                        </p:cTn>
                                        <p:tgtEl>
                                          <p:spTgt spid="47"/>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50"/>
                                        </p:tgtEl>
                                        <p:attrNameLst>
                                          <p:attrName>ppt_x</p:attrName>
                                        </p:attrNameLst>
                                      </p:cBhvr>
                                      <p:tavLst>
                                        <p:tav tm="0">
                                          <p:val>
                                            <p:strVal val="ppt_x"/>
                                          </p:val>
                                        </p:tav>
                                        <p:tav tm="100000">
                                          <p:val>
                                            <p:strVal val="0-ppt_w/2"/>
                                          </p:val>
                                        </p:tav>
                                      </p:tavLst>
                                    </p:anim>
                                    <p:anim calcmode="lin" valueType="num">
                                      <p:cBhvr additive="base">
                                        <p:cTn id="406" dur="2000"/>
                                        <p:tgtEl>
                                          <p:spTgt spid="50"/>
                                        </p:tgtEl>
                                        <p:attrNameLst>
                                          <p:attrName>ppt_y</p:attrName>
                                        </p:attrNameLst>
                                      </p:cBhvr>
                                      <p:tavLst>
                                        <p:tav tm="0">
                                          <p:val>
                                            <p:strVal val="ppt_y"/>
                                          </p:val>
                                        </p:tav>
                                        <p:tav tm="100000">
                                          <p:val>
                                            <p:strVal val="1+ppt_h/2"/>
                                          </p:val>
                                        </p:tav>
                                      </p:tavLst>
                                    </p:anim>
                                    <p:set>
                                      <p:cBhvr>
                                        <p:cTn id="407" dur="1" fill="hold">
                                          <p:stCondLst>
                                            <p:cond delay="1999"/>
                                          </p:stCondLst>
                                        </p:cTn>
                                        <p:tgtEl>
                                          <p:spTgt spid="50"/>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52"/>
                                        </p:tgtEl>
                                        <p:attrNameLst>
                                          <p:attrName>ppt_x</p:attrName>
                                        </p:attrNameLst>
                                      </p:cBhvr>
                                      <p:tavLst>
                                        <p:tav tm="0">
                                          <p:val>
                                            <p:strVal val="ppt_x"/>
                                          </p:val>
                                        </p:tav>
                                        <p:tav tm="100000">
                                          <p:val>
                                            <p:strVal val="0-ppt_w/2"/>
                                          </p:val>
                                        </p:tav>
                                      </p:tavLst>
                                    </p:anim>
                                    <p:anim calcmode="lin" valueType="num">
                                      <p:cBhvr additive="base">
                                        <p:cTn id="410" dur="2000"/>
                                        <p:tgtEl>
                                          <p:spTgt spid="52"/>
                                        </p:tgtEl>
                                        <p:attrNameLst>
                                          <p:attrName>ppt_y</p:attrName>
                                        </p:attrNameLst>
                                      </p:cBhvr>
                                      <p:tavLst>
                                        <p:tav tm="0">
                                          <p:val>
                                            <p:strVal val="ppt_y"/>
                                          </p:val>
                                        </p:tav>
                                        <p:tav tm="100000">
                                          <p:val>
                                            <p:strVal val="1+ppt_h/2"/>
                                          </p:val>
                                        </p:tav>
                                      </p:tavLst>
                                    </p:anim>
                                    <p:set>
                                      <p:cBhvr>
                                        <p:cTn id="411" dur="1" fill="hold">
                                          <p:stCondLst>
                                            <p:cond delay="1999"/>
                                          </p:stCondLst>
                                        </p:cTn>
                                        <p:tgtEl>
                                          <p:spTgt spid="52"/>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53"/>
                                        </p:tgtEl>
                                        <p:attrNameLst>
                                          <p:attrName>ppt_x</p:attrName>
                                        </p:attrNameLst>
                                      </p:cBhvr>
                                      <p:tavLst>
                                        <p:tav tm="0">
                                          <p:val>
                                            <p:strVal val="ppt_x"/>
                                          </p:val>
                                        </p:tav>
                                        <p:tav tm="100000">
                                          <p:val>
                                            <p:strVal val="0-ppt_w/2"/>
                                          </p:val>
                                        </p:tav>
                                      </p:tavLst>
                                    </p:anim>
                                    <p:anim calcmode="lin" valueType="num">
                                      <p:cBhvr additive="base">
                                        <p:cTn id="414" dur="2000"/>
                                        <p:tgtEl>
                                          <p:spTgt spid="53"/>
                                        </p:tgtEl>
                                        <p:attrNameLst>
                                          <p:attrName>ppt_y</p:attrName>
                                        </p:attrNameLst>
                                      </p:cBhvr>
                                      <p:tavLst>
                                        <p:tav tm="0">
                                          <p:val>
                                            <p:strVal val="ppt_y"/>
                                          </p:val>
                                        </p:tav>
                                        <p:tav tm="100000">
                                          <p:val>
                                            <p:strVal val="1+ppt_h/2"/>
                                          </p:val>
                                        </p:tav>
                                      </p:tavLst>
                                    </p:anim>
                                    <p:set>
                                      <p:cBhvr>
                                        <p:cTn id="415" dur="1" fill="hold">
                                          <p:stCondLst>
                                            <p:cond delay="1999"/>
                                          </p:stCondLst>
                                        </p:cTn>
                                        <p:tgtEl>
                                          <p:spTgt spid="53"/>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56"/>
                                        </p:tgtEl>
                                        <p:attrNameLst>
                                          <p:attrName>ppt_x</p:attrName>
                                        </p:attrNameLst>
                                      </p:cBhvr>
                                      <p:tavLst>
                                        <p:tav tm="0">
                                          <p:val>
                                            <p:strVal val="ppt_x"/>
                                          </p:val>
                                        </p:tav>
                                        <p:tav tm="100000">
                                          <p:val>
                                            <p:strVal val="0-ppt_w/2"/>
                                          </p:val>
                                        </p:tav>
                                      </p:tavLst>
                                    </p:anim>
                                    <p:anim calcmode="lin" valueType="num">
                                      <p:cBhvr additive="base">
                                        <p:cTn id="418" dur="2000"/>
                                        <p:tgtEl>
                                          <p:spTgt spid="56"/>
                                        </p:tgtEl>
                                        <p:attrNameLst>
                                          <p:attrName>ppt_y</p:attrName>
                                        </p:attrNameLst>
                                      </p:cBhvr>
                                      <p:tavLst>
                                        <p:tav tm="0">
                                          <p:val>
                                            <p:strVal val="ppt_y"/>
                                          </p:val>
                                        </p:tav>
                                        <p:tav tm="100000">
                                          <p:val>
                                            <p:strVal val="1+ppt_h/2"/>
                                          </p:val>
                                        </p:tav>
                                      </p:tavLst>
                                    </p:anim>
                                    <p:set>
                                      <p:cBhvr>
                                        <p:cTn id="419" dur="1" fill="hold">
                                          <p:stCondLst>
                                            <p:cond delay="1999"/>
                                          </p:stCondLst>
                                        </p:cTn>
                                        <p:tgtEl>
                                          <p:spTgt spid="56"/>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58"/>
                                        </p:tgtEl>
                                        <p:attrNameLst>
                                          <p:attrName>ppt_x</p:attrName>
                                        </p:attrNameLst>
                                      </p:cBhvr>
                                      <p:tavLst>
                                        <p:tav tm="0">
                                          <p:val>
                                            <p:strVal val="ppt_x"/>
                                          </p:val>
                                        </p:tav>
                                        <p:tav tm="100000">
                                          <p:val>
                                            <p:strVal val="0-ppt_w/2"/>
                                          </p:val>
                                        </p:tav>
                                      </p:tavLst>
                                    </p:anim>
                                    <p:anim calcmode="lin" valueType="num">
                                      <p:cBhvr additive="base">
                                        <p:cTn id="422" dur="2000"/>
                                        <p:tgtEl>
                                          <p:spTgt spid="58"/>
                                        </p:tgtEl>
                                        <p:attrNameLst>
                                          <p:attrName>ppt_y</p:attrName>
                                        </p:attrNameLst>
                                      </p:cBhvr>
                                      <p:tavLst>
                                        <p:tav tm="0">
                                          <p:val>
                                            <p:strVal val="ppt_y"/>
                                          </p:val>
                                        </p:tav>
                                        <p:tav tm="100000">
                                          <p:val>
                                            <p:strVal val="1+ppt_h/2"/>
                                          </p:val>
                                        </p:tav>
                                      </p:tavLst>
                                    </p:anim>
                                    <p:set>
                                      <p:cBhvr>
                                        <p:cTn id="423" dur="1" fill="hold">
                                          <p:stCondLst>
                                            <p:cond delay="1999"/>
                                          </p:stCondLst>
                                        </p:cTn>
                                        <p:tgtEl>
                                          <p:spTgt spid="58"/>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59"/>
                                        </p:tgtEl>
                                        <p:attrNameLst>
                                          <p:attrName>ppt_x</p:attrName>
                                        </p:attrNameLst>
                                      </p:cBhvr>
                                      <p:tavLst>
                                        <p:tav tm="0">
                                          <p:val>
                                            <p:strVal val="ppt_x"/>
                                          </p:val>
                                        </p:tav>
                                        <p:tav tm="100000">
                                          <p:val>
                                            <p:strVal val="0-ppt_w/2"/>
                                          </p:val>
                                        </p:tav>
                                      </p:tavLst>
                                    </p:anim>
                                    <p:anim calcmode="lin" valueType="num">
                                      <p:cBhvr additive="base">
                                        <p:cTn id="426" dur="2000"/>
                                        <p:tgtEl>
                                          <p:spTgt spid="59"/>
                                        </p:tgtEl>
                                        <p:attrNameLst>
                                          <p:attrName>ppt_y</p:attrName>
                                        </p:attrNameLst>
                                      </p:cBhvr>
                                      <p:tavLst>
                                        <p:tav tm="0">
                                          <p:val>
                                            <p:strVal val="ppt_y"/>
                                          </p:val>
                                        </p:tav>
                                        <p:tav tm="100000">
                                          <p:val>
                                            <p:strVal val="1+ppt_h/2"/>
                                          </p:val>
                                        </p:tav>
                                      </p:tavLst>
                                    </p:anim>
                                    <p:set>
                                      <p:cBhvr>
                                        <p:cTn id="427" dur="1" fill="hold">
                                          <p:stCondLst>
                                            <p:cond delay="1999"/>
                                          </p:stCondLst>
                                        </p:cTn>
                                        <p:tgtEl>
                                          <p:spTgt spid="59"/>
                                        </p:tgtEl>
                                        <p:attrNameLst>
                                          <p:attrName>style.visibility</p:attrName>
                                        </p:attrNameLst>
                                      </p:cBhvr>
                                      <p:to>
                                        <p:strVal val="hidden"/>
                                      </p:to>
                                    </p:set>
                                  </p:childTnLst>
                                </p:cTn>
                              </p:par>
                              <p:par>
                                <p:cTn id="428" presetID="8" presetClass="emph" presetSubtype="0" autoRev="1" fill="hold" nodeType="withEffect">
                                  <p:stCondLst>
                                    <p:cond delay="0"/>
                                  </p:stCondLst>
                                  <p:childTnLst>
                                    <p:animRot by="21600000">
                                      <p:cBhvr>
                                        <p:cTn id="429" dur="2000" fill="hold"/>
                                        <p:tgtEl>
                                          <p:spTgt spid="5"/>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22"/>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23"/>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26"/>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28"/>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29"/>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32"/>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34"/>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35"/>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38"/>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40"/>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41"/>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44"/>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46"/>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47"/>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50"/>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52"/>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53"/>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56"/>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58"/>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59"/>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21"/>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24"/>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25"/>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27"/>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0"/>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31"/>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33"/>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36"/>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37"/>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39"/>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42"/>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43"/>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45"/>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48"/>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49"/>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51"/>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54"/>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55"/>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57"/>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60"/>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61"/>
                                        </p:tgtEl>
                                        <p:attrNameLst>
                                          <p:attrName>r</p:attrName>
                                        </p:attrNameLst>
                                      </p:cBhvr>
                                    </p:animRot>
                                  </p:childTnLst>
                                </p:cTn>
                              </p:par>
                              <p:par>
                                <p:cTn id="512" presetID="17" presetClass="entr" presetSubtype="1"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ppt_x</p:attrName>
                                        </p:attrNameLst>
                                      </p:cBhvr>
                                      <p:tavLst>
                                        <p:tav tm="0">
                                          <p:val>
                                            <p:strVal val="#ppt_x"/>
                                          </p:val>
                                        </p:tav>
                                        <p:tav tm="100000">
                                          <p:val>
                                            <p:strVal val="#ppt_x"/>
                                          </p:val>
                                        </p:tav>
                                      </p:tavLst>
                                    </p:anim>
                                    <p:anim calcmode="lin" valueType="num">
                                      <p:cBhvr>
                                        <p:cTn id="515" dur="2000" fill="hold"/>
                                        <p:tgtEl>
                                          <p:spTgt spid="2"/>
                                        </p:tgtEl>
                                        <p:attrNameLst>
                                          <p:attrName>ppt_y</p:attrName>
                                        </p:attrNameLst>
                                      </p:cBhvr>
                                      <p:tavLst>
                                        <p:tav tm="0">
                                          <p:val>
                                            <p:strVal val="#ppt_y-#ppt_h/2"/>
                                          </p:val>
                                        </p:tav>
                                        <p:tav tm="100000">
                                          <p:val>
                                            <p:strVal val="#ppt_y"/>
                                          </p:val>
                                        </p:tav>
                                      </p:tavLst>
                                    </p:anim>
                                    <p:anim calcmode="lin" valueType="num">
                                      <p:cBhvr>
                                        <p:cTn id="516" dur="2000" fill="hold"/>
                                        <p:tgtEl>
                                          <p:spTgt spid="2"/>
                                        </p:tgtEl>
                                        <p:attrNameLst>
                                          <p:attrName>ppt_w</p:attrName>
                                        </p:attrNameLst>
                                      </p:cBhvr>
                                      <p:tavLst>
                                        <p:tav tm="0">
                                          <p:val>
                                            <p:strVal val="#ppt_w"/>
                                          </p:val>
                                        </p:tav>
                                        <p:tav tm="100000">
                                          <p:val>
                                            <p:strVal val="#ppt_w"/>
                                          </p:val>
                                        </p:tav>
                                      </p:tavLst>
                                    </p:anim>
                                    <p:anim calcmode="lin" valueType="num">
                                      <p:cBhvr>
                                        <p:cTn id="517" dur="2000" fill="hold"/>
                                        <p:tgtEl>
                                          <p:spTgt spid="2"/>
                                        </p:tgtEl>
                                        <p:attrNameLst>
                                          <p:attrName>ppt_h</p:attrName>
                                        </p:attrNameLst>
                                      </p:cBhvr>
                                      <p:tavLst>
                                        <p:tav tm="0">
                                          <p:val>
                                            <p:fltVal val="0"/>
                                          </p:val>
                                        </p:tav>
                                        <p:tav tm="100000">
                                          <p:val>
                                            <p:strVal val="#ppt_h"/>
                                          </p:val>
                                        </p:tav>
                                      </p:tavLst>
                                    </p:anim>
                                  </p:childTnLst>
                                </p:cTn>
                              </p:par>
                              <p:par>
                                <p:cTn id="518" presetID="16" presetClass="entr" presetSubtype="37" fill="hold" nodeType="withEffect">
                                  <p:stCondLst>
                                    <p:cond delay="0"/>
                                  </p:stCondLst>
                                  <p:childTnLst>
                                    <p:set>
                                      <p:cBhvr>
                                        <p:cTn id="519" dur="1" fill="hold">
                                          <p:stCondLst>
                                            <p:cond delay="0"/>
                                          </p:stCondLst>
                                        </p:cTn>
                                        <p:tgtEl>
                                          <p:spTgt spid="2"/>
                                        </p:tgtEl>
                                        <p:attrNameLst>
                                          <p:attrName>style.visibility</p:attrName>
                                        </p:attrNameLst>
                                      </p:cBhvr>
                                      <p:to>
                                        <p:strVal val="visible"/>
                                      </p:to>
                                    </p:set>
                                    <p:animEffect transition="in" filter="barn(outVertical)">
                                      <p:cBhvr>
                                        <p:cTn id="5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0066"/>
            </a:gs>
            <a:gs pos="64999">
              <a:srgbClr val="F0EBD5"/>
            </a:gs>
            <a:gs pos="100000">
              <a:srgbClr val="D1C39F"/>
            </a:gs>
          </a:gsLst>
          <a:lin ang="13500000" scaled="1"/>
          <a:tileRect/>
        </a:gradFill>
        <a:effectLst/>
      </p:bgPr>
    </p:bg>
    <p:spTree>
      <p:nvGrpSpPr>
        <p:cNvPr id="1" name=""/>
        <p:cNvGrpSpPr/>
        <p:nvPr/>
      </p:nvGrpSpPr>
      <p:grpSpPr>
        <a:xfrm>
          <a:off x="0" y="0"/>
          <a:ext cx="0" cy="0"/>
          <a:chOff x="0" y="0"/>
          <a:chExt cx="0" cy="0"/>
        </a:xfrm>
      </p:grpSpPr>
      <p:pic>
        <p:nvPicPr>
          <p:cNvPr id="2" name="1 Imagen" descr="stock-photo-59768442.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501090" y="-285770"/>
            <a:ext cx="928662" cy="928662"/>
          </a:xfrm>
          <a:prstGeom prst="rect">
            <a:avLst/>
          </a:prstGeom>
          <a:effectLst>
            <a:reflection blurRad="6350" stA="50000" endA="300" endPos="90000" dir="5400000" sy="-100000" algn="bl" rotWithShape="0"/>
          </a:effectLst>
        </p:spPr>
      </p:pic>
      <p:pic>
        <p:nvPicPr>
          <p:cNvPr id="4" name="3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643834" y="214278"/>
            <a:ext cx="928662" cy="928662"/>
          </a:xfrm>
          <a:prstGeom prst="rect">
            <a:avLst/>
          </a:prstGeom>
          <a:effectLst>
            <a:reflection blurRad="6350" stA="50000" endA="300" endPos="90000" dir="5400000" sy="-100000" algn="bl" rotWithShape="0"/>
          </a:effectLst>
        </p:spPr>
      </p:pic>
      <p:pic>
        <p:nvPicPr>
          <p:cNvPr id="5" name="4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786578" y="714344"/>
            <a:ext cx="928662" cy="928662"/>
          </a:xfrm>
          <a:prstGeom prst="rect">
            <a:avLst/>
          </a:prstGeom>
          <a:effectLst>
            <a:reflection blurRad="6350" stA="50000" endA="300" endPos="90000" dir="5400000" sy="-100000" algn="bl" rotWithShape="0"/>
          </a:effectLst>
        </p:spPr>
      </p:pic>
      <p:pic>
        <p:nvPicPr>
          <p:cNvPr id="6" name="5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000760" y="1214410"/>
            <a:ext cx="928662" cy="928662"/>
          </a:xfrm>
          <a:prstGeom prst="rect">
            <a:avLst/>
          </a:prstGeom>
          <a:effectLst>
            <a:reflection blurRad="6350" stA="50000" endA="300" endPos="90000" dir="5400000" sy="-100000" algn="bl" rotWithShape="0"/>
          </a:effectLst>
        </p:spPr>
      </p:pic>
      <p:pic>
        <p:nvPicPr>
          <p:cNvPr id="7" name="6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143504" y="1714476"/>
            <a:ext cx="928662" cy="928662"/>
          </a:xfrm>
          <a:prstGeom prst="rect">
            <a:avLst/>
          </a:prstGeom>
          <a:effectLst>
            <a:reflection blurRad="6350" stA="50000" endA="300" endPos="90000" dir="5400000" sy="-100000" algn="bl" rotWithShape="0"/>
          </a:effectLst>
        </p:spPr>
      </p:pic>
      <p:pic>
        <p:nvPicPr>
          <p:cNvPr id="8" name="7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286248" y="2143104"/>
            <a:ext cx="928662" cy="928662"/>
          </a:xfrm>
          <a:prstGeom prst="rect">
            <a:avLst/>
          </a:prstGeom>
          <a:effectLst>
            <a:reflection blurRad="6350" stA="50000" endA="300" endPos="90000" dir="5400000" sy="-100000" algn="bl" rotWithShape="0"/>
          </a:effectLst>
        </p:spPr>
      </p:pic>
      <p:pic>
        <p:nvPicPr>
          <p:cNvPr id="9" name="8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428992" y="2571732"/>
            <a:ext cx="928662" cy="928662"/>
          </a:xfrm>
          <a:prstGeom prst="rect">
            <a:avLst/>
          </a:prstGeom>
          <a:effectLst>
            <a:reflection blurRad="6350" stA="50000" endA="300" endPos="90000" dir="5400000" sy="-100000" algn="bl" rotWithShape="0"/>
          </a:effectLst>
        </p:spPr>
      </p:pic>
      <p:pic>
        <p:nvPicPr>
          <p:cNvPr id="10" name="9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60" y="3000360"/>
            <a:ext cx="928662" cy="928662"/>
          </a:xfrm>
          <a:prstGeom prst="rect">
            <a:avLst/>
          </a:prstGeom>
          <a:effectLst>
            <a:reflection blurRad="6350" stA="50000" endA="300" endPos="90000" dir="5400000" sy="-100000" algn="bl" rotWithShape="0"/>
          </a:effectLst>
        </p:spPr>
      </p:pic>
      <p:pic>
        <p:nvPicPr>
          <p:cNvPr id="11" name="10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3428988"/>
            <a:ext cx="928662" cy="928662"/>
          </a:xfrm>
          <a:prstGeom prst="rect">
            <a:avLst/>
          </a:prstGeom>
          <a:effectLst>
            <a:reflection blurRad="6350" stA="50000" endA="300" endPos="90000" dir="5400000" sy="-100000" algn="bl" rotWithShape="0"/>
          </a:effectLst>
        </p:spPr>
      </p:pic>
      <p:pic>
        <p:nvPicPr>
          <p:cNvPr id="12" name="11 Imagen" descr="colorful-1325182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0034" y="3786178"/>
            <a:ext cx="928662" cy="928662"/>
          </a:xfrm>
          <a:prstGeom prst="rect">
            <a:avLst/>
          </a:prstGeom>
          <a:effectLst>
            <a:reflection blurRad="6350" stA="50000" endA="300" endPos="90000" dir="5400000" sy="-100000" algn="bl" rotWithShape="0"/>
          </a:effectLst>
        </p:spPr>
      </p:pic>
      <p:sp>
        <p:nvSpPr>
          <p:cNvPr id="13" name="12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4"/>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5"/>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Imagen1.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928794" y="857238"/>
            <a:ext cx="5715040" cy="1077218"/>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Pero estas son preguntas a las que no le encuentro respuesta alguna</a:t>
            </a:r>
            <a:r>
              <a:rPr lang="es-PE" sz="1600" dirty="0" smtClean="0">
                <a:solidFill>
                  <a:schemeClr val="bg1"/>
                </a:solidFill>
                <a:effectLst>
                  <a:outerShdw blurRad="38100" dist="38100" dir="2700000" algn="tl">
                    <a:srgbClr val="000000">
                      <a:alpha val="43137"/>
                    </a:srgbClr>
                  </a:outerShdw>
                </a:effectLst>
              </a:rPr>
              <a:t>; sin embargo, ahí permanecen y cada vez que ante mi tengo una de ellas, la disfruto,</a:t>
            </a:r>
          </a:p>
          <a:p>
            <a:pPr algn="ctr"/>
            <a:r>
              <a:rPr lang="es-PE" sz="1600" dirty="0" smtClean="0">
                <a:solidFill>
                  <a:schemeClr val="bg1"/>
                </a:solidFill>
                <a:effectLst>
                  <a:outerShdw blurRad="38100" dist="38100" dir="2700000" algn="tl">
                    <a:srgbClr val="000000">
                      <a:alpha val="43137"/>
                    </a:srgbClr>
                  </a:outerShdw>
                </a:effectLst>
              </a:rPr>
              <a:t> la palpo, la siento, no en mis manos, no en mi piel</a:t>
            </a:r>
            <a:r>
              <a:rPr lang="es-PE" sz="1600" dirty="0" smtClean="0">
                <a:solidFill>
                  <a:schemeClr val="bg1"/>
                </a:solidFill>
                <a:effectLst>
                  <a:outerShdw blurRad="38100" dist="38100" dir="2700000" algn="tl">
                    <a:srgbClr val="000000">
                      <a:alpha val="43137"/>
                    </a:srgbClr>
                  </a:outerShdw>
                </a:effectLst>
              </a:rPr>
              <a:t>... Solo con los ojos del corazón</a:t>
            </a:r>
            <a:endParaRPr lang="es-PE" sz="1600" dirty="0" smtClean="0">
              <a:solidFill>
                <a:schemeClr val="bg1"/>
              </a:solidFill>
              <a:effectLst>
                <a:outerShdw blurRad="38100" dist="38100" dir="2700000" algn="tl">
                  <a:srgbClr val="000000">
                    <a:alpha val="43137"/>
                  </a:srgbClr>
                </a:outerShdw>
              </a:effectLst>
            </a:endParaRPr>
          </a:p>
          <a:p>
            <a:pPr algn="ctr"/>
            <a:endParaRPr lang="es-PE" sz="1600" b="1" dirty="0">
              <a:solidFill>
                <a:schemeClr val="bg1"/>
              </a:solidFill>
              <a:effectLst>
                <a:outerShdw blurRad="38100" dist="38100" dir="2700000" algn="tl">
                  <a:srgbClr val="000000">
                    <a:alpha val="43137"/>
                  </a:srgbClr>
                </a:outerShdw>
              </a:effectLst>
            </a:endParaRPr>
          </a:p>
        </p:txBody>
      </p:sp>
      <p:pic>
        <p:nvPicPr>
          <p:cNvPr id="5" name="4 Imagen" descr="580b585b2edbce24c47b2698.png"/>
          <p:cNvPicPr>
            <a:picLocks noChangeAspect="1"/>
          </p:cNvPicPr>
          <p:nvPr/>
        </p:nvPicPr>
        <p:blipFill>
          <a:blip r:embed="rId3" cstate="print"/>
          <a:stretch>
            <a:fillRect/>
          </a:stretch>
        </p:blipFill>
        <p:spPr>
          <a:xfrm>
            <a:off x="3286116" y="2071684"/>
            <a:ext cx="2286016" cy="2447689"/>
          </a:xfrm>
          <a:prstGeom prst="rect">
            <a:avLst/>
          </a:prstGeom>
        </p:spPr>
      </p:pic>
      <p:sp>
        <p:nvSpPr>
          <p:cNvPr id="6" name="5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763193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9513769077211.png"/>
          <p:cNvPicPr>
            <a:picLocks noChangeAspect="1"/>
          </p:cNvPicPr>
          <p:nvPr/>
        </p:nvPicPr>
        <p:blipFill>
          <a:blip r:embed="rId3"/>
          <a:stretch>
            <a:fillRect/>
          </a:stretch>
        </p:blipFill>
        <p:spPr>
          <a:xfrm rot="15233876">
            <a:off x="3870551" y="1277672"/>
            <a:ext cx="1688174" cy="1119637"/>
          </a:xfrm>
          <a:prstGeom prst="rect">
            <a:avLst/>
          </a:prstGeom>
        </p:spPr>
      </p:pic>
      <p:pic>
        <p:nvPicPr>
          <p:cNvPr id="4" name="3 Imagen" descr="239513769077211.png"/>
          <p:cNvPicPr>
            <a:picLocks noChangeAspect="1"/>
          </p:cNvPicPr>
          <p:nvPr/>
        </p:nvPicPr>
        <p:blipFill>
          <a:blip r:embed="rId3"/>
          <a:stretch>
            <a:fillRect/>
          </a:stretch>
        </p:blipFill>
        <p:spPr>
          <a:xfrm rot="19810245">
            <a:off x="4310822" y="2102441"/>
            <a:ext cx="1675800" cy="1119637"/>
          </a:xfrm>
          <a:prstGeom prst="rect">
            <a:avLst/>
          </a:prstGeom>
        </p:spPr>
      </p:pic>
      <p:pic>
        <p:nvPicPr>
          <p:cNvPr id="5" name="4 Imagen" descr="239513769077211.png"/>
          <p:cNvPicPr>
            <a:picLocks noChangeAspect="1"/>
          </p:cNvPicPr>
          <p:nvPr/>
        </p:nvPicPr>
        <p:blipFill>
          <a:blip r:embed="rId3"/>
          <a:stretch>
            <a:fillRect/>
          </a:stretch>
        </p:blipFill>
        <p:spPr>
          <a:xfrm rot="5400000">
            <a:off x="3524463" y="2690592"/>
            <a:ext cx="1643074" cy="1119637"/>
          </a:xfrm>
          <a:prstGeom prst="rect">
            <a:avLst/>
          </a:prstGeom>
        </p:spPr>
      </p:pic>
      <p:pic>
        <p:nvPicPr>
          <p:cNvPr id="6" name="5 Imagen" descr="239513769077211.png"/>
          <p:cNvPicPr>
            <a:picLocks noChangeAspect="1"/>
          </p:cNvPicPr>
          <p:nvPr/>
        </p:nvPicPr>
        <p:blipFill>
          <a:blip r:embed="rId3"/>
          <a:stretch>
            <a:fillRect/>
          </a:stretch>
        </p:blipFill>
        <p:spPr>
          <a:xfrm rot="9473160">
            <a:off x="3299558" y="2023265"/>
            <a:ext cx="1479697" cy="1119637"/>
          </a:xfrm>
          <a:prstGeom prst="rect">
            <a:avLst/>
          </a:prstGeom>
        </p:spPr>
      </p:pic>
      <p:pic>
        <p:nvPicPr>
          <p:cNvPr id="7" name="6 Imagen" descr="239513769077211.png"/>
          <p:cNvPicPr>
            <a:picLocks noChangeAspect="1"/>
          </p:cNvPicPr>
          <p:nvPr/>
        </p:nvPicPr>
        <p:blipFill>
          <a:blip r:embed="rId3"/>
          <a:stretch>
            <a:fillRect/>
          </a:stretch>
        </p:blipFill>
        <p:spPr>
          <a:xfrm rot="12610004">
            <a:off x="3210782" y="1417858"/>
            <a:ext cx="1745426" cy="1119637"/>
          </a:xfrm>
          <a:prstGeom prst="rect">
            <a:avLst/>
          </a:prstGeom>
        </p:spPr>
      </p:pic>
      <p:pic>
        <p:nvPicPr>
          <p:cNvPr id="8" name="7 Imagen" descr="239513769077211.png"/>
          <p:cNvPicPr>
            <a:picLocks noChangeAspect="1"/>
          </p:cNvPicPr>
          <p:nvPr/>
        </p:nvPicPr>
        <p:blipFill>
          <a:blip r:embed="rId3"/>
          <a:stretch>
            <a:fillRect/>
          </a:stretch>
        </p:blipFill>
        <p:spPr>
          <a:xfrm rot="18091893">
            <a:off x="4280782" y="1545330"/>
            <a:ext cx="1723951" cy="1119637"/>
          </a:xfrm>
          <a:prstGeom prst="rect">
            <a:avLst/>
          </a:prstGeom>
        </p:spPr>
      </p:pic>
      <p:pic>
        <p:nvPicPr>
          <p:cNvPr id="9" name="8 Imagen" descr="239513769077211.png"/>
          <p:cNvPicPr>
            <a:picLocks noChangeAspect="1"/>
          </p:cNvPicPr>
          <p:nvPr/>
        </p:nvPicPr>
        <p:blipFill>
          <a:blip r:embed="rId3"/>
          <a:stretch>
            <a:fillRect/>
          </a:stretch>
        </p:blipFill>
        <p:spPr>
          <a:xfrm>
            <a:off x="4071934" y="2428874"/>
            <a:ext cx="1571636" cy="1428760"/>
          </a:xfrm>
          <a:prstGeom prst="rect">
            <a:avLst/>
          </a:prstGeom>
        </p:spPr>
      </p:pic>
      <p:pic>
        <p:nvPicPr>
          <p:cNvPr id="10" name="9 Imagen" descr="239513769077211.png"/>
          <p:cNvPicPr>
            <a:picLocks noChangeAspect="1"/>
          </p:cNvPicPr>
          <p:nvPr/>
        </p:nvPicPr>
        <p:blipFill>
          <a:blip r:embed="rId3"/>
          <a:stretch>
            <a:fillRect/>
          </a:stretch>
        </p:blipFill>
        <p:spPr>
          <a:xfrm rot="7204549">
            <a:off x="3039611" y="2446278"/>
            <a:ext cx="1676292" cy="1119637"/>
          </a:xfrm>
          <a:prstGeom prst="rect">
            <a:avLst/>
          </a:prstGeom>
        </p:spPr>
      </p:pic>
      <p:pic>
        <p:nvPicPr>
          <p:cNvPr id="11" name="10 Imagen" descr="239513769077211.png"/>
          <p:cNvPicPr>
            <a:picLocks noChangeAspect="1"/>
          </p:cNvPicPr>
          <p:nvPr/>
        </p:nvPicPr>
        <p:blipFill>
          <a:blip r:embed="rId3"/>
          <a:stretch>
            <a:fillRect/>
          </a:stretch>
        </p:blipFill>
        <p:spPr>
          <a:xfrm rot="9375540">
            <a:off x="3051108" y="1789234"/>
            <a:ext cx="1671271" cy="1119637"/>
          </a:xfrm>
          <a:prstGeom prst="rect">
            <a:avLst/>
          </a:prstGeom>
        </p:spPr>
      </p:pic>
      <p:sp>
        <p:nvSpPr>
          <p:cNvPr id="12" name="11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20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3" name="2 Imagen" descr="255304_kobieta-kwiaty-latarnia-uliczna-kwiaty-roze.jpg"/>
          <p:cNvPicPr>
            <a:picLocks noChangeAspect="1"/>
          </p:cNvPicPr>
          <p:nvPr/>
        </p:nvPicPr>
        <p:blipFill>
          <a:blip r:embed="rId2"/>
          <a:stretch>
            <a:fillRect/>
          </a:stretch>
        </p:blipFill>
        <p:spPr>
          <a:xfrm>
            <a:off x="0" y="0"/>
            <a:ext cx="9144000" cy="5143500"/>
          </a:xfrm>
          <a:prstGeom prst="rect">
            <a:avLst/>
          </a:prstGeom>
        </p:spPr>
      </p:pic>
      <p:pic>
        <p:nvPicPr>
          <p:cNvPr id="4" name="3 Imagen" descr="hjNvMSV.png"/>
          <p:cNvPicPr>
            <a:picLocks noChangeAspect="1"/>
          </p:cNvPicPr>
          <p:nvPr/>
        </p:nvPicPr>
        <p:blipFill>
          <a:blip r:embed="rId3"/>
          <a:stretch>
            <a:fillRect/>
          </a:stretch>
        </p:blipFill>
        <p:spPr>
          <a:xfrm rot="5400000">
            <a:off x="-397852" y="1683719"/>
            <a:ext cx="1633992" cy="838288"/>
          </a:xfrm>
          <a:prstGeom prst="rect">
            <a:avLst/>
          </a:prstGeom>
        </p:spPr>
      </p:pic>
      <p:pic>
        <p:nvPicPr>
          <p:cNvPr id="5" name="4 Imagen" descr="hjNvMSV.png"/>
          <p:cNvPicPr>
            <a:picLocks noChangeAspect="1"/>
          </p:cNvPicPr>
          <p:nvPr/>
        </p:nvPicPr>
        <p:blipFill>
          <a:blip r:embed="rId3"/>
          <a:stretch>
            <a:fillRect/>
          </a:stretch>
        </p:blipFill>
        <p:spPr>
          <a:xfrm rot="5400000" flipH="1">
            <a:off x="-392926" y="2536049"/>
            <a:ext cx="1643076" cy="857223"/>
          </a:xfrm>
          <a:prstGeom prst="rect">
            <a:avLst/>
          </a:prstGeom>
        </p:spPr>
      </p:pic>
      <p:pic>
        <p:nvPicPr>
          <p:cNvPr id="6" name="5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316496" y="1683718"/>
            <a:ext cx="1633992" cy="838288"/>
          </a:xfrm>
          <a:prstGeom prst="rect">
            <a:avLst/>
          </a:prstGeom>
        </p:spPr>
      </p:pic>
      <p:pic>
        <p:nvPicPr>
          <p:cNvPr id="7" name="6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321422" y="2536048"/>
            <a:ext cx="1643076" cy="857223"/>
          </a:xfrm>
          <a:prstGeom prst="rect">
            <a:avLst/>
          </a:prstGeom>
        </p:spPr>
      </p:pic>
      <p:pic>
        <p:nvPicPr>
          <p:cNvPr id="8" name="7 Imagen" descr="hjNvMSV.png"/>
          <p:cNvPicPr>
            <a:picLocks noChangeAspect="1"/>
          </p:cNvPicPr>
          <p:nvPr/>
        </p:nvPicPr>
        <p:blipFill>
          <a:blip r:embed="rId3"/>
          <a:stretch>
            <a:fillRect/>
          </a:stretch>
        </p:blipFill>
        <p:spPr>
          <a:xfrm rot="5400000">
            <a:off x="959469" y="1683719"/>
            <a:ext cx="1633992" cy="838288"/>
          </a:xfrm>
          <a:prstGeom prst="rect">
            <a:avLst/>
          </a:prstGeom>
        </p:spPr>
      </p:pic>
      <p:pic>
        <p:nvPicPr>
          <p:cNvPr id="9" name="8 Imagen" descr="hjNvMSV.png"/>
          <p:cNvPicPr>
            <a:picLocks noChangeAspect="1"/>
          </p:cNvPicPr>
          <p:nvPr/>
        </p:nvPicPr>
        <p:blipFill>
          <a:blip r:embed="rId3"/>
          <a:stretch>
            <a:fillRect/>
          </a:stretch>
        </p:blipFill>
        <p:spPr>
          <a:xfrm rot="5400000" flipH="1">
            <a:off x="964363" y="2536048"/>
            <a:ext cx="1643076" cy="857223"/>
          </a:xfrm>
          <a:prstGeom prst="rect">
            <a:avLst/>
          </a:prstGeom>
        </p:spPr>
      </p:pic>
      <p:pic>
        <p:nvPicPr>
          <p:cNvPr id="10" name="9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1673817" y="1683718"/>
            <a:ext cx="1633992" cy="838288"/>
          </a:xfrm>
          <a:prstGeom prst="rect">
            <a:avLst/>
          </a:prstGeom>
        </p:spPr>
      </p:pic>
      <p:pic>
        <p:nvPicPr>
          <p:cNvPr id="11" name="10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1678744" y="2536048"/>
            <a:ext cx="1643076" cy="857223"/>
          </a:xfrm>
          <a:prstGeom prst="rect">
            <a:avLst/>
          </a:prstGeom>
        </p:spPr>
      </p:pic>
      <p:pic>
        <p:nvPicPr>
          <p:cNvPr id="12" name="11 Imagen" descr="hjNvMSV.png"/>
          <p:cNvPicPr>
            <a:picLocks noChangeAspect="1"/>
          </p:cNvPicPr>
          <p:nvPr/>
        </p:nvPicPr>
        <p:blipFill>
          <a:blip r:embed="rId3"/>
          <a:stretch>
            <a:fillRect/>
          </a:stretch>
        </p:blipFill>
        <p:spPr>
          <a:xfrm rot="5400000">
            <a:off x="2316792" y="1683719"/>
            <a:ext cx="1633992" cy="838288"/>
          </a:xfrm>
          <a:prstGeom prst="rect">
            <a:avLst/>
          </a:prstGeom>
        </p:spPr>
      </p:pic>
      <p:pic>
        <p:nvPicPr>
          <p:cNvPr id="13" name="12 Imagen" descr="hjNvMSV.png"/>
          <p:cNvPicPr>
            <a:picLocks noChangeAspect="1"/>
          </p:cNvPicPr>
          <p:nvPr/>
        </p:nvPicPr>
        <p:blipFill>
          <a:blip r:embed="rId3"/>
          <a:stretch>
            <a:fillRect/>
          </a:stretch>
        </p:blipFill>
        <p:spPr>
          <a:xfrm rot="5400000" flipH="1">
            <a:off x="2321686" y="2536048"/>
            <a:ext cx="1643076" cy="857223"/>
          </a:xfrm>
          <a:prstGeom prst="rect">
            <a:avLst/>
          </a:prstGeom>
        </p:spPr>
      </p:pic>
      <p:pic>
        <p:nvPicPr>
          <p:cNvPr id="14" name="13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3031140" y="1683718"/>
            <a:ext cx="1633992" cy="838288"/>
          </a:xfrm>
          <a:prstGeom prst="rect">
            <a:avLst/>
          </a:prstGeom>
        </p:spPr>
      </p:pic>
      <p:pic>
        <p:nvPicPr>
          <p:cNvPr id="15" name="14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3036065" y="2536048"/>
            <a:ext cx="1643076" cy="857223"/>
          </a:xfrm>
          <a:prstGeom prst="rect">
            <a:avLst/>
          </a:prstGeom>
        </p:spPr>
      </p:pic>
      <p:pic>
        <p:nvPicPr>
          <p:cNvPr id="16" name="15 Imagen" descr="hjNvMSV.png"/>
          <p:cNvPicPr>
            <a:picLocks noChangeAspect="1"/>
          </p:cNvPicPr>
          <p:nvPr/>
        </p:nvPicPr>
        <p:blipFill>
          <a:blip r:embed="rId3"/>
          <a:stretch>
            <a:fillRect/>
          </a:stretch>
        </p:blipFill>
        <p:spPr>
          <a:xfrm rot="5400000">
            <a:off x="3674113" y="1683719"/>
            <a:ext cx="1633992" cy="838288"/>
          </a:xfrm>
          <a:prstGeom prst="rect">
            <a:avLst/>
          </a:prstGeom>
        </p:spPr>
      </p:pic>
      <p:pic>
        <p:nvPicPr>
          <p:cNvPr id="17" name="16 Imagen" descr="hjNvMSV.png"/>
          <p:cNvPicPr>
            <a:picLocks noChangeAspect="1"/>
          </p:cNvPicPr>
          <p:nvPr/>
        </p:nvPicPr>
        <p:blipFill>
          <a:blip r:embed="rId3"/>
          <a:stretch>
            <a:fillRect/>
          </a:stretch>
        </p:blipFill>
        <p:spPr>
          <a:xfrm rot="5400000" flipH="1">
            <a:off x="3679007" y="2536048"/>
            <a:ext cx="1643076" cy="857223"/>
          </a:xfrm>
          <a:prstGeom prst="rect">
            <a:avLst/>
          </a:prstGeom>
        </p:spPr>
      </p:pic>
      <p:pic>
        <p:nvPicPr>
          <p:cNvPr id="18" name="17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4388461" y="1683718"/>
            <a:ext cx="1633992" cy="838288"/>
          </a:xfrm>
          <a:prstGeom prst="rect">
            <a:avLst/>
          </a:prstGeom>
        </p:spPr>
      </p:pic>
      <p:pic>
        <p:nvPicPr>
          <p:cNvPr id="19" name="18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4393387" y="2536048"/>
            <a:ext cx="1643076" cy="857223"/>
          </a:xfrm>
          <a:prstGeom prst="rect">
            <a:avLst/>
          </a:prstGeom>
        </p:spPr>
      </p:pic>
      <p:pic>
        <p:nvPicPr>
          <p:cNvPr id="20" name="19 Imagen" descr="hjNvMSV.png"/>
          <p:cNvPicPr>
            <a:picLocks noChangeAspect="1"/>
          </p:cNvPicPr>
          <p:nvPr/>
        </p:nvPicPr>
        <p:blipFill>
          <a:blip r:embed="rId3"/>
          <a:stretch>
            <a:fillRect/>
          </a:stretch>
        </p:blipFill>
        <p:spPr>
          <a:xfrm rot="5400000">
            <a:off x="5031437" y="1612281"/>
            <a:ext cx="1633992" cy="838288"/>
          </a:xfrm>
          <a:prstGeom prst="rect">
            <a:avLst/>
          </a:prstGeom>
        </p:spPr>
      </p:pic>
      <p:pic>
        <p:nvPicPr>
          <p:cNvPr id="21" name="20 Imagen" descr="hjNvMSV.png"/>
          <p:cNvPicPr>
            <a:picLocks noChangeAspect="1"/>
          </p:cNvPicPr>
          <p:nvPr/>
        </p:nvPicPr>
        <p:blipFill>
          <a:blip r:embed="rId3"/>
          <a:stretch>
            <a:fillRect/>
          </a:stretch>
        </p:blipFill>
        <p:spPr>
          <a:xfrm rot="5400000" flipH="1">
            <a:off x="5107767" y="2464610"/>
            <a:ext cx="1643076" cy="857223"/>
          </a:xfrm>
          <a:prstGeom prst="rect">
            <a:avLst/>
          </a:prstGeom>
        </p:spPr>
      </p:pic>
      <p:pic>
        <p:nvPicPr>
          <p:cNvPr id="22" name="21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5745785" y="1612280"/>
            <a:ext cx="1633992" cy="838288"/>
          </a:xfrm>
          <a:prstGeom prst="rect">
            <a:avLst/>
          </a:prstGeom>
        </p:spPr>
      </p:pic>
      <p:pic>
        <p:nvPicPr>
          <p:cNvPr id="23" name="22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5750709" y="2464610"/>
            <a:ext cx="1643076" cy="857223"/>
          </a:xfrm>
          <a:prstGeom prst="rect">
            <a:avLst/>
          </a:prstGeom>
        </p:spPr>
      </p:pic>
      <p:pic>
        <p:nvPicPr>
          <p:cNvPr id="24" name="23 Imagen" descr="hjNvMSV.png"/>
          <p:cNvPicPr>
            <a:picLocks noChangeAspect="1"/>
          </p:cNvPicPr>
          <p:nvPr/>
        </p:nvPicPr>
        <p:blipFill>
          <a:blip r:embed="rId3"/>
          <a:stretch>
            <a:fillRect/>
          </a:stretch>
        </p:blipFill>
        <p:spPr>
          <a:xfrm rot="5400000">
            <a:off x="6388758" y="1612281"/>
            <a:ext cx="1633992" cy="838288"/>
          </a:xfrm>
          <a:prstGeom prst="rect">
            <a:avLst/>
          </a:prstGeom>
        </p:spPr>
      </p:pic>
      <p:pic>
        <p:nvPicPr>
          <p:cNvPr id="25" name="24 Imagen" descr="hjNvMSV.png"/>
          <p:cNvPicPr>
            <a:picLocks noChangeAspect="1"/>
          </p:cNvPicPr>
          <p:nvPr/>
        </p:nvPicPr>
        <p:blipFill>
          <a:blip r:embed="rId3"/>
          <a:stretch>
            <a:fillRect/>
          </a:stretch>
        </p:blipFill>
        <p:spPr>
          <a:xfrm rot="5400000" flipH="1">
            <a:off x="6393651" y="2464610"/>
            <a:ext cx="1643076" cy="857223"/>
          </a:xfrm>
          <a:prstGeom prst="rect">
            <a:avLst/>
          </a:prstGeom>
        </p:spPr>
      </p:pic>
      <p:pic>
        <p:nvPicPr>
          <p:cNvPr id="26" name="25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7103106" y="1612280"/>
            <a:ext cx="1633992" cy="838288"/>
          </a:xfrm>
          <a:prstGeom prst="rect">
            <a:avLst/>
          </a:prstGeom>
        </p:spPr>
      </p:pic>
      <p:pic>
        <p:nvPicPr>
          <p:cNvPr id="27" name="26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7108031" y="2464610"/>
            <a:ext cx="1643076" cy="857223"/>
          </a:xfrm>
          <a:prstGeom prst="rect">
            <a:avLst/>
          </a:prstGeom>
        </p:spPr>
      </p:pic>
      <p:pic>
        <p:nvPicPr>
          <p:cNvPr id="28" name="27 Imagen" descr="hjNvMSV.png"/>
          <p:cNvPicPr>
            <a:picLocks noChangeAspect="1"/>
          </p:cNvPicPr>
          <p:nvPr/>
        </p:nvPicPr>
        <p:blipFill>
          <a:blip r:embed="rId3"/>
          <a:stretch>
            <a:fillRect/>
          </a:stretch>
        </p:blipFill>
        <p:spPr>
          <a:xfrm rot="5400000">
            <a:off x="7888924" y="1612280"/>
            <a:ext cx="1633992" cy="838288"/>
          </a:xfrm>
          <a:prstGeom prst="rect">
            <a:avLst/>
          </a:prstGeom>
        </p:spPr>
      </p:pic>
      <p:pic>
        <p:nvPicPr>
          <p:cNvPr id="29" name="28 Imagen" descr="hjNvMSV.png"/>
          <p:cNvPicPr>
            <a:picLocks noChangeAspect="1"/>
          </p:cNvPicPr>
          <p:nvPr/>
        </p:nvPicPr>
        <p:blipFill>
          <a:blip r:embed="rId3"/>
          <a:stretch>
            <a:fillRect/>
          </a:stretch>
        </p:blipFill>
        <p:spPr>
          <a:xfrm rot="5400000" flipH="1">
            <a:off x="7893850" y="2536048"/>
            <a:ext cx="1643076" cy="857223"/>
          </a:xfrm>
          <a:prstGeom prst="rect">
            <a:avLst/>
          </a:prstGeom>
        </p:spPr>
      </p:pic>
      <p:sp>
        <p:nvSpPr>
          <p:cNvPr id="30" name="29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12"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0-ppt_w/2"/>
                                          </p:val>
                                        </p:tav>
                                      </p:tavLst>
                                    </p:anim>
                                    <p:anim calcmode="lin" valueType="num">
                                      <p:cBhvr additive="base">
                                        <p:cTn id="166" dur="2000"/>
                                        <p:tgtEl>
                                          <p:spTgt spid="4"/>
                                        </p:tgtEl>
                                        <p:attrNameLst>
                                          <p:attrName>ppt_y</p:attrName>
                                        </p:attrNameLst>
                                      </p:cBhvr>
                                      <p:tavLst>
                                        <p:tav tm="0">
                                          <p:val>
                                            <p:strVal val="ppt_y"/>
                                          </p:val>
                                        </p:tav>
                                        <p:tav tm="100000">
                                          <p:val>
                                            <p:strVal val="1+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0-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0-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0-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0-ppt_w/2"/>
                                          </p:val>
                                        </p:tav>
                                      </p:tavLst>
                                    </p:anim>
                                    <p:anim calcmode="lin" valueType="num">
                                      <p:cBhvr additive="base">
                                        <p:cTn id="222" dur="2000"/>
                                        <p:tgtEl>
                                          <p:spTgt spid="7"/>
                                        </p:tgtEl>
                                        <p:attrNameLst>
                                          <p:attrName>ppt_y</p:attrName>
                                        </p:attrNameLst>
                                      </p:cBhvr>
                                      <p:tavLst>
                                        <p:tav tm="0">
                                          <p:val>
                                            <p:strVal val="ppt_y"/>
                                          </p:val>
                                        </p:tav>
                                        <p:tav tm="100000">
                                          <p:val>
                                            <p:strVal val="0-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0-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0-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0-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0-ppt_w/2"/>
                                          </p:val>
                                        </p:tav>
                                      </p:tavLst>
                                    </p:anim>
                                    <p:anim calcmode="lin" valueType="num">
                                      <p:cBhvr additive="base">
                                        <p:cTn id="250" dur="2000"/>
                                        <p:tgtEl>
                                          <p:spTgt spid="21"/>
                                        </p:tgtEl>
                                        <p:attrNameLst>
                                          <p:attrName>ppt_y</p:attrName>
                                        </p:attrNameLst>
                                      </p:cBhvr>
                                      <p:tavLst>
                                        <p:tav tm="0">
                                          <p:val>
                                            <p:strVal val="ppt_y"/>
                                          </p:val>
                                        </p:tav>
                                        <p:tav tm="100000">
                                          <p:val>
                                            <p:strVal val="0-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0-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0-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0-ppt_w/2"/>
                                          </p:val>
                                        </p:tav>
                                      </p:tavLst>
                                    </p:anim>
                                    <p:anim calcmode="lin" valueType="num">
                                      <p:cBhvr additive="base">
                                        <p:cTn id="262" dur="2000"/>
                                        <p:tgtEl>
                                          <p:spTgt spid="27"/>
                                        </p:tgtEl>
                                        <p:attrNameLst>
                                          <p:attrName>ppt_y</p:attrName>
                                        </p:attrNameLst>
                                      </p:cBhvr>
                                      <p:tavLst>
                                        <p:tav tm="0">
                                          <p:val>
                                            <p:strVal val="ppt_y"/>
                                          </p:val>
                                        </p:tav>
                                        <p:tav tm="100000">
                                          <p:val>
                                            <p:strVal val="0-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2" fill="hold" nodeType="withEffect">
                                  <p:stCondLst>
                                    <p:cond delay="0"/>
                                  </p:stCondLst>
                                  <p:childTnLst>
                                    <p:set>
                                      <p:cBhvr>
                                        <p:cTn id="321" dur="1" fill="hold">
                                          <p:stCondLst>
                                            <p:cond delay="0"/>
                                          </p:stCondLst>
                                        </p:cTn>
                                        <p:tgtEl>
                                          <p:spTgt spid="3"/>
                                        </p:tgtEl>
                                        <p:attrNameLst>
                                          <p:attrName>style.visibility</p:attrName>
                                        </p:attrNameLst>
                                      </p:cBhvr>
                                      <p:to>
                                        <p:strVal val="visible"/>
                                      </p:to>
                                    </p:set>
                                    <p:anim calcmode="lin" valueType="num">
                                      <p:cBhvr>
                                        <p:cTn id="322" dur="2000" fill="hold"/>
                                        <p:tgtEl>
                                          <p:spTgt spid="3"/>
                                        </p:tgtEl>
                                        <p:attrNameLst>
                                          <p:attrName>ppt_x</p:attrName>
                                        </p:attrNameLst>
                                      </p:cBhvr>
                                      <p:tavLst>
                                        <p:tav tm="0">
                                          <p:val>
                                            <p:strVal val="#ppt_x+#ppt_w/2"/>
                                          </p:val>
                                        </p:tav>
                                        <p:tav tm="100000">
                                          <p:val>
                                            <p:strVal val="#ppt_x"/>
                                          </p:val>
                                        </p:tav>
                                      </p:tavLst>
                                    </p:anim>
                                    <p:anim calcmode="lin" valueType="num">
                                      <p:cBhvr>
                                        <p:cTn id="323" dur="2000" fill="hold"/>
                                        <p:tgtEl>
                                          <p:spTgt spid="3"/>
                                        </p:tgtEl>
                                        <p:attrNameLst>
                                          <p:attrName>ppt_y</p:attrName>
                                        </p:attrNameLst>
                                      </p:cBhvr>
                                      <p:tavLst>
                                        <p:tav tm="0">
                                          <p:val>
                                            <p:strVal val="#ppt_y"/>
                                          </p:val>
                                        </p:tav>
                                        <p:tav tm="100000">
                                          <p:val>
                                            <p:strVal val="#ppt_y"/>
                                          </p:val>
                                        </p:tav>
                                      </p:tavLst>
                                    </p:anim>
                                    <p:anim calcmode="lin" valueType="num">
                                      <p:cBhvr>
                                        <p:cTn id="324" dur="2000" fill="hold"/>
                                        <p:tgtEl>
                                          <p:spTgt spid="3"/>
                                        </p:tgtEl>
                                        <p:attrNameLst>
                                          <p:attrName>ppt_w</p:attrName>
                                        </p:attrNameLst>
                                      </p:cBhvr>
                                      <p:tavLst>
                                        <p:tav tm="0">
                                          <p:val>
                                            <p:fltVal val="0"/>
                                          </p:val>
                                        </p:tav>
                                        <p:tav tm="100000">
                                          <p:val>
                                            <p:strVal val="#ppt_w"/>
                                          </p:val>
                                        </p:tav>
                                      </p:tavLst>
                                    </p:anim>
                                    <p:anim calcmode="lin" valueType="num">
                                      <p:cBhvr>
                                        <p:cTn id="325" dur="2000" fill="hold"/>
                                        <p:tgtEl>
                                          <p:spTgt spid="3"/>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3"/>
                                        </p:tgtEl>
                                        <p:attrNameLst>
                                          <p:attrName>style.visibility</p:attrName>
                                        </p:attrNameLst>
                                      </p:cBhvr>
                                      <p:to>
                                        <p:strVal val="visible"/>
                                      </p:to>
                                    </p:set>
                                    <p:animEffect transition="in" filter="barn(outHorizontal)">
                                      <p:cBhvr>
                                        <p:cTn id="3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8181"/>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3" name="2 Imagen" descr="roze-twarz-kobiety-makijaz (1).jpeg"/>
          <p:cNvPicPr>
            <a:picLocks noChangeAspect="1"/>
          </p:cNvPicPr>
          <p:nvPr/>
        </p:nvPicPr>
        <p:blipFill>
          <a:blip r:embed="rId2"/>
          <a:stretch>
            <a:fillRect/>
          </a:stretch>
        </p:blipFill>
        <p:spPr>
          <a:xfrm>
            <a:off x="0" y="0"/>
            <a:ext cx="9415600" cy="5143500"/>
          </a:xfrm>
          <a:prstGeom prst="rect">
            <a:avLst/>
          </a:prstGeom>
        </p:spPr>
      </p:pic>
      <p:pic>
        <p:nvPicPr>
          <p:cNvPr id="4" name="3 Imagen" descr="tLg9Pf1.png"/>
          <p:cNvPicPr>
            <a:picLocks noChangeAspect="1"/>
          </p:cNvPicPr>
          <p:nvPr/>
        </p:nvPicPr>
        <p:blipFill>
          <a:blip r:embed="rId3">
            <a:lum contrast="40000"/>
          </a:blip>
          <a:stretch>
            <a:fillRect/>
          </a:stretch>
        </p:blipFill>
        <p:spPr>
          <a:xfrm>
            <a:off x="2352781" y="0"/>
            <a:ext cx="2362474" cy="1000114"/>
          </a:xfrm>
          <a:prstGeom prst="rect">
            <a:avLst/>
          </a:prstGeom>
          <a:effectLst>
            <a:reflection blurRad="6350" stA="50000" endA="300" endPos="90000" dir="5400000" sy="-100000" algn="bl" rotWithShape="0"/>
          </a:effectLst>
        </p:spPr>
      </p:pic>
      <p:pic>
        <p:nvPicPr>
          <p:cNvPr id="5" name="4 Imagen" descr="tLg9Pf1.png"/>
          <p:cNvPicPr>
            <a:picLocks noChangeAspect="1"/>
          </p:cNvPicPr>
          <p:nvPr/>
        </p:nvPicPr>
        <p:blipFill>
          <a:blip r:embed="rId3">
            <a:lum contrast="40000"/>
          </a:blip>
          <a:stretch>
            <a:fillRect/>
          </a:stretch>
        </p:blipFill>
        <p:spPr>
          <a:xfrm flipH="1">
            <a:off x="4643438" y="0"/>
            <a:ext cx="2143140" cy="1000114"/>
          </a:xfrm>
          <a:prstGeom prst="rect">
            <a:avLst/>
          </a:prstGeom>
          <a:effectLst>
            <a:reflection blurRad="6350" stA="50000" endA="300" endPos="90000" dir="5400000" sy="-100000" algn="bl" rotWithShape="0"/>
          </a:effectLst>
        </p:spPr>
      </p:pic>
      <p:pic>
        <p:nvPicPr>
          <p:cNvPr id="6" name="5 Imagen" descr="tLg9Pf1.png"/>
          <p:cNvPicPr>
            <a:picLocks noChangeAspect="1"/>
          </p:cNvPicPr>
          <p:nvPr/>
        </p:nvPicPr>
        <p:blipFill>
          <a:blip r:embed="rId3">
            <a:lum contrast="40000"/>
          </a:blip>
          <a:stretch>
            <a:fillRect/>
          </a:stretch>
        </p:blipFill>
        <p:spPr>
          <a:xfrm>
            <a:off x="2352781" y="500048"/>
            <a:ext cx="2362474" cy="1000114"/>
          </a:xfrm>
          <a:prstGeom prst="rect">
            <a:avLst/>
          </a:prstGeom>
          <a:effectLst>
            <a:reflection blurRad="6350" stA="50000" endA="300" endPos="90000" dir="5400000" sy="-100000" algn="bl" rotWithShape="0"/>
          </a:effectLst>
        </p:spPr>
      </p:pic>
      <p:pic>
        <p:nvPicPr>
          <p:cNvPr id="7" name="6 Imagen" descr="tLg9Pf1.png"/>
          <p:cNvPicPr>
            <a:picLocks noChangeAspect="1"/>
          </p:cNvPicPr>
          <p:nvPr/>
        </p:nvPicPr>
        <p:blipFill>
          <a:blip r:embed="rId3">
            <a:lum contrast="40000"/>
          </a:blip>
          <a:stretch>
            <a:fillRect/>
          </a:stretch>
        </p:blipFill>
        <p:spPr>
          <a:xfrm flipH="1">
            <a:off x="4643438" y="500048"/>
            <a:ext cx="2143140" cy="1000114"/>
          </a:xfrm>
          <a:prstGeom prst="rect">
            <a:avLst/>
          </a:prstGeom>
          <a:effectLst>
            <a:reflection blurRad="6350" stA="50000" endA="300" endPos="90000" dir="5400000" sy="-100000" algn="bl" rotWithShape="0"/>
          </a:effectLst>
        </p:spPr>
      </p:pic>
      <p:pic>
        <p:nvPicPr>
          <p:cNvPr id="8" name="7 Imagen" descr="tLg9Pf1.png"/>
          <p:cNvPicPr>
            <a:picLocks noChangeAspect="1"/>
          </p:cNvPicPr>
          <p:nvPr/>
        </p:nvPicPr>
        <p:blipFill>
          <a:blip r:embed="rId3">
            <a:lum contrast="40000"/>
          </a:blip>
          <a:stretch>
            <a:fillRect/>
          </a:stretch>
        </p:blipFill>
        <p:spPr>
          <a:xfrm>
            <a:off x="2352781" y="1000132"/>
            <a:ext cx="2362474" cy="1000114"/>
          </a:xfrm>
          <a:prstGeom prst="rect">
            <a:avLst/>
          </a:prstGeom>
          <a:effectLst>
            <a:reflection blurRad="6350" stA="50000" endA="300" endPos="90000" dir="5400000" sy="-100000" algn="bl" rotWithShape="0"/>
          </a:effectLst>
        </p:spPr>
      </p:pic>
      <p:pic>
        <p:nvPicPr>
          <p:cNvPr id="9" name="8 Imagen" descr="tLg9Pf1.png"/>
          <p:cNvPicPr>
            <a:picLocks noChangeAspect="1"/>
          </p:cNvPicPr>
          <p:nvPr/>
        </p:nvPicPr>
        <p:blipFill>
          <a:blip r:embed="rId3">
            <a:lum contrast="40000"/>
          </a:blip>
          <a:stretch>
            <a:fillRect/>
          </a:stretch>
        </p:blipFill>
        <p:spPr>
          <a:xfrm flipH="1">
            <a:off x="4643438" y="1000132"/>
            <a:ext cx="2143140" cy="1000114"/>
          </a:xfrm>
          <a:prstGeom prst="rect">
            <a:avLst/>
          </a:prstGeom>
          <a:effectLst>
            <a:reflection blurRad="6350" stA="50000" endA="300" endPos="90000" dir="5400000" sy="-100000" algn="bl" rotWithShape="0"/>
          </a:effectLst>
        </p:spPr>
      </p:pic>
      <p:pic>
        <p:nvPicPr>
          <p:cNvPr id="10" name="9 Imagen" descr="tLg9Pf1.png"/>
          <p:cNvPicPr>
            <a:picLocks noChangeAspect="1"/>
          </p:cNvPicPr>
          <p:nvPr/>
        </p:nvPicPr>
        <p:blipFill>
          <a:blip r:embed="rId3">
            <a:lum contrast="40000"/>
          </a:blip>
          <a:stretch>
            <a:fillRect/>
          </a:stretch>
        </p:blipFill>
        <p:spPr>
          <a:xfrm>
            <a:off x="2352781" y="1500180"/>
            <a:ext cx="2362474" cy="1000114"/>
          </a:xfrm>
          <a:prstGeom prst="rect">
            <a:avLst/>
          </a:prstGeom>
          <a:effectLst>
            <a:reflection blurRad="6350" stA="50000" endA="300" endPos="90000" dir="5400000" sy="-100000" algn="bl" rotWithShape="0"/>
          </a:effectLst>
        </p:spPr>
      </p:pic>
      <p:pic>
        <p:nvPicPr>
          <p:cNvPr id="11" name="10 Imagen" descr="tLg9Pf1.png"/>
          <p:cNvPicPr>
            <a:picLocks noChangeAspect="1"/>
          </p:cNvPicPr>
          <p:nvPr/>
        </p:nvPicPr>
        <p:blipFill>
          <a:blip r:embed="rId3">
            <a:lum contrast="40000"/>
          </a:blip>
          <a:stretch>
            <a:fillRect/>
          </a:stretch>
        </p:blipFill>
        <p:spPr>
          <a:xfrm flipH="1">
            <a:off x="4643438" y="1500180"/>
            <a:ext cx="2143140" cy="1000114"/>
          </a:xfrm>
          <a:prstGeom prst="rect">
            <a:avLst/>
          </a:prstGeom>
          <a:effectLst>
            <a:reflection blurRad="6350" stA="50000" endA="300" endPos="90000" dir="5400000" sy="-100000" algn="bl" rotWithShape="0"/>
          </a:effectLst>
        </p:spPr>
      </p:pic>
      <p:pic>
        <p:nvPicPr>
          <p:cNvPr id="12" name="11 Imagen" descr="tLg9Pf1.png"/>
          <p:cNvPicPr>
            <a:picLocks noChangeAspect="1"/>
          </p:cNvPicPr>
          <p:nvPr/>
        </p:nvPicPr>
        <p:blipFill>
          <a:blip r:embed="rId3">
            <a:lum contrast="40000"/>
          </a:blip>
          <a:stretch>
            <a:fillRect/>
          </a:stretch>
        </p:blipFill>
        <p:spPr>
          <a:xfrm>
            <a:off x="2424219" y="2143140"/>
            <a:ext cx="2362474" cy="1000114"/>
          </a:xfrm>
          <a:prstGeom prst="rect">
            <a:avLst/>
          </a:prstGeom>
          <a:effectLst>
            <a:reflection blurRad="6350" stA="50000" endA="300" endPos="90000" dir="5400000" sy="-100000" algn="bl" rotWithShape="0"/>
          </a:effectLst>
        </p:spPr>
      </p:pic>
      <p:pic>
        <p:nvPicPr>
          <p:cNvPr id="13" name="12 Imagen" descr="tLg9Pf1.png"/>
          <p:cNvPicPr>
            <a:picLocks noChangeAspect="1"/>
          </p:cNvPicPr>
          <p:nvPr/>
        </p:nvPicPr>
        <p:blipFill>
          <a:blip r:embed="rId3">
            <a:lum contrast="40000"/>
          </a:blip>
          <a:stretch>
            <a:fillRect/>
          </a:stretch>
        </p:blipFill>
        <p:spPr>
          <a:xfrm flipH="1">
            <a:off x="4714876" y="2143140"/>
            <a:ext cx="2143140" cy="1000114"/>
          </a:xfrm>
          <a:prstGeom prst="rect">
            <a:avLst/>
          </a:prstGeom>
          <a:effectLst>
            <a:reflection blurRad="6350" stA="50000" endA="300" endPos="90000" dir="5400000" sy="-100000" algn="bl" rotWithShape="0"/>
          </a:effectLst>
        </p:spPr>
      </p:pic>
      <p:pic>
        <p:nvPicPr>
          <p:cNvPr id="14" name="13 Imagen" descr="tLg9Pf1.png"/>
          <p:cNvPicPr>
            <a:picLocks noChangeAspect="1"/>
          </p:cNvPicPr>
          <p:nvPr/>
        </p:nvPicPr>
        <p:blipFill>
          <a:blip r:embed="rId3">
            <a:lum contrast="40000"/>
          </a:blip>
          <a:stretch>
            <a:fillRect/>
          </a:stretch>
        </p:blipFill>
        <p:spPr>
          <a:xfrm>
            <a:off x="2424219" y="2643188"/>
            <a:ext cx="2362474" cy="1000114"/>
          </a:xfrm>
          <a:prstGeom prst="rect">
            <a:avLst/>
          </a:prstGeom>
          <a:effectLst>
            <a:reflection blurRad="6350" stA="50000" endA="300" endPos="90000" dir="5400000" sy="-100000" algn="bl" rotWithShape="0"/>
          </a:effectLst>
        </p:spPr>
      </p:pic>
      <p:pic>
        <p:nvPicPr>
          <p:cNvPr id="15" name="14 Imagen" descr="tLg9Pf1.png"/>
          <p:cNvPicPr>
            <a:picLocks noChangeAspect="1"/>
          </p:cNvPicPr>
          <p:nvPr/>
        </p:nvPicPr>
        <p:blipFill>
          <a:blip r:embed="rId3">
            <a:lum contrast="40000"/>
          </a:blip>
          <a:stretch>
            <a:fillRect/>
          </a:stretch>
        </p:blipFill>
        <p:spPr>
          <a:xfrm flipH="1">
            <a:off x="4714876" y="2643188"/>
            <a:ext cx="2143140" cy="1000114"/>
          </a:xfrm>
          <a:prstGeom prst="rect">
            <a:avLst/>
          </a:prstGeom>
          <a:effectLst>
            <a:reflection blurRad="6350" stA="50000" endA="300" endPos="90000" dir="5400000" sy="-100000" algn="bl" rotWithShape="0"/>
          </a:effectLst>
        </p:spPr>
      </p:pic>
      <p:pic>
        <p:nvPicPr>
          <p:cNvPr id="16" name="15 Imagen" descr="tLg9Pf1.png"/>
          <p:cNvPicPr>
            <a:picLocks noChangeAspect="1"/>
          </p:cNvPicPr>
          <p:nvPr/>
        </p:nvPicPr>
        <p:blipFill>
          <a:blip r:embed="rId3">
            <a:lum contrast="40000"/>
          </a:blip>
          <a:stretch>
            <a:fillRect/>
          </a:stretch>
        </p:blipFill>
        <p:spPr>
          <a:xfrm>
            <a:off x="2424219" y="3143272"/>
            <a:ext cx="2362474" cy="1000114"/>
          </a:xfrm>
          <a:prstGeom prst="rect">
            <a:avLst/>
          </a:prstGeom>
          <a:effectLst>
            <a:reflection blurRad="6350" stA="50000" endA="300" endPos="90000" dir="5400000" sy="-100000" algn="bl" rotWithShape="0"/>
          </a:effectLst>
        </p:spPr>
      </p:pic>
      <p:pic>
        <p:nvPicPr>
          <p:cNvPr id="17" name="16 Imagen" descr="tLg9Pf1.png"/>
          <p:cNvPicPr>
            <a:picLocks noChangeAspect="1"/>
          </p:cNvPicPr>
          <p:nvPr/>
        </p:nvPicPr>
        <p:blipFill>
          <a:blip r:embed="rId3">
            <a:lum contrast="40000"/>
          </a:blip>
          <a:stretch>
            <a:fillRect/>
          </a:stretch>
        </p:blipFill>
        <p:spPr>
          <a:xfrm flipH="1">
            <a:off x="4714876" y="3143272"/>
            <a:ext cx="2143140" cy="1000114"/>
          </a:xfrm>
          <a:prstGeom prst="rect">
            <a:avLst/>
          </a:prstGeom>
          <a:effectLst>
            <a:reflection blurRad="6350" stA="50000" endA="300" endPos="90000" dir="5400000" sy="-100000" algn="bl" rotWithShape="0"/>
          </a:effectLst>
        </p:spPr>
      </p:pic>
      <p:pic>
        <p:nvPicPr>
          <p:cNvPr id="18" name="17 Imagen" descr="tLg9Pf1.png"/>
          <p:cNvPicPr>
            <a:picLocks noChangeAspect="1"/>
          </p:cNvPicPr>
          <p:nvPr/>
        </p:nvPicPr>
        <p:blipFill>
          <a:blip r:embed="rId3">
            <a:lum contrast="40000"/>
          </a:blip>
          <a:stretch>
            <a:fillRect/>
          </a:stretch>
        </p:blipFill>
        <p:spPr>
          <a:xfrm>
            <a:off x="2424219" y="3643320"/>
            <a:ext cx="2362474" cy="1000114"/>
          </a:xfrm>
          <a:prstGeom prst="rect">
            <a:avLst/>
          </a:prstGeom>
          <a:effectLst>
            <a:reflection blurRad="6350" stA="50000" endA="300" endPos="90000" dir="5400000" sy="-100000" algn="bl" rotWithShape="0"/>
          </a:effectLst>
        </p:spPr>
      </p:pic>
      <p:pic>
        <p:nvPicPr>
          <p:cNvPr id="19" name="18 Imagen" descr="tLg9Pf1.png"/>
          <p:cNvPicPr>
            <a:picLocks noChangeAspect="1"/>
          </p:cNvPicPr>
          <p:nvPr/>
        </p:nvPicPr>
        <p:blipFill>
          <a:blip r:embed="rId3">
            <a:lum contrast="40000"/>
          </a:blip>
          <a:stretch>
            <a:fillRect/>
          </a:stretch>
        </p:blipFill>
        <p:spPr>
          <a:xfrm flipH="1">
            <a:off x="4714876" y="3643320"/>
            <a:ext cx="2143140" cy="1000114"/>
          </a:xfrm>
          <a:prstGeom prst="rect">
            <a:avLst/>
          </a:prstGeom>
          <a:effectLst>
            <a:reflection blurRad="6350" stA="50000" endA="300" endPos="90000" dir="5400000" sy="-100000" algn="bl" rotWithShape="0"/>
          </a:effectLst>
        </p:spPr>
      </p:pic>
      <p:pic>
        <p:nvPicPr>
          <p:cNvPr id="20" name="19 Imagen" descr="tLg9Pf1.png"/>
          <p:cNvPicPr>
            <a:picLocks noChangeAspect="1"/>
          </p:cNvPicPr>
          <p:nvPr/>
        </p:nvPicPr>
        <p:blipFill>
          <a:blip r:embed="rId3">
            <a:lum contrast="40000"/>
          </a:blip>
          <a:stretch>
            <a:fillRect/>
          </a:stretch>
        </p:blipFill>
        <p:spPr>
          <a:xfrm>
            <a:off x="2495657" y="4143386"/>
            <a:ext cx="2362474" cy="1000114"/>
          </a:xfrm>
          <a:prstGeom prst="rect">
            <a:avLst/>
          </a:prstGeom>
          <a:effectLst>
            <a:reflection blurRad="6350" stA="50000" endA="300" endPos="90000" dir="5400000" sy="-100000" algn="bl" rotWithShape="0"/>
          </a:effectLst>
        </p:spPr>
      </p:pic>
      <p:pic>
        <p:nvPicPr>
          <p:cNvPr id="21" name="20 Imagen" descr="tLg9Pf1.png"/>
          <p:cNvPicPr>
            <a:picLocks noChangeAspect="1"/>
          </p:cNvPicPr>
          <p:nvPr/>
        </p:nvPicPr>
        <p:blipFill>
          <a:blip r:embed="rId3">
            <a:lum contrast="40000"/>
          </a:blip>
          <a:stretch>
            <a:fillRect/>
          </a:stretch>
        </p:blipFill>
        <p:spPr>
          <a:xfrm flipH="1">
            <a:off x="4786314" y="4143386"/>
            <a:ext cx="2143140" cy="1000114"/>
          </a:xfrm>
          <a:prstGeom prst="rect">
            <a:avLst/>
          </a:prstGeom>
          <a:effectLst>
            <a:reflection blurRad="6350" stA="50000" endA="300" endPos="90000" dir="5400000" sy="-100000" algn="bl" rotWithShape="0"/>
          </a:effectLst>
        </p:spPr>
      </p:pic>
      <p:sp>
        <p:nvSpPr>
          <p:cNvPr id="22" name="21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0" dur="2000" fill="hold"/>
                                        <p:tgtEl>
                                          <p:spTgt spid="4"/>
                                        </p:tgtEl>
                                        <p:attrNameLst>
                                          <p:attrName>ppt_x</p:attrName>
                                          <p:attrName>ppt_y</p:attrName>
                                        </p:attrNameLst>
                                      </p:cBhvr>
                                    </p:animMotion>
                                  </p:childTnLst>
                                </p:cTn>
                              </p:par>
                              <p:par>
                                <p:cTn id="81"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2" dur="2000" fill="hold"/>
                                        <p:tgtEl>
                                          <p:spTgt spid="6"/>
                                        </p:tgtEl>
                                        <p:attrNameLst>
                                          <p:attrName>ppt_x</p:attrName>
                                          <p:attrName>ppt_y</p:attrName>
                                        </p:attrNameLst>
                                      </p:cBhvr>
                                    </p:animMotion>
                                  </p:childTnLst>
                                </p:cTn>
                              </p:par>
                              <p:par>
                                <p:cTn id="83"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4" dur="2000" fill="hold"/>
                                        <p:tgtEl>
                                          <p:spTgt spid="8"/>
                                        </p:tgtEl>
                                        <p:attrNameLst>
                                          <p:attrName>ppt_x</p:attrName>
                                          <p:attrName>ppt_y</p:attrName>
                                        </p:attrNameLst>
                                      </p:cBhvr>
                                    </p:animMotion>
                                  </p:childTnLst>
                                </p:cTn>
                              </p:par>
                              <p:par>
                                <p:cTn id="85"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6" dur="2000" fill="hold"/>
                                        <p:tgtEl>
                                          <p:spTgt spid="10"/>
                                        </p:tgtEl>
                                        <p:attrNameLst>
                                          <p:attrName>ppt_x</p:attrName>
                                          <p:attrName>ppt_y</p:attrName>
                                        </p:attrNameLst>
                                      </p:cBhvr>
                                    </p:animMotion>
                                  </p:childTnLst>
                                </p:cTn>
                              </p:par>
                              <p:par>
                                <p:cTn id="87"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8" dur="2000" fill="hold"/>
                                        <p:tgtEl>
                                          <p:spTgt spid="12"/>
                                        </p:tgtEl>
                                        <p:attrNameLst>
                                          <p:attrName>ppt_x</p:attrName>
                                          <p:attrName>ppt_y</p:attrName>
                                        </p:attrNameLst>
                                      </p:cBhvr>
                                    </p:animMotion>
                                  </p:childTnLst>
                                </p:cTn>
                              </p:par>
                              <p:par>
                                <p:cTn id="89"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0" dur="2000" fill="hold"/>
                                        <p:tgtEl>
                                          <p:spTgt spid="14"/>
                                        </p:tgtEl>
                                        <p:attrNameLst>
                                          <p:attrName>ppt_x</p:attrName>
                                          <p:attrName>ppt_y</p:attrName>
                                        </p:attrNameLst>
                                      </p:cBhvr>
                                    </p:animMotion>
                                  </p:childTnLst>
                                </p:cTn>
                              </p:par>
                              <p:par>
                                <p:cTn id="91"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2" dur="2000" fill="hold"/>
                                        <p:tgtEl>
                                          <p:spTgt spid="16"/>
                                        </p:tgtEl>
                                        <p:attrNameLst>
                                          <p:attrName>ppt_x</p:attrName>
                                          <p:attrName>ppt_y</p:attrName>
                                        </p:attrNameLst>
                                      </p:cBhvr>
                                    </p:animMotion>
                                  </p:childTnLst>
                                </p:cTn>
                              </p:par>
                              <p:par>
                                <p:cTn id="93"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4" dur="2000" fill="hold"/>
                                        <p:tgtEl>
                                          <p:spTgt spid="18"/>
                                        </p:tgtEl>
                                        <p:attrNameLst>
                                          <p:attrName>ppt_x</p:attrName>
                                          <p:attrName>ppt_y</p:attrName>
                                        </p:attrNameLst>
                                      </p:cBhvr>
                                    </p:animMotion>
                                  </p:childTnLst>
                                </p:cTn>
                              </p:par>
                              <p:par>
                                <p:cTn id="95"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6" dur="2000" fill="hold"/>
                                        <p:tgtEl>
                                          <p:spTgt spid="20"/>
                                        </p:tgtEl>
                                        <p:attrNameLst>
                                          <p:attrName>ppt_x</p:attrName>
                                          <p:attrName>ppt_y</p:attrName>
                                        </p:attrNameLst>
                                      </p:cBhvr>
                                    </p:animMotion>
                                  </p:childTnLst>
                                </p:cTn>
                              </p:par>
                              <p:par>
                                <p:cTn id="97"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8" dur="2000" fill="hold"/>
                                        <p:tgtEl>
                                          <p:spTgt spid="5"/>
                                        </p:tgtEl>
                                        <p:attrNameLst>
                                          <p:attrName>ppt_x</p:attrName>
                                          <p:attrName>ppt_y</p:attrName>
                                        </p:attrNameLst>
                                      </p:cBhvr>
                                    </p:animMotion>
                                  </p:childTnLst>
                                </p:cTn>
                              </p:par>
                              <p:par>
                                <p:cTn id="99"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0" dur="2000" fill="hold"/>
                                        <p:tgtEl>
                                          <p:spTgt spid="7"/>
                                        </p:tgtEl>
                                        <p:attrNameLst>
                                          <p:attrName>ppt_x</p:attrName>
                                          <p:attrName>ppt_y</p:attrName>
                                        </p:attrNameLst>
                                      </p:cBhvr>
                                    </p:animMotion>
                                  </p:childTnLst>
                                </p:cTn>
                              </p:par>
                              <p:par>
                                <p:cTn id="101"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2" dur="2000" fill="hold"/>
                                        <p:tgtEl>
                                          <p:spTgt spid="9"/>
                                        </p:tgtEl>
                                        <p:attrNameLst>
                                          <p:attrName>ppt_x</p:attrName>
                                          <p:attrName>ppt_y</p:attrName>
                                        </p:attrNameLst>
                                      </p:cBhvr>
                                    </p:animMotion>
                                  </p:childTnLst>
                                </p:cTn>
                              </p:par>
                              <p:par>
                                <p:cTn id="103"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4" dur="2000" fill="hold"/>
                                        <p:tgtEl>
                                          <p:spTgt spid="11"/>
                                        </p:tgtEl>
                                        <p:attrNameLst>
                                          <p:attrName>ppt_x</p:attrName>
                                          <p:attrName>ppt_y</p:attrName>
                                        </p:attrNameLst>
                                      </p:cBhvr>
                                    </p:animMotion>
                                  </p:childTnLst>
                                </p:cTn>
                              </p:par>
                              <p:par>
                                <p:cTn id="105"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6" dur="2000" fill="hold"/>
                                        <p:tgtEl>
                                          <p:spTgt spid="13"/>
                                        </p:tgtEl>
                                        <p:attrNameLst>
                                          <p:attrName>ppt_x</p:attrName>
                                          <p:attrName>ppt_y</p:attrName>
                                        </p:attrNameLst>
                                      </p:cBhvr>
                                    </p:animMotion>
                                  </p:childTnLst>
                                </p:cTn>
                              </p:par>
                              <p:par>
                                <p:cTn id="107"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8" dur="2000" fill="hold"/>
                                        <p:tgtEl>
                                          <p:spTgt spid="15"/>
                                        </p:tgtEl>
                                        <p:attrNameLst>
                                          <p:attrName>ppt_x</p:attrName>
                                          <p:attrName>ppt_y</p:attrName>
                                        </p:attrNameLst>
                                      </p:cBhvr>
                                    </p:animMotion>
                                  </p:childTnLst>
                                </p:cTn>
                              </p:par>
                              <p:par>
                                <p:cTn id="109"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0" dur="2000" fill="hold"/>
                                        <p:tgtEl>
                                          <p:spTgt spid="17"/>
                                        </p:tgtEl>
                                        <p:attrNameLst>
                                          <p:attrName>ppt_x</p:attrName>
                                          <p:attrName>ppt_y</p:attrName>
                                        </p:attrNameLst>
                                      </p:cBhvr>
                                    </p:animMotion>
                                  </p:childTnLst>
                                </p:cTn>
                              </p:par>
                              <p:par>
                                <p:cTn id="111"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2" dur="2000" fill="hold"/>
                                        <p:tgtEl>
                                          <p:spTgt spid="19"/>
                                        </p:tgtEl>
                                        <p:attrNameLst>
                                          <p:attrName>ppt_x</p:attrName>
                                          <p:attrName>ppt_y</p:attrName>
                                        </p:attrNameLst>
                                      </p:cBhvr>
                                    </p:animMotion>
                                  </p:childTnLst>
                                </p:cTn>
                              </p:par>
                              <p:par>
                                <p:cTn id="113"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4" dur="2000" fill="hold"/>
                                        <p:tgtEl>
                                          <p:spTgt spid="21"/>
                                        </p:tgtEl>
                                        <p:attrNameLst>
                                          <p:attrName>ppt_x</p:attrName>
                                          <p:attrName>ppt_y</p:attrName>
                                        </p:attrNameLst>
                                      </p:cBhvr>
                                    </p:animMotion>
                                  </p:childTnLst>
                                </p:cTn>
                              </p:par>
                            </p:childTnLst>
                          </p:cTn>
                        </p:par>
                        <p:par>
                          <p:cTn id="115" fill="hold">
                            <p:stCondLst>
                              <p:cond delay="2000"/>
                            </p:stCondLst>
                            <p:childTnLst>
                              <p:par>
                                <p:cTn id="116" presetID="2" presetClass="exit" presetSubtype="4"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ppt_x"/>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ppt_x"/>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ppt_x"/>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ppt_x"/>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ppt_x"/>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ppt_x"/>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ppt_x"/>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ppt_x"/>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ppt_x"/>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ppt_x"/>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3"/>
                                        </p:tgtEl>
                                        <p:attrNameLst>
                                          <p:attrName>style.visibility</p:attrName>
                                        </p:attrNameLst>
                                      </p:cBhvr>
                                      <p:to>
                                        <p:strVal val="visible"/>
                                      </p:to>
                                    </p:set>
                                    <p:anim calcmode="lin" valueType="num">
                                      <p:cBhvr>
                                        <p:cTn id="226" dur="2000" fill="hold"/>
                                        <p:tgtEl>
                                          <p:spTgt spid="3"/>
                                        </p:tgtEl>
                                        <p:attrNameLst>
                                          <p:attrName>ppt_x</p:attrName>
                                        </p:attrNameLst>
                                      </p:cBhvr>
                                      <p:tavLst>
                                        <p:tav tm="0">
                                          <p:val>
                                            <p:strVal val="#ppt_x"/>
                                          </p:val>
                                        </p:tav>
                                        <p:tav tm="100000">
                                          <p:val>
                                            <p:strVal val="#ppt_x"/>
                                          </p:val>
                                        </p:tav>
                                      </p:tavLst>
                                    </p:anim>
                                    <p:anim calcmode="lin" valueType="num">
                                      <p:cBhvr>
                                        <p:cTn id="227" dur="2000" fill="hold"/>
                                        <p:tgtEl>
                                          <p:spTgt spid="3"/>
                                        </p:tgtEl>
                                        <p:attrNameLst>
                                          <p:attrName>ppt_y</p:attrName>
                                        </p:attrNameLst>
                                      </p:cBhvr>
                                      <p:tavLst>
                                        <p:tav tm="0">
                                          <p:val>
                                            <p:strVal val="#ppt_y-#ppt_h/2"/>
                                          </p:val>
                                        </p:tav>
                                        <p:tav tm="100000">
                                          <p:val>
                                            <p:strVal val="#ppt_y"/>
                                          </p:val>
                                        </p:tav>
                                      </p:tavLst>
                                    </p:anim>
                                    <p:anim calcmode="lin" valueType="num">
                                      <p:cBhvr>
                                        <p:cTn id="228" dur="2000" fill="hold"/>
                                        <p:tgtEl>
                                          <p:spTgt spid="3"/>
                                        </p:tgtEl>
                                        <p:attrNameLst>
                                          <p:attrName>ppt_w</p:attrName>
                                        </p:attrNameLst>
                                      </p:cBhvr>
                                      <p:tavLst>
                                        <p:tav tm="0">
                                          <p:val>
                                            <p:strVal val="#ppt_w"/>
                                          </p:val>
                                        </p:tav>
                                        <p:tav tm="100000">
                                          <p:val>
                                            <p:strVal val="#ppt_w"/>
                                          </p:val>
                                        </p:tav>
                                      </p:tavLst>
                                    </p:anim>
                                    <p:anim calcmode="lin" valueType="num">
                                      <p:cBhvr>
                                        <p:cTn id="229" dur="2000" fill="hold"/>
                                        <p:tgtEl>
                                          <p:spTgt spid="3"/>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3"/>
                                        </p:tgtEl>
                                        <p:attrNameLst>
                                          <p:attrName>style.visibility</p:attrName>
                                        </p:attrNameLst>
                                      </p:cBhvr>
                                      <p:to>
                                        <p:strVal val="visible"/>
                                      </p:to>
                                    </p:set>
                                    <p:animEffect transition="in" filter="barn(outVertical)">
                                      <p:cBhvr>
                                        <p:cTn id="23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Imagen1.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714480" y="928676"/>
            <a:ext cx="5857916" cy="1077218"/>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Es con los ojos del corazón,</a:t>
            </a:r>
            <a:r>
              <a:rPr lang="es-PE" sz="1600" dirty="0" smtClean="0">
                <a:solidFill>
                  <a:schemeClr val="bg1"/>
                </a:solidFill>
                <a:effectLst>
                  <a:outerShdw blurRad="38100" dist="38100" dir="2700000" algn="tl">
                    <a:srgbClr val="000000">
                      <a:alpha val="43137"/>
                    </a:srgbClr>
                  </a:outerShdw>
                </a:effectLst>
              </a:rPr>
              <a:t> con esos ojos que perciben su hermosura, con esos ojos capaces de tocar, de saborear, de escudriñar con los cinco sentidos los misterios del mundo, porque lo que percibe el corazón, no lo perciben los otros sentidos</a:t>
            </a:r>
            <a:r>
              <a:rPr lang="es-PE" sz="1600" dirty="0" smtClean="0">
                <a:solidFill>
                  <a:schemeClr val="bg1"/>
                </a:solidFill>
                <a:effectLst>
                  <a:outerShdw blurRad="38100" dist="38100" dir="2700000" algn="tl">
                    <a:srgbClr val="000000">
                      <a:alpha val="43137"/>
                    </a:srgbClr>
                  </a:outerShdw>
                </a:effectLst>
                <a:hlinkClick r:id="rId3"/>
              </a:rPr>
              <a:t>.</a:t>
            </a:r>
            <a:endParaRPr lang="es-PE" sz="1600" dirty="0" smtClean="0">
              <a:solidFill>
                <a:schemeClr val="bg1"/>
              </a:solidFill>
              <a:effectLst>
                <a:outerShdw blurRad="38100" dist="38100" dir="2700000" algn="tl">
                  <a:srgbClr val="000000">
                    <a:alpha val="43137"/>
                  </a:srgbClr>
                </a:outerShdw>
              </a:effectLst>
            </a:endParaRPr>
          </a:p>
          <a:p>
            <a:pPr algn="ctr"/>
            <a:endParaRPr lang="es-PE" sz="1600" b="1" dirty="0">
              <a:solidFill>
                <a:schemeClr val="bg1"/>
              </a:solidFill>
              <a:effectLst>
                <a:outerShdw blurRad="38100" dist="38100" dir="2700000" algn="tl">
                  <a:srgbClr val="000000">
                    <a:alpha val="43137"/>
                  </a:srgbClr>
                </a:outerShdw>
              </a:effectLst>
            </a:endParaRPr>
          </a:p>
        </p:txBody>
      </p:sp>
      <p:pic>
        <p:nvPicPr>
          <p:cNvPr id="4" name="3 Imagen" descr="580b585b2edbce24c47b2698.png"/>
          <p:cNvPicPr>
            <a:picLocks noChangeAspect="1"/>
          </p:cNvPicPr>
          <p:nvPr/>
        </p:nvPicPr>
        <p:blipFill>
          <a:blip r:embed="rId4" cstate="print"/>
          <a:stretch>
            <a:fillRect/>
          </a:stretch>
        </p:blipFill>
        <p:spPr>
          <a:xfrm>
            <a:off x="3286116" y="2071684"/>
            <a:ext cx="2286016" cy="2447689"/>
          </a:xfrm>
          <a:prstGeom prst="rect">
            <a:avLst/>
          </a:prstGeom>
        </p:spPr>
      </p:pic>
      <p:sp>
        <p:nvSpPr>
          <p:cNvPr id="5" name="4 Rectángulo"/>
          <p:cNvSpPr/>
          <p:nvPr/>
        </p:nvSpPr>
        <p:spPr>
          <a:xfrm>
            <a:off x="-428660" y="-428646"/>
            <a:ext cx="10072758"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3" name="2 Imagen" descr="Lahjakortti-hiushuonewau-1400x1400.jpg"/>
          <p:cNvPicPr>
            <a:picLocks noChangeAspect="1"/>
          </p:cNvPicPr>
          <p:nvPr/>
        </p:nvPicPr>
        <p:blipFill>
          <a:blip r:embed="rId2"/>
          <a:stretch>
            <a:fillRect/>
          </a:stretch>
        </p:blipFill>
        <p:spPr>
          <a:xfrm>
            <a:off x="0" y="0"/>
            <a:ext cx="9144000" cy="5143500"/>
          </a:xfrm>
          <a:prstGeom prst="rect">
            <a:avLst/>
          </a:prstGeom>
        </p:spPr>
      </p:pic>
      <p:pic>
        <p:nvPicPr>
          <p:cNvPr id="4" name="3 Imagen" descr="hjNvMSV.png"/>
          <p:cNvPicPr>
            <a:picLocks noChangeAspect="1"/>
          </p:cNvPicPr>
          <p:nvPr/>
        </p:nvPicPr>
        <p:blipFill>
          <a:blip r:embed="rId3"/>
          <a:stretch>
            <a:fillRect/>
          </a:stretch>
        </p:blipFill>
        <p:spPr>
          <a:xfrm rot="5400000">
            <a:off x="-397852" y="1683719"/>
            <a:ext cx="1633992" cy="838288"/>
          </a:xfrm>
          <a:prstGeom prst="rect">
            <a:avLst/>
          </a:prstGeom>
        </p:spPr>
      </p:pic>
      <p:pic>
        <p:nvPicPr>
          <p:cNvPr id="5" name="4 Imagen" descr="hjNvMSV.png"/>
          <p:cNvPicPr>
            <a:picLocks noChangeAspect="1"/>
          </p:cNvPicPr>
          <p:nvPr/>
        </p:nvPicPr>
        <p:blipFill>
          <a:blip r:embed="rId3"/>
          <a:stretch>
            <a:fillRect/>
          </a:stretch>
        </p:blipFill>
        <p:spPr>
          <a:xfrm rot="5400000" flipH="1">
            <a:off x="-392926" y="2536049"/>
            <a:ext cx="1643076" cy="857223"/>
          </a:xfrm>
          <a:prstGeom prst="rect">
            <a:avLst/>
          </a:prstGeom>
        </p:spPr>
      </p:pic>
      <p:pic>
        <p:nvPicPr>
          <p:cNvPr id="6" name="5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316496" y="1683718"/>
            <a:ext cx="1633992" cy="838288"/>
          </a:xfrm>
          <a:prstGeom prst="rect">
            <a:avLst/>
          </a:prstGeom>
        </p:spPr>
      </p:pic>
      <p:pic>
        <p:nvPicPr>
          <p:cNvPr id="7" name="6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321422" y="2536048"/>
            <a:ext cx="1643076" cy="857223"/>
          </a:xfrm>
          <a:prstGeom prst="rect">
            <a:avLst/>
          </a:prstGeom>
        </p:spPr>
      </p:pic>
      <p:pic>
        <p:nvPicPr>
          <p:cNvPr id="8" name="7 Imagen" descr="hjNvMSV.png"/>
          <p:cNvPicPr>
            <a:picLocks noChangeAspect="1"/>
          </p:cNvPicPr>
          <p:nvPr/>
        </p:nvPicPr>
        <p:blipFill>
          <a:blip r:embed="rId3"/>
          <a:stretch>
            <a:fillRect/>
          </a:stretch>
        </p:blipFill>
        <p:spPr>
          <a:xfrm rot="5400000">
            <a:off x="959469" y="1683719"/>
            <a:ext cx="1633992" cy="838288"/>
          </a:xfrm>
          <a:prstGeom prst="rect">
            <a:avLst/>
          </a:prstGeom>
        </p:spPr>
      </p:pic>
      <p:pic>
        <p:nvPicPr>
          <p:cNvPr id="9" name="8 Imagen" descr="hjNvMSV.png"/>
          <p:cNvPicPr>
            <a:picLocks noChangeAspect="1"/>
          </p:cNvPicPr>
          <p:nvPr/>
        </p:nvPicPr>
        <p:blipFill>
          <a:blip r:embed="rId3"/>
          <a:stretch>
            <a:fillRect/>
          </a:stretch>
        </p:blipFill>
        <p:spPr>
          <a:xfrm rot="5400000" flipH="1">
            <a:off x="964363" y="2536048"/>
            <a:ext cx="1643076" cy="857223"/>
          </a:xfrm>
          <a:prstGeom prst="rect">
            <a:avLst/>
          </a:prstGeom>
        </p:spPr>
      </p:pic>
      <p:pic>
        <p:nvPicPr>
          <p:cNvPr id="10" name="9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1673817" y="1683718"/>
            <a:ext cx="1633992" cy="838288"/>
          </a:xfrm>
          <a:prstGeom prst="rect">
            <a:avLst/>
          </a:prstGeom>
        </p:spPr>
      </p:pic>
      <p:pic>
        <p:nvPicPr>
          <p:cNvPr id="11" name="10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1678744" y="2536048"/>
            <a:ext cx="1643076" cy="857223"/>
          </a:xfrm>
          <a:prstGeom prst="rect">
            <a:avLst/>
          </a:prstGeom>
        </p:spPr>
      </p:pic>
      <p:pic>
        <p:nvPicPr>
          <p:cNvPr id="12" name="11 Imagen" descr="hjNvMSV.png"/>
          <p:cNvPicPr>
            <a:picLocks noChangeAspect="1"/>
          </p:cNvPicPr>
          <p:nvPr/>
        </p:nvPicPr>
        <p:blipFill>
          <a:blip r:embed="rId3"/>
          <a:stretch>
            <a:fillRect/>
          </a:stretch>
        </p:blipFill>
        <p:spPr>
          <a:xfrm rot="5400000">
            <a:off x="2316792" y="1683719"/>
            <a:ext cx="1633992" cy="838288"/>
          </a:xfrm>
          <a:prstGeom prst="rect">
            <a:avLst/>
          </a:prstGeom>
        </p:spPr>
      </p:pic>
      <p:pic>
        <p:nvPicPr>
          <p:cNvPr id="13" name="12 Imagen" descr="hjNvMSV.png"/>
          <p:cNvPicPr>
            <a:picLocks noChangeAspect="1"/>
          </p:cNvPicPr>
          <p:nvPr/>
        </p:nvPicPr>
        <p:blipFill>
          <a:blip r:embed="rId3"/>
          <a:stretch>
            <a:fillRect/>
          </a:stretch>
        </p:blipFill>
        <p:spPr>
          <a:xfrm rot="5400000" flipH="1">
            <a:off x="2321686" y="2536048"/>
            <a:ext cx="1643076" cy="857223"/>
          </a:xfrm>
          <a:prstGeom prst="rect">
            <a:avLst/>
          </a:prstGeom>
        </p:spPr>
      </p:pic>
      <p:pic>
        <p:nvPicPr>
          <p:cNvPr id="14" name="13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3031140" y="1683718"/>
            <a:ext cx="1633992" cy="838288"/>
          </a:xfrm>
          <a:prstGeom prst="rect">
            <a:avLst/>
          </a:prstGeom>
        </p:spPr>
      </p:pic>
      <p:pic>
        <p:nvPicPr>
          <p:cNvPr id="15" name="14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3036065" y="2536048"/>
            <a:ext cx="1643076" cy="857223"/>
          </a:xfrm>
          <a:prstGeom prst="rect">
            <a:avLst/>
          </a:prstGeom>
        </p:spPr>
      </p:pic>
      <p:pic>
        <p:nvPicPr>
          <p:cNvPr id="16" name="15 Imagen" descr="hjNvMSV.png"/>
          <p:cNvPicPr>
            <a:picLocks noChangeAspect="1"/>
          </p:cNvPicPr>
          <p:nvPr/>
        </p:nvPicPr>
        <p:blipFill>
          <a:blip r:embed="rId3"/>
          <a:stretch>
            <a:fillRect/>
          </a:stretch>
        </p:blipFill>
        <p:spPr>
          <a:xfrm rot="5400000">
            <a:off x="3674113" y="1683719"/>
            <a:ext cx="1633992" cy="838288"/>
          </a:xfrm>
          <a:prstGeom prst="rect">
            <a:avLst/>
          </a:prstGeom>
        </p:spPr>
      </p:pic>
      <p:pic>
        <p:nvPicPr>
          <p:cNvPr id="17" name="16 Imagen" descr="hjNvMSV.png"/>
          <p:cNvPicPr>
            <a:picLocks noChangeAspect="1"/>
          </p:cNvPicPr>
          <p:nvPr/>
        </p:nvPicPr>
        <p:blipFill>
          <a:blip r:embed="rId3"/>
          <a:stretch>
            <a:fillRect/>
          </a:stretch>
        </p:blipFill>
        <p:spPr>
          <a:xfrm rot="5400000" flipH="1">
            <a:off x="3679007" y="2536048"/>
            <a:ext cx="1643076" cy="857223"/>
          </a:xfrm>
          <a:prstGeom prst="rect">
            <a:avLst/>
          </a:prstGeom>
        </p:spPr>
      </p:pic>
      <p:pic>
        <p:nvPicPr>
          <p:cNvPr id="18" name="17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4388461" y="1683718"/>
            <a:ext cx="1633992" cy="838288"/>
          </a:xfrm>
          <a:prstGeom prst="rect">
            <a:avLst/>
          </a:prstGeom>
        </p:spPr>
      </p:pic>
      <p:pic>
        <p:nvPicPr>
          <p:cNvPr id="19" name="18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4393387" y="2536048"/>
            <a:ext cx="1643076" cy="857223"/>
          </a:xfrm>
          <a:prstGeom prst="rect">
            <a:avLst/>
          </a:prstGeom>
        </p:spPr>
      </p:pic>
      <p:pic>
        <p:nvPicPr>
          <p:cNvPr id="20" name="19 Imagen" descr="hjNvMSV.png"/>
          <p:cNvPicPr>
            <a:picLocks noChangeAspect="1"/>
          </p:cNvPicPr>
          <p:nvPr/>
        </p:nvPicPr>
        <p:blipFill>
          <a:blip r:embed="rId3"/>
          <a:stretch>
            <a:fillRect/>
          </a:stretch>
        </p:blipFill>
        <p:spPr>
          <a:xfrm rot="5400000">
            <a:off x="5031437" y="1612281"/>
            <a:ext cx="1633992" cy="838288"/>
          </a:xfrm>
          <a:prstGeom prst="rect">
            <a:avLst/>
          </a:prstGeom>
        </p:spPr>
      </p:pic>
      <p:pic>
        <p:nvPicPr>
          <p:cNvPr id="21" name="20 Imagen" descr="hjNvMSV.png"/>
          <p:cNvPicPr>
            <a:picLocks noChangeAspect="1"/>
          </p:cNvPicPr>
          <p:nvPr/>
        </p:nvPicPr>
        <p:blipFill>
          <a:blip r:embed="rId3"/>
          <a:stretch>
            <a:fillRect/>
          </a:stretch>
        </p:blipFill>
        <p:spPr>
          <a:xfrm rot="5400000" flipH="1">
            <a:off x="5107767" y="2464610"/>
            <a:ext cx="1643076" cy="857223"/>
          </a:xfrm>
          <a:prstGeom prst="rect">
            <a:avLst/>
          </a:prstGeom>
        </p:spPr>
      </p:pic>
      <p:pic>
        <p:nvPicPr>
          <p:cNvPr id="22" name="21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5745785" y="1612280"/>
            <a:ext cx="1633992" cy="838288"/>
          </a:xfrm>
          <a:prstGeom prst="rect">
            <a:avLst/>
          </a:prstGeom>
        </p:spPr>
      </p:pic>
      <p:pic>
        <p:nvPicPr>
          <p:cNvPr id="23" name="22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5750709" y="2464610"/>
            <a:ext cx="1643076" cy="857223"/>
          </a:xfrm>
          <a:prstGeom prst="rect">
            <a:avLst/>
          </a:prstGeom>
        </p:spPr>
      </p:pic>
      <p:pic>
        <p:nvPicPr>
          <p:cNvPr id="24" name="23 Imagen" descr="hjNvMSV.png"/>
          <p:cNvPicPr>
            <a:picLocks noChangeAspect="1"/>
          </p:cNvPicPr>
          <p:nvPr/>
        </p:nvPicPr>
        <p:blipFill>
          <a:blip r:embed="rId3"/>
          <a:stretch>
            <a:fillRect/>
          </a:stretch>
        </p:blipFill>
        <p:spPr>
          <a:xfrm rot="5400000">
            <a:off x="6388758" y="1612281"/>
            <a:ext cx="1633992" cy="838288"/>
          </a:xfrm>
          <a:prstGeom prst="rect">
            <a:avLst/>
          </a:prstGeom>
        </p:spPr>
      </p:pic>
      <p:pic>
        <p:nvPicPr>
          <p:cNvPr id="25" name="24 Imagen" descr="hjNvMSV.png"/>
          <p:cNvPicPr>
            <a:picLocks noChangeAspect="1"/>
          </p:cNvPicPr>
          <p:nvPr/>
        </p:nvPicPr>
        <p:blipFill>
          <a:blip r:embed="rId3"/>
          <a:stretch>
            <a:fillRect/>
          </a:stretch>
        </p:blipFill>
        <p:spPr>
          <a:xfrm rot="5400000" flipH="1">
            <a:off x="6393651" y="2464610"/>
            <a:ext cx="1643076" cy="857223"/>
          </a:xfrm>
          <a:prstGeom prst="rect">
            <a:avLst/>
          </a:prstGeom>
        </p:spPr>
      </p:pic>
      <p:pic>
        <p:nvPicPr>
          <p:cNvPr id="26" name="25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7103106" y="1612280"/>
            <a:ext cx="1633992" cy="838288"/>
          </a:xfrm>
          <a:prstGeom prst="rect">
            <a:avLst/>
          </a:prstGeom>
        </p:spPr>
      </p:pic>
      <p:pic>
        <p:nvPicPr>
          <p:cNvPr id="27" name="26 Imagen" descr="hjNvMSV.png"/>
          <p:cNvPicPr>
            <a:picLocks noChangeAspect="1"/>
          </p:cNvPicPr>
          <p:nvPr/>
        </p:nvPicPr>
        <p:blipFill>
          <a:blip r:embed="rId3">
            <a:duotone>
              <a:prstClr val="black"/>
              <a:srgbClr val="FF0000">
                <a:tint val="45000"/>
                <a:satMod val="400000"/>
              </a:srgbClr>
            </a:duotone>
            <a:lum contrast="40000"/>
          </a:blip>
          <a:stretch>
            <a:fillRect/>
          </a:stretch>
        </p:blipFill>
        <p:spPr>
          <a:xfrm rot="5400000" flipH="1">
            <a:off x="7108031" y="2464610"/>
            <a:ext cx="1643076" cy="857223"/>
          </a:xfrm>
          <a:prstGeom prst="rect">
            <a:avLst/>
          </a:prstGeom>
        </p:spPr>
      </p:pic>
      <p:pic>
        <p:nvPicPr>
          <p:cNvPr id="28" name="27 Imagen" descr="hjNvMSV.png"/>
          <p:cNvPicPr>
            <a:picLocks noChangeAspect="1"/>
          </p:cNvPicPr>
          <p:nvPr/>
        </p:nvPicPr>
        <p:blipFill>
          <a:blip r:embed="rId3"/>
          <a:stretch>
            <a:fillRect/>
          </a:stretch>
        </p:blipFill>
        <p:spPr>
          <a:xfrm rot="5400000">
            <a:off x="7888924" y="1612280"/>
            <a:ext cx="1633992" cy="838288"/>
          </a:xfrm>
          <a:prstGeom prst="rect">
            <a:avLst/>
          </a:prstGeom>
        </p:spPr>
      </p:pic>
      <p:pic>
        <p:nvPicPr>
          <p:cNvPr id="29" name="28 Imagen" descr="hjNvMSV.png"/>
          <p:cNvPicPr>
            <a:picLocks noChangeAspect="1"/>
          </p:cNvPicPr>
          <p:nvPr/>
        </p:nvPicPr>
        <p:blipFill>
          <a:blip r:embed="rId3"/>
          <a:stretch>
            <a:fillRect/>
          </a:stretch>
        </p:blipFill>
        <p:spPr>
          <a:xfrm rot="5400000" flipH="1">
            <a:off x="7893850" y="2536048"/>
            <a:ext cx="1643076" cy="857223"/>
          </a:xfrm>
          <a:prstGeom prst="rect">
            <a:avLst/>
          </a:prstGeom>
        </p:spPr>
      </p:pic>
      <p:sp>
        <p:nvSpPr>
          <p:cNvPr id="30" name="29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12"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0-ppt_w/2"/>
                                          </p:val>
                                        </p:tav>
                                      </p:tavLst>
                                    </p:anim>
                                    <p:anim calcmode="lin" valueType="num">
                                      <p:cBhvr additive="base">
                                        <p:cTn id="166" dur="2000"/>
                                        <p:tgtEl>
                                          <p:spTgt spid="4"/>
                                        </p:tgtEl>
                                        <p:attrNameLst>
                                          <p:attrName>ppt_y</p:attrName>
                                        </p:attrNameLst>
                                      </p:cBhvr>
                                      <p:tavLst>
                                        <p:tav tm="0">
                                          <p:val>
                                            <p:strVal val="ppt_y"/>
                                          </p:val>
                                        </p:tav>
                                        <p:tav tm="100000">
                                          <p:val>
                                            <p:strVal val="1+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0-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0-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0-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0-ppt_w/2"/>
                                          </p:val>
                                        </p:tav>
                                      </p:tavLst>
                                    </p:anim>
                                    <p:anim calcmode="lin" valueType="num">
                                      <p:cBhvr additive="base">
                                        <p:cTn id="222" dur="2000"/>
                                        <p:tgtEl>
                                          <p:spTgt spid="7"/>
                                        </p:tgtEl>
                                        <p:attrNameLst>
                                          <p:attrName>ppt_y</p:attrName>
                                        </p:attrNameLst>
                                      </p:cBhvr>
                                      <p:tavLst>
                                        <p:tav tm="0">
                                          <p:val>
                                            <p:strVal val="ppt_y"/>
                                          </p:val>
                                        </p:tav>
                                        <p:tav tm="100000">
                                          <p:val>
                                            <p:strVal val="0-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0-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0-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0-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0-ppt_w/2"/>
                                          </p:val>
                                        </p:tav>
                                      </p:tavLst>
                                    </p:anim>
                                    <p:anim calcmode="lin" valueType="num">
                                      <p:cBhvr additive="base">
                                        <p:cTn id="250" dur="2000"/>
                                        <p:tgtEl>
                                          <p:spTgt spid="21"/>
                                        </p:tgtEl>
                                        <p:attrNameLst>
                                          <p:attrName>ppt_y</p:attrName>
                                        </p:attrNameLst>
                                      </p:cBhvr>
                                      <p:tavLst>
                                        <p:tav tm="0">
                                          <p:val>
                                            <p:strVal val="ppt_y"/>
                                          </p:val>
                                        </p:tav>
                                        <p:tav tm="100000">
                                          <p:val>
                                            <p:strVal val="0-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0-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0-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0-ppt_w/2"/>
                                          </p:val>
                                        </p:tav>
                                      </p:tavLst>
                                    </p:anim>
                                    <p:anim calcmode="lin" valueType="num">
                                      <p:cBhvr additive="base">
                                        <p:cTn id="262" dur="2000"/>
                                        <p:tgtEl>
                                          <p:spTgt spid="27"/>
                                        </p:tgtEl>
                                        <p:attrNameLst>
                                          <p:attrName>ppt_y</p:attrName>
                                        </p:attrNameLst>
                                      </p:cBhvr>
                                      <p:tavLst>
                                        <p:tav tm="0">
                                          <p:val>
                                            <p:strVal val="ppt_y"/>
                                          </p:val>
                                        </p:tav>
                                        <p:tav tm="100000">
                                          <p:val>
                                            <p:strVal val="0-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2" fill="hold" nodeType="withEffect">
                                  <p:stCondLst>
                                    <p:cond delay="0"/>
                                  </p:stCondLst>
                                  <p:childTnLst>
                                    <p:set>
                                      <p:cBhvr>
                                        <p:cTn id="321" dur="1" fill="hold">
                                          <p:stCondLst>
                                            <p:cond delay="0"/>
                                          </p:stCondLst>
                                        </p:cTn>
                                        <p:tgtEl>
                                          <p:spTgt spid="3"/>
                                        </p:tgtEl>
                                        <p:attrNameLst>
                                          <p:attrName>style.visibility</p:attrName>
                                        </p:attrNameLst>
                                      </p:cBhvr>
                                      <p:to>
                                        <p:strVal val="visible"/>
                                      </p:to>
                                    </p:set>
                                    <p:anim calcmode="lin" valueType="num">
                                      <p:cBhvr>
                                        <p:cTn id="322" dur="2000" fill="hold"/>
                                        <p:tgtEl>
                                          <p:spTgt spid="3"/>
                                        </p:tgtEl>
                                        <p:attrNameLst>
                                          <p:attrName>ppt_x</p:attrName>
                                        </p:attrNameLst>
                                      </p:cBhvr>
                                      <p:tavLst>
                                        <p:tav tm="0">
                                          <p:val>
                                            <p:strVal val="#ppt_x+#ppt_w/2"/>
                                          </p:val>
                                        </p:tav>
                                        <p:tav tm="100000">
                                          <p:val>
                                            <p:strVal val="#ppt_x"/>
                                          </p:val>
                                        </p:tav>
                                      </p:tavLst>
                                    </p:anim>
                                    <p:anim calcmode="lin" valueType="num">
                                      <p:cBhvr>
                                        <p:cTn id="323" dur="2000" fill="hold"/>
                                        <p:tgtEl>
                                          <p:spTgt spid="3"/>
                                        </p:tgtEl>
                                        <p:attrNameLst>
                                          <p:attrName>ppt_y</p:attrName>
                                        </p:attrNameLst>
                                      </p:cBhvr>
                                      <p:tavLst>
                                        <p:tav tm="0">
                                          <p:val>
                                            <p:strVal val="#ppt_y"/>
                                          </p:val>
                                        </p:tav>
                                        <p:tav tm="100000">
                                          <p:val>
                                            <p:strVal val="#ppt_y"/>
                                          </p:val>
                                        </p:tav>
                                      </p:tavLst>
                                    </p:anim>
                                    <p:anim calcmode="lin" valueType="num">
                                      <p:cBhvr>
                                        <p:cTn id="324" dur="2000" fill="hold"/>
                                        <p:tgtEl>
                                          <p:spTgt spid="3"/>
                                        </p:tgtEl>
                                        <p:attrNameLst>
                                          <p:attrName>ppt_w</p:attrName>
                                        </p:attrNameLst>
                                      </p:cBhvr>
                                      <p:tavLst>
                                        <p:tav tm="0">
                                          <p:val>
                                            <p:fltVal val="0"/>
                                          </p:val>
                                        </p:tav>
                                        <p:tav tm="100000">
                                          <p:val>
                                            <p:strVal val="#ppt_w"/>
                                          </p:val>
                                        </p:tav>
                                      </p:tavLst>
                                    </p:anim>
                                    <p:anim calcmode="lin" valueType="num">
                                      <p:cBhvr>
                                        <p:cTn id="325" dur="2000" fill="hold"/>
                                        <p:tgtEl>
                                          <p:spTgt spid="3"/>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3"/>
                                        </p:tgtEl>
                                        <p:attrNameLst>
                                          <p:attrName>style.visibility</p:attrName>
                                        </p:attrNameLst>
                                      </p:cBhvr>
                                      <p:to>
                                        <p:strVal val="visible"/>
                                      </p:to>
                                    </p:set>
                                    <p:animEffect transition="in" filter="barn(outHorizontal)">
                                      <p:cBhvr>
                                        <p:cTn id="3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tapeta-kobieta-z-rozami.jpg"/>
          <p:cNvPicPr>
            <a:picLocks noChangeAspect="1"/>
          </p:cNvPicPr>
          <p:nvPr/>
        </p:nvPicPr>
        <p:blipFill>
          <a:blip r:embed="rId2"/>
          <a:stretch>
            <a:fillRect/>
          </a:stretch>
        </p:blipFill>
        <p:spPr>
          <a:xfrm>
            <a:off x="1116" y="0"/>
            <a:ext cx="9141768" cy="5143500"/>
          </a:xfrm>
          <a:prstGeom prst="rect">
            <a:avLst/>
          </a:prstGeom>
        </p:spPr>
      </p:pic>
      <p:pic>
        <p:nvPicPr>
          <p:cNvPr id="4" name="3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5233876">
            <a:off x="3870551" y="1277672"/>
            <a:ext cx="1688174" cy="1119637"/>
          </a:xfrm>
          <a:prstGeom prst="rect">
            <a:avLst/>
          </a:prstGeom>
        </p:spPr>
      </p:pic>
      <p:pic>
        <p:nvPicPr>
          <p:cNvPr id="5" name="4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9810245">
            <a:off x="4310822" y="2102441"/>
            <a:ext cx="1675800" cy="1119637"/>
          </a:xfrm>
          <a:prstGeom prst="rect">
            <a:avLst/>
          </a:prstGeom>
        </p:spPr>
      </p:pic>
      <p:pic>
        <p:nvPicPr>
          <p:cNvPr id="6" name="5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400000">
            <a:off x="3524463" y="2690592"/>
            <a:ext cx="1643074" cy="1119637"/>
          </a:xfrm>
          <a:prstGeom prst="rect">
            <a:avLst/>
          </a:prstGeom>
        </p:spPr>
      </p:pic>
      <p:pic>
        <p:nvPicPr>
          <p:cNvPr id="7" name="6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9473160">
            <a:off x="3299558" y="2023265"/>
            <a:ext cx="1479697" cy="1119637"/>
          </a:xfrm>
          <a:prstGeom prst="rect">
            <a:avLst/>
          </a:prstGeom>
        </p:spPr>
      </p:pic>
      <p:pic>
        <p:nvPicPr>
          <p:cNvPr id="8" name="7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2610004">
            <a:off x="3210782" y="1417858"/>
            <a:ext cx="1745426" cy="1119637"/>
          </a:xfrm>
          <a:prstGeom prst="rect">
            <a:avLst/>
          </a:prstGeom>
        </p:spPr>
      </p:pic>
      <p:pic>
        <p:nvPicPr>
          <p:cNvPr id="9" name="8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8091893">
            <a:off x="4280782" y="1545330"/>
            <a:ext cx="1723951" cy="1119637"/>
          </a:xfrm>
          <a:prstGeom prst="rect">
            <a:avLst/>
          </a:prstGeom>
        </p:spPr>
      </p:pic>
      <p:pic>
        <p:nvPicPr>
          <p:cNvPr id="10" name="9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071934" y="2428874"/>
            <a:ext cx="1571636" cy="1428760"/>
          </a:xfrm>
          <a:prstGeom prst="rect">
            <a:avLst/>
          </a:prstGeom>
        </p:spPr>
      </p:pic>
      <p:pic>
        <p:nvPicPr>
          <p:cNvPr id="11" name="10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7204549">
            <a:off x="3039611" y="2446278"/>
            <a:ext cx="1676292" cy="1119637"/>
          </a:xfrm>
          <a:prstGeom prst="rect">
            <a:avLst/>
          </a:prstGeom>
        </p:spPr>
      </p:pic>
      <p:pic>
        <p:nvPicPr>
          <p:cNvPr id="12" name="11 Imagen" descr="239513769077211.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9375540">
            <a:off x="3051108" y="1789234"/>
            <a:ext cx="1671271" cy="1119637"/>
          </a:xfrm>
          <a:prstGeom prst="rect">
            <a:avLst/>
          </a:prstGeom>
        </p:spPr>
      </p:pic>
      <p:sp>
        <p:nvSpPr>
          <p:cNvPr id="13" name="12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5"/>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3"/>
                                        </p:tgtEl>
                                        <p:attrNameLst>
                                          <p:attrName>style.visibility</p:attrName>
                                        </p:attrNameLst>
                                      </p:cBhvr>
                                      <p:to>
                                        <p:strVal val="visible"/>
                                      </p:to>
                                    </p:set>
                                    <p:anim calcmode="lin" valueType="num">
                                      <p:cBhvr>
                                        <p:cTn id="154" dur="2000" fill="hold"/>
                                        <p:tgtEl>
                                          <p:spTgt spid="3"/>
                                        </p:tgtEl>
                                        <p:attrNameLst>
                                          <p:attrName>ppt_w</p:attrName>
                                        </p:attrNameLst>
                                      </p:cBhvr>
                                      <p:tavLst>
                                        <p:tav tm="0">
                                          <p:val>
                                            <p:strVal val="4/3*#ppt_w"/>
                                          </p:val>
                                        </p:tav>
                                        <p:tav tm="100000">
                                          <p:val>
                                            <p:strVal val="#ppt_w"/>
                                          </p:val>
                                        </p:tav>
                                      </p:tavLst>
                                    </p:anim>
                                    <p:anim calcmode="lin" valueType="num">
                                      <p:cBhvr>
                                        <p:cTn id="155" dur="2000" fill="hold"/>
                                        <p:tgtEl>
                                          <p:spTgt spid="3"/>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Effect transition="in" filter="wheel(8)">
                                      <p:cBhvr>
                                        <p:cTn id="15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bg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72007223.jpg"/>
          <p:cNvPicPr>
            <a:picLocks noGrp="1" noChangeAspect="1"/>
          </p:cNvPicPr>
          <p:nvPr isPhoto="1"/>
        </p:nvPicPr>
        <p:blipFill>
          <a:blip r:embed="rId2">
            <a:lum/>
          </a:blip>
          <a:stretch>
            <a:fillRect/>
          </a:stretch>
        </p:blipFill>
        <p:spPr>
          <a:xfrm>
            <a:off x="-1" y="0"/>
            <a:ext cx="9144001" cy="5143500"/>
          </a:xfrm>
          <a:prstGeom prst="rect">
            <a:avLst/>
          </a:prstGeom>
          <a:noFill/>
          <a:ln>
            <a:noFill/>
          </a:ln>
        </p:spPr>
      </p:pic>
      <p:pic>
        <p:nvPicPr>
          <p:cNvPr id="3" name="2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0" y="0"/>
            <a:ext cx="1071538" cy="975034"/>
          </a:xfrm>
          <a:prstGeom prst="rect">
            <a:avLst/>
          </a:prstGeom>
        </p:spPr>
      </p:pic>
      <p:pic>
        <p:nvPicPr>
          <p:cNvPr id="4" name="3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0" y="4168466"/>
            <a:ext cx="1071538" cy="975034"/>
          </a:xfrm>
          <a:prstGeom prst="rect">
            <a:avLst/>
          </a:prstGeom>
        </p:spPr>
      </p:pic>
      <p:pic>
        <p:nvPicPr>
          <p:cNvPr id="5" name="4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8143900" y="0"/>
            <a:ext cx="1000100" cy="975034"/>
          </a:xfrm>
          <a:prstGeom prst="rect">
            <a:avLst/>
          </a:prstGeom>
        </p:spPr>
      </p:pic>
      <p:pic>
        <p:nvPicPr>
          <p:cNvPr id="6" name="5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8143900" y="4168466"/>
            <a:ext cx="1000100" cy="975034"/>
          </a:xfrm>
          <a:prstGeom prst="rect">
            <a:avLst/>
          </a:prstGeom>
        </p:spPr>
      </p:pic>
      <p:pic>
        <p:nvPicPr>
          <p:cNvPr id="7" name="6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928662" y="571486"/>
            <a:ext cx="1071538" cy="975034"/>
          </a:xfrm>
          <a:prstGeom prst="rect">
            <a:avLst/>
          </a:prstGeom>
        </p:spPr>
      </p:pic>
      <p:pic>
        <p:nvPicPr>
          <p:cNvPr id="8" name="7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1928794" y="1142990"/>
            <a:ext cx="1071538" cy="975034"/>
          </a:xfrm>
          <a:prstGeom prst="rect">
            <a:avLst/>
          </a:prstGeom>
        </p:spPr>
      </p:pic>
      <p:pic>
        <p:nvPicPr>
          <p:cNvPr id="9" name="8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2786050" y="1714494"/>
            <a:ext cx="1071538" cy="975034"/>
          </a:xfrm>
          <a:prstGeom prst="rect">
            <a:avLst/>
          </a:prstGeom>
        </p:spPr>
      </p:pic>
      <p:pic>
        <p:nvPicPr>
          <p:cNvPr id="10" name="9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1000100" y="3714758"/>
            <a:ext cx="1071538" cy="975034"/>
          </a:xfrm>
          <a:prstGeom prst="rect">
            <a:avLst/>
          </a:prstGeom>
        </p:spPr>
      </p:pic>
      <p:pic>
        <p:nvPicPr>
          <p:cNvPr id="11" name="10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1857356" y="3214692"/>
            <a:ext cx="1071538" cy="975034"/>
          </a:xfrm>
          <a:prstGeom prst="rect">
            <a:avLst/>
          </a:prstGeom>
        </p:spPr>
      </p:pic>
      <p:pic>
        <p:nvPicPr>
          <p:cNvPr id="12" name="11 Imagen" descr="7.png"/>
          <p:cNvPicPr>
            <a:picLocks noChangeAspect="1"/>
          </p:cNvPicPr>
          <p:nvPr/>
        </p:nvPicPr>
        <p:blipFill>
          <a:blip r:embed="rId3">
            <a:duotone>
              <a:schemeClr val="accent3">
                <a:shade val="45000"/>
                <a:satMod val="135000"/>
              </a:schemeClr>
              <a:prstClr val="white"/>
            </a:duotone>
            <a:lum contrast="40000"/>
          </a:blip>
          <a:srcRect t="2506"/>
          <a:stretch>
            <a:fillRect/>
          </a:stretch>
        </p:blipFill>
        <p:spPr>
          <a:xfrm>
            <a:off x="2857488" y="2714626"/>
            <a:ext cx="1071538" cy="975034"/>
          </a:xfrm>
          <a:prstGeom prst="rect">
            <a:avLst/>
          </a:prstGeom>
        </p:spPr>
      </p:pic>
      <p:pic>
        <p:nvPicPr>
          <p:cNvPr id="13" name="12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7286644" y="642924"/>
            <a:ext cx="1000100" cy="975034"/>
          </a:xfrm>
          <a:prstGeom prst="rect">
            <a:avLst/>
          </a:prstGeom>
        </p:spPr>
      </p:pic>
      <p:pic>
        <p:nvPicPr>
          <p:cNvPr id="14" name="13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6500826" y="1214428"/>
            <a:ext cx="1000100" cy="975034"/>
          </a:xfrm>
          <a:prstGeom prst="rect">
            <a:avLst/>
          </a:prstGeom>
        </p:spPr>
      </p:pic>
      <p:pic>
        <p:nvPicPr>
          <p:cNvPr id="15" name="14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5572132" y="1643056"/>
            <a:ext cx="1000100" cy="975034"/>
          </a:xfrm>
          <a:prstGeom prst="rect">
            <a:avLst/>
          </a:prstGeom>
        </p:spPr>
      </p:pic>
      <p:pic>
        <p:nvPicPr>
          <p:cNvPr id="16" name="15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5715008" y="2428874"/>
            <a:ext cx="1000100" cy="975034"/>
          </a:xfrm>
          <a:prstGeom prst="rect">
            <a:avLst/>
          </a:prstGeom>
        </p:spPr>
      </p:pic>
      <p:pic>
        <p:nvPicPr>
          <p:cNvPr id="17" name="16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6500826" y="3000378"/>
            <a:ext cx="1000100" cy="975034"/>
          </a:xfrm>
          <a:prstGeom prst="rect">
            <a:avLst/>
          </a:prstGeom>
        </p:spPr>
      </p:pic>
      <p:pic>
        <p:nvPicPr>
          <p:cNvPr id="18" name="17 Imagen" descr="7.png"/>
          <p:cNvPicPr>
            <a:picLocks noChangeAspect="1"/>
          </p:cNvPicPr>
          <p:nvPr/>
        </p:nvPicPr>
        <p:blipFill>
          <a:blip r:embed="rId4" cstate="print">
            <a:duotone>
              <a:schemeClr val="accent3">
                <a:shade val="45000"/>
                <a:satMod val="135000"/>
              </a:schemeClr>
              <a:prstClr val="white"/>
            </a:duotone>
            <a:lum contrast="40000"/>
          </a:blip>
          <a:srcRect t="2506"/>
          <a:stretch>
            <a:fillRect/>
          </a:stretch>
        </p:blipFill>
        <p:spPr>
          <a:xfrm flipH="1">
            <a:off x="7358082" y="3571882"/>
            <a:ext cx="1000100" cy="975034"/>
          </a:xfrm>
          <a:prstGeom prst="rect">
            <a:avLst/>
          </a:prstGeom>
        </p:spPr>
      </p:pic>
      <p:sp>
        <p:nvSpPr>
          <p:cNvPr id="19" name="18 Rectángulo"/>
          <p:cNvSpPr/>
          <p:nvPr/>
        </p:nvSpPr>
        <p:spPr>
          <a:xfrm>
            <a:off x="-428660" y="-428646"/>
            <a:ext cx="10072758"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0-#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1+#ppt_w/2"/>
                                          </p:val>
                                        </p:tav>
                                        <p:tav tm="100000">
                                          <p:val>
                                            <p:strVal val="#ppt_x"/>
                                          </p:val>
                                        </p:tav>
                                      </p:tavLst>
                                    </p:anim>
                                    <p:anim calcmode="lin" valueType="num">
                                      <p:cBhvr additive="base">
                                        <p:cTn id="42" dur="2000" fill="hold"/>
                                        <p:tgtEl>
                                          <p:spTgt spid="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0-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0-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0"/>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1"/>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Imagen1.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2857488" y="1285866"/>
            <a:ext cx="3786214" cy="830997"/>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Entonces... esa rosa me conquista y me toma, </a:t>
            </a:r>
          </a:p>
          <a:p>
            <a:pPr algn="ctr"/>
            <a:r>
              <a:rPr lang="es-PE" sz="1600" dirty="0" smtClean="0">
                <a:solidFill>
                  <a:schemeClr val="bg1"/>
                </a:solidFill>
                <a:effectLst>
                  <a:outerShdw blurRad="38100" dist="38100" dir="2700000" algn="tl">
                    <a:srgbClr val="000000">
                      <a:alpha val="43137"/>
                    </a:srgbClr>
                  </a:outerShdw>
                </a:effectLst>
              </a:rPr>
              <a:t>porque los ojos del corazón la hacen </a:t>
            </a:r>
            <a:r>
              <a:rPr lang="es-PE" sz="1600" dirty="0" smtClean="0">
                <a:solidFill>
                  <a:schemeClr val="bg1"/>
                </a:solidFill>
                <a:effectLst>
                  <a:outerShdw blurRad="38100" dist="38100" dir="2700000" algn="tl">
                    <a:srgbClr val="000000">
                      <a:alpha val="43137"/>
                    </a:srgbClr>
                  </a:outerShdw>
                </a:effectLst>
              </a:rPr>
              <a:t>suya</a:t>
            </a:r>
            <a:endParaRPr lang="es-PE" sz="1600" dirty="0" smtClean="0">
              <a:solidFill>
                <a:schemeClr val="bg1"/>
              </a:solidFill>
              <a:effectLst>
                <a:outerShdw blurRad="38100" dist="38100" dir="2700000" algn="tl">
                  <a:srgbClr val="000000">
                    <a:alpha val="43137"/>
                  </a:srgbClr>
                </a:outerShdw>
              </a:effectLst>
            </a:endParaRPr>
          </a:p>
          <a:p>
            <a:pPr algn="ctr"/>
            <a:endParaRPr lang="es-PE" sz="1600" b="1" dirty="0">
              <a:solidFill>
                <a:schemeClr val="bg1"/>
              </a:solidFill>
              <a:effectLst>
                <a:outerShdw blurRad="38100" dist="38100" dir="2700000" algn="tl">
                  <a:srgbClr val="000000">
                    <a:alpha val="43137"/>
                  </a:srgbClr>
                </a:outerShdw>
              </a:effectLst>
            </a:endParaRPr>
          </a:p>
        </p:txBody>
      </p:sp>
      <p:pic>
        <p:nvPicPr>
          <p:cNvPr id="4" name="3 Imagen" descr="580b585b2edbce24c47b2698.png"/>
          <p:cNvPicPr>
            <a:picLocks noChangeAspect="1"/>
          </p:cNvPicPr>
          <p:nvPr/>
        </p:nvPicPr>
        <p:blipFill>
          <a:blip r:embed="rId3" cstate="print"/>
          <a:stretch>
            <a:fillRect/>
          </a:stretch>
        </p:blipFill>
        <p:spPr>
          <a:xfrm>
            <a:off x="3286116" y="2071684"/>
            <a:ext cx="2286016" cy="2447689"/>
          </a:xfrm>
          <a:prstGeom prst="rect">
            <a:avLst/>
          </a:prstGeom>
        </p:spPr>
      </p:pic>
      <p:sp>
        <p:nvSpPr>
          <p:cNvPr id="5" name="4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8100000" scaled="1"/>
          <a:tileRect/>
        </a:gradFill>
        <a:effectLst/>
      </p:bgPr>
    </p:bg>
    <p:spTree>
      <p:nvGrpSpPr>
        <p:cNvPr id="1" name=""/>
        <p:cNvGrpSpPr/>
        <p:nvPr/>
      </p:nvGrpSpPr>
      <p:grpSpPr>
        <a:xfrm>
          <a:off x="0" y="0"/>
          <a:ext cx="0" cy="0"/>
          <a:chOff x="0" y="0"/>
          <a:chExt cx="0" cy="0"/>
        </a:xfrm>
      </p:grpSpPr>
      <p:pic>
        <p:nvPicPr>
          <p:cNvPr id="2" name="1 Imagen" descr="stock-photo-1553894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heckerboard-2858856_960_720.png"/>
          <p:cNvPicPr>
            <a:picLocks noChangeAspect="1"/>
          </p:cNvPicPr>
          <p:nvPr/>
        </p:nvPicPr>
        <p:blipFill>
          <a:blip r:embed="rId3" cstate="print">
            <a:lum bright="-20000" contrast="40000"/>
          </a:blip>
          <a:stretch>
            <a:fillRect/>
          </a:stretch>
        </p:blipFill>
        <p:spPr>
          <a:xfrm>
            <a:off x="0" y="0"/>
            <a:ext cx="857238" cy="857238"/>
          </a:xfrm>
          <a:prstGeom prst="rect">
            <a:avLst/>
          </a:prstGeom>
          <a:effectLst>
            <a:reflection blurRad="6350" stA="50000" endA="300" endPos="90000" dir="5400000" sy="-100000" algn="bl" rotWithShape="0"/>
          </a:effectLst>
        </p:spPr>
      </p:pic>
      <p:pic>
        <p:nvPicPr>
          <p:cNvPr id="4" name="3 Imagen" descr="checkerboard-2858856_960_720.png"/>
          <p:cNvPicPr>
            <a:picLocks noChangeAspect="1"/>
          </p:cNvPicPr>
          <p:nvPr/>
        </p:nvPicPr>
        <p:blipFill>
          <a:blip r:embed="rId3" cstate="print">
            <a:lum bright="-20000" contrast="40000"/>
          </a:blip>
          <a:stretch>
            <a:fillRect/>
          </a:stretch>
        </p:blipFill>
        <p:spPr>
          <a:xfrm>
            <a:off x="714348" y="500048"/>
            <a:ext cx="857238" cy="857238"/>
          </a:xfrm>
          <a:prstGeom prst="rect">
            <a:avLst/>
          </a:prstGeom>
          <a:effectLst>
            <a:reflection blurRad="6350" stA="50000" endA="300" endPos="90000" dir="5400000" sy="-100000" algn="bl" rotWithShape="0"/>
          </a:effectLst>
        </p:spPr>
      </p:pic>
      <p:pic>
        <p:nvPicPr>
          <p:cNvPr id="5" name="4 Imagen" descr="checkerboard-2858856_960_720.png"/>
          <p:cNvPicPr>
            <a:picLocks noChangeAspect="1"/>
          </p:cNvPicPr>
          <p:nvPr/>
        </p:nvPicPr>
        <p:blipFill>
          <a:blip r:embed="rId3" cstate="print">
            <a:lum bright="-20000" contrast="40000"/>
          </a:blip>
          <a:stretch>
            <a:fillRect/>
          </a:stretch>
        </p:blipFill>
        <p:spPr>
          <a:xfrm>
            <a:off x="1500166" y="1000114"/>
            <a:ext cx="857238" cy="857238"/>
          </a:xfrm>
          <a:prstGeom prst="rect">
            <a:avLst/>
          </a:prstGeom>
          <a:effectLst>
            <a:reflection blurRad="6350" stA="50000" endA="300" endPos="90000" dir="5400000" sy="-100000" algn="bl" rotWithShape="0"/>
          </a:effectLst>
        </p:spPr>
      </p:pic>
      <p:pic>
        <p:nvPicPr>
          <p:cNvPr id="6" name="5 Imagen" descr="checkerboard-2858856_960_720.png"/>
          <p:cNvPicPr>
            <a:picLocks noChangeAspect="1"/>
          </p:cNvPicPr>
          <p:nvPr/>
        </p:nvPicPr>
        <p:blipFill>
          <a:blip r:embed="rId3" cstate="print">
            <a:lum bright="-20000" contrast="40000"/>
          </a:blip>
          <a:stretch>
            <a:fillRect/>
          </a:stretch>
        </p:blipFill>
        <p:spPr>
          <a:xfrm>
            <a:off x="2357422" y="1357304"/>
            <a:ext cx="857238" cy="857238"/>
          </a:xfrm>
          <a:prstGeom prst="rect">
            <a:avLst/>
          </a:prstGeom>
          <a:effectLst>
            <a:reflection blurRad="6350" stA="50000" endA="300" endPos="90000" dir="5400000" sy="-100000" algn="bl" rotWithShape="0"/>
          </a:effectLst>
        </p:spPr>
      </p:pic>
      <p:pic>
        <p:nvPicPr>
          <p:cNvPr id="7" name="6 Imagen" descr="checkerboard-2858856_960_720.png"/>
          <p:cNvPicPr>
            <a:picLocks noChangeAspect="1"/>
          </p:cNvPicPr>
          <p:nvPr/>
        </p:nvPicPr>
        <p:blipFill>
          <a:blip r:embed="rId3" cstate="print">
            <a:lum bright="-20000" contrast="40000"/>
          </a:blip>
          <a:stretch>
            <a:fillRect/>
          </a:stretch>
        </p:blipFill>
        <p:spPr>
          <a:xfrm>
            <a:off x="3143240" y="1857370"/>
            <a:ext cx="857238" cy="857238"/>
          </a:xfrm>
          <a:prstGeom prst="rect">
            <a:avLst/>
          </a:prstGeom>
          <a:effectLst>
            <a:reflection blurRad="6350" stA="50000" endA="300" endPos="90000" dir="5400000" sy="-100000" algn="bl" rotWithShape="0"/>
          </a:effectLst>
        </p:spPr>
      </p:pic>
      <p:pic>
        <p:nvPicPr>
          <p:cNvPr id="8" name="7 Imagen" descr="checkerboard-2858856_960_720.png"/>
          <p:cNvPicPr>
            <a:picLocks noChangeAspect="1"/>
          </p:cNvPicPr>
          <p:nvPr/>
        </p:nvPicPr>
        <p:blipFill>
          <a:blip r:embed="rId3" cstate="print">
            <a:lum bright="-20000" contrast="40000"/>
          </a:blip>
          <a:stretch>
            <a:fillRect/>
          </a:stretch>
        </p:blipFill>
        <p:spPr>
          <a:xfrm>
            <a:off x="4000496" y="2285998"/>
            <a:ext cx="857238" cy="857238"/>
          </a:xfrm>
          <a:prstGeom prst="rect">
            <a:avLst/>
          </a:prstGeom>
          <a:effectLst>
            <a:reflection blurRad="6350" stA="50000" endA="300" endPos="90000" dir="5400000" sy="-100000" algn="bl" rotWithShape="0"/>
          </a:effectLst>
        </p:spPr>
      </p:pic>
      <p:pic>
        <p:nvPicPr>
          <p:cNvPr id="9" name="8 Imagen" descr="checkerboard-2858856_960_720.png"/>
          <p:cNvPicPr>
            <a:picLocks noChangeAspect="1"/>
          </p:cNvPicPr>
          <p:nvPr/>
        </p:nvPicPr>
        <p:blipFill>
          <a:blip r:embed="rId3" cstate="print">
            <a:lum bright="-20000" contrast="40000"/>
          </a:blip>
          <a:stretch>
            <a:fillRect/>
          </a:stretch>
        </p:blipFill>
        <p:spPr>
          <a:xfrm>
            <a:off x="4857752" y="2714626"/>
            <a:ext cx="857238" cy="857238"/>
          </a:xfrm>
          <a:prstGeom prst="rect">
            <a:avLst/>
          </a:prstGeom>
          <a:effectLst>
            <a:reflection blurRad="6350" stA="50000" endA="300" endPos="90000" dir="5400000" sy="-100000" algn="bl" rotWithShape="0"/>
          </a:effectLst>
        </p:spPr>
      </p:pic>
      <p:pic>
        <p:nvPicPr>
          <p:cNvPr id="10" name="9 Imagen" descr="checkerboard-2858856_960_720.png"/>
          <p:cNvPicPr>
            <a:picLocks noChangeAspect="1"/>
          </p:cNvPicPr>
          <p:nvPr/>
        </p:nvPicPr>
        <p:blipFill>
          <a:blip r:embed="rId3" cstate="print">
            <a:lum bright="-20000" contrast="40000"/>
          </a:blip>
          <a:stretch>
            <a:fillRect/>
          </a:stretch>
        </p:blipFill>
        <p:spPr>
          <a:xfrm>
            <a:off x="5715008" y="3143254"/>
            <a:ext cx="857238" cy="857238"/>
          </a:xfrm>
          <a:prstGeom prst="rect">
            <a:avLst/>
          </a:prstGeom>
          <a:effectLst>
            <a:reflection blurRad="6350" stA="50000" endA="300" endPos="90000" dir="5400000" sy="-100000" algn="bl" rotWithShape="0"/>
          </a:effectLst>
        </p:spPr>
      </p:pic>
      <p:pic>
        <p:nvPicPr>
          <p:cNvPr id="11" name="10 Imagen" descr="checkerboard-2858856_960_720.png"/>
          <p:cNvPicPr>
            <a:picLocks noChangeAspect="1"/>
          </p:cNvPicPr>
          <p:nvPr/>
        </p:nvPicPr>
        <p:blipFill>
          <a:blip r:embed="rId3" cstate="print">
            <a:lum bright="-20000" contrast="40000"/>
          </a:blip>
          <a:stretch>
            <a:fillRect/>
          </a:stretch>
        </p:blipFill>
        <p:spPr>
          <a:xfrm>
            <a:off x="6500826" y="3571882"/>
            <a:ext cx="857238" cy="857238"/>
          </a:xfrm>
          <a:prstGeom prst="rect">
            <a:avLst/>
          </a:prstGeom>
          <a:effectLst>
            <a:reflection blurRad="6350" stA="50000" endA="300" endPos="90000" dir="5400000" sy="-100000" algn="bl" rotWithShape="0"/>
          </a:effectLst>
        </p:spPr>
      </p:pic>
      <p:pic>
        <p:nvPicPr>
          <p:cNvPr id="12" name="11 Imagen" descr="checkerboard-2858856_960_720.png"/>
          <p:cNvPicPr>
            <a:picLocks noChangeAspect="1"/>
          </p:cNvPicPr>
          <p:nvPr/>
        </p:nvPicPr>
        <p:blipFill>
          <a:blip r:embed="rId3" cstate="print">
            <a:lum bright="-20000" contrast="40000"/>
          </a:blip>
          <a:stretch>
            <a:fillRect/>
          </a:stretch>
        </p:blipFill>
        <p:spPr>
          <a:xfrm>
            <a:off x="7286644" y="3929072"/>
            <a:ext cx="857238" cy="857238"/>
          </a:xfrm>
          <a:prstGeom prst="rect">
            <a:avLst/>
          </a:prstGeom>
          <a:effectLst>
            <a:reflection blurRad="6350" stA="50000" endA="300" endPos="90000" dir="5400000" sy="-100000" algn="bl" rotWithShape="0"/>
          </a:effectLst>
        </p:spPr>
      </p:pic>
      <p:pic>
        <p:nvPicPr>
          <p:cNvPr id="13" name="12 Imagen" descr="checkerboard-2858856_960_720.png"/>
          <p:cNvPicPr>
            <a:picLocks noChangeAspect="1"/>
          </p:cNvPicPr>
          <p:nvPr/>
        </p:nvPicPr>
        <p:blipFill>
          <a:blip r:embed="rId3" cstate="print">
            <a:lum bright="-20000" contrast="40000"/>
          </a:blip>
          <a:stretch>
            <a:fillRect/>
          </a:stretch>
        </p:blipFill>
        <p:spPr>
          <a:xfrm>
            <a:off x="8143900" y="4286262"/>
            <a:ext cx="857238" cy="857238"/>
          </a:xfrm>
          <a:prstGeom prst="rect">
            <a:avLst/>
          </a:prstGeom>
          <a:effectLst>
            <a:reflection blurRad="6350" stA="50000" endA="300" endPos="90000" dir="5400000" sy="-100000" algn="bl" rotWithShape="0"/>
          </a:effectLst>
        </p:spPr>
      </p:pic>
      <p:sp>
        <p:nvSpPr>
          <p:cNvPr id="14" name="13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52" dur="2000" fill="hold"/>
                                        <p:tgtEl>
                                          <p:spTgt spid="3"/>
                                        </p:tgtEl>
                                        <p:attrNameLst>
                                          <p:attrName>ppt_x</p:attrName>
                                          <p:attrName>ppt_y</p:attrName>
                                        </p:attrNameLst>
                                      </p:cBhvr>
                                    </p:animMotion>
                                  </p:childTnLst>
                                </p:cTn>
                              </p:par>
                              <p:par>
                                <p:cTn id="53"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54" dur="2000" spd="-100000" fill="hold"/>
                                        <p:tgtEl>
                                          <p:spTgt spid="4"/>
                                        </p:tgtEl>
                                        <p:attrNameLst>
                                          <p:attrName>ppt_x</p:attrName>
                                          <p:attrName>ppt_y</p:attrName>
                                        </p:attrNameLst>
                                      </p:cBhvr>
                                    </p:animMotion>
                                  </p:childTnLst>
                                </p:cTn>
                              </p:par>
                              <p:par>
                                <p:cTn id="55"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56" dur="2000" fill="hold"/>
                                        <p:tgtEl>
                                          <p:spTgt spid="5"/>
                                        </p:tgtEl>
                                        <p:attrNameLst>
                                          <p:attrName>ppt_x</p:attrName>
                                          <p:attrName>ppt_y</p:attrName>
                                        </p:attrNameLst>
                                      </p:cBhvr>
                                    </p:animMotion>
                                  </p:childTnLst>
                                </p:cTn>
                              </p:par>
                              <p:par>
                                <p:cTn id="57"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58" dur="2000" spd="-100000" fill="hold"/>
                                        <p:tgtEl>
                                          <p:spTgt spid="6"/>
                                        </p:tgtEl>
                                        <p:attrNameLst>
                                          <p:attrName>ppt_x</p:attrName>
                                          <p:attrName>ppt_y</p:attrName>
                                        </p:attrNameLst>
                                      </p:cBhvr>
                                    </p:animMotion>
                                  </p:childTnLst>
                                </p:cTn>
                              </p:par>
                              <p:par>
                                <p:cTn id="59"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60" dur="2000" fill="hold"/>
                                        <p:tgtEl>
                                          <p:spTgt spid="7"/>
                                        </p:tgtEl>
                                        <p:attrNameLst>
                                          <p:attrName>ppt_x</p:attrName>
                                          <p:attrName>ppt_y</p:attrName>
                                        </p:attrNameLst>
                                      </p:cBhvr>
                                    </p:animMotion>
                                  </p:childTnLst>
                                </p:cTn>
                              </p:par>
                              <p:par>
                                <p:cTn id="61"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62" dur="2000" spd="-100000" fill="hold"/>
                                        <p:tgtEl>
                                          <p:spTgt spid="8"/>
                                        </p:tgtEl>
                                        <p:attrNameLst>
                                          <p:attrName>ppt_x</p:attrName>
                                          <p:attrName>ppt_y</p:attrName>
                                        </p:attrNameLst>
                                      </p:cBhvr>
                                    </p:animMotion>
                                  </p:childTnLst>
                                </p:cTn>
                              </p:par>
                              <p:par>
                                <p:cTn id="63"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64" dur="2000" fill="hold"/>
                                        <p:tgtEl>
                                          <p:spTgt spid="9"/>
                                        </p:tgtEl>
                                        <p:attrNameLst>
                                          <p:attrName>ppt_x</p:attrName>
                                          <p:attrName>ppt_y</p:attrName>
                                        </p:attrNameLst>
                                      </p:cBhvr>
                                    </p:animMotion>
                                  </p:childTnLst>
                                </p:cTn>
                              </p:par>
                              <p:par>
                                <p:cTn id="65"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66" dur="2000" spd="-100000" fill="hold"/>
                                        <p:tgtEl>
                                          <p:spTgt spid="10"/>
                                        </p:tgtEl>
                                        <p:attrNameLst>
                                          <p:attrName>ppt_x</p:attrName>
                                          <p:attrName>ppt_y</p:attrName>
                                        </p:attrNameLst>
                                      </p:cBhvr>
                                    </p:animMotion>
                                  </p:childTnLst>
                                </p:cTn>
                              </p:par>
                              <p:par>
                                <p:cTn id="67"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68" dur="2000" fill="hold"/>
                                        <p:tgtEl>
                                          <p:spTgt spid="11"/>
                                        </p:tgtEl>
                                        <p:attrNameLst>
                                          <p:attrName>ppt_x</p:attrName>
                                          <p:attrName>ppt_y</p:attrName>
                                        </p:attrNameLst>
                                      </p:cBhvr>
                                    </p:animMotion>
                                  </p:childTnLst>
                                </p:cTn>
                              </p:par>
                              <p:par>
                                <p:cTn id="69"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70" dur="2000" spd="-100000" fill="hold"/>
                                        <p:tgtEl>
                                          <p:spTgt spid="12"/>
                                        </p:tgtEl>
                                        <p:attrNameLst>
                                          <p:attrName>ppt_x</p:attrName>
                                          <p:attrName>ppt_y</p:attrName>
                                        </p:attrNameLst>
                                      </p:cBhvr>
                                    </p:animMotion>
                                  </p:childTnLst>
                                </p:cTn>
                              </p:par>
                              <p:par>
                                <p:cTn id="71" presetID="26" presetClass="path" presetSubtype="0" accel="50000" decel="50000" fill="hold" nodeType="withEffect">
                                  <p:stCondLst>
                                    <p:cond delay="0"/>
                                  </p:stCondLst>
                                  <p:childTnLst>
                                    <p:animMotion origin="layout" path="M 0 0  C 0 0.05865  0.027 0.10663  0.06 0.10663  C 0.099 0.10663  0.113 0.05332  0.119 0.02133  L 0.125 -0.02133  C 0.131 -0.05332  0.146 -0.10663  0.19 -0.10663  C 0.218 -0.10663  0.25 -0.05865  0.25 0  C 0.25 0.05865  0.218 0.10663  0.19 0.10663  C 0.146 0.10663  0.131 0.05332  0.125 0.02133  L 0.119 -0.02133  C 0.113 -0.05332  0.099 -0.10663  0.06 -0.10663  C 0.027 -0.10663  0 -0.05865  0 0  Z" pathEditMode="relative" ptsTypes="">
                                      <p:cBhvr>
                                        <p:cTn id="72" dur="2000" fill="hold"/>
                                        <p:tgtEl>
                                          <p:spTgt spid="13"/>
                                        </p:tgtEl>
                                        <p:attrNameLst>
                                          <p:attrName>ppt_x</p:attrName>
                                          <p:attrName>ppt_y</p:attrName>
                                        </p:attrNameLst>
                                      </p:cBhvr>
                                    </p:animMotion>
                                  </p:childTnLst>
                                </p:cTn>
                              </p:par>
                            </p:childTnLst>
                          </p:cTn>
                        </p:par>
                        <p:par>
                          <p:cTn id="73" fill="hold">
                            <p:stCondLst>
                              <p:cond delay="2000"/>
                            </p:stCondLst>
                            <p:childTnLst>
                              <p:par>
                                <p:cTn id="74" presetID="2" presetClass="exit" presetSubtype="6" fill="hold" nodeType="after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1+ppt_w/2"/>
                                          </p:val>
                                        </p:tav>
                                      </p:tavLst>
                                    </p:anim>
                                    <p:anim calcmode="lin" valueType="num">
                                      <p:cBhvr additive="base">
                                        <p:cTn id="76" dur="2000"/>
                                        <p:tgtEl>
                                          <p:spTgt spid="3"/>
                                        </p:tgtEl>
                                        <p:attrNameLst>
                                          <p:attrName>ppt_y</p:attrName>
                                        </p:attrNameLst>
                                      </p:cBhvr>
                                      <p:tavLst>
                                        <p:tav tm="0">
                                          <p:val>
                                            <p:strVal val="ppt_y"/>
                                          </p:val>
                                        </p:tav>
                                        <p:tav tm="100000">
                                          <p:val>
                                            <p:strVal val="1+ppt_h/2"/>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1+ppt_h/2"/>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1+ppt_h/2"/>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1+ppt_w/2"/>
                                          </p:val>
                                        </p:tav>
                                      </p:tavLst>
                                    </p:anim>
                                    <p:anim calcmode="lin" valueType="num">
                                      <p:cBhvr additive="base">
                                        <p:cTn id="88" dur="2000"/>
                                        <p:tgtEl>
                                          <p:spTgt spid="6"/>
                                        </p:tgtEl>
                                        <p:attrNameLst>
                                          <p:attrName>ppt_y</p:attrName>
                                        </p:attrNameLst>
                                      </p:cBhvr>
                                      <p:tavLst>
                                        <p:tav tm="0">
                                          <p:val>
                                            <p:strVal val="ppt_y"/>
                                          </p:val>
                                        </p:tav>
                                        <p:tav tm="100000">
                                          <p:val>
                                            <p:strVal val="1+ppt_h/2"/>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1+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1+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1+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1+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1+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1+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8" presetClass="emph" presetSubtype="0" autoRev="1"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2" presetClass="entr" presetSubtype="9"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additive="base">
                                        <p:cTn id="142" dur="2000" fill="hold"/>
                                        <p:tgtEl>
                                          <p:spTgt spid="2"/>
                                        </p:tgtEl>
                                        <p:attrNameLst>
                                          <p:attrName>ppt_x</p:attrName>
                                        </p:attrNameLst>
                                      </p:cBhvr>
                                      <p:tavLst>
                                        <p:tav tm="0">
                                          <p:val>
                                            <p:strVal val="0-#ppt_w/2"/>
                                          </p:val>
                                        </p:tav>
                                        <p:tav tm="100000">
                                          <p:val>
                                            <p:strVal val="#ppt_x"/>
                                          </p:val>
                                        </p:tav>
                                      </p:tavLst>
                                    </p:anim>
                                    <p:anim calcmode="lin" valueType="num">
                                      <p:cBhvr additive="base">
                                        <p:cTn id="14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1133683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71868" y="-357190"/>
            <a:ext cx="1071571" cy="1060855"/>
          </a:xfrm>
          <a:prstGeom prst="rect">
            <a:avLst/>
          </a:prstGeom>
        </p:spPr>
      </p:pic>
      <p:pic>
        <p:nvPicPr>
          <p:cNvPr id="4" name="3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429124" y="-357190"/>
            <a:ext cx="1071571" cy="1060855"/>
          </a:xfrm>
          <a:prstGeom prst="rect">
            <a:avLst/>
          </a:prstGeom>
        </p:spPr>
      </p:pic>
      <p:pic>
        <p:nvPicPr>
          <p:cNvPr id="5" name="4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71868" y="571486"/>
            <a:ext cx="1071571" cy="1060855"/>
          </a:xfrm>
          <a:prstGeom prst="rect">
            <a:avLst/>
          </a:prstGeom>
        </p:spPr>
      </p:pic>
      <p:pic>
        <p:nvPicPr>
          <p:cNvPr id="6" name="5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429124" y="571486"/>
            <a:ext cx="1071571" cy="1060855"/>
          </a:xfrm>
          <a:prstGeom prst="rect">
            <a:avLst/>
          </a:prstGeom>
        </p:spPr>
      </p:pic>
      <p:pic>
        <p:nvPicPr>
          <p:cNvPr id="7" name="6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71868" y="1643074"/>
            <a:ext cx="1071571" cy="1060855"/>
          </a:xfrm>
          <a:prstGeom prst="rect">
            <a:avLst/>
          </a:prstGeom>
        </p:spPr>
      </p:pic>
      <p:pic>
        <p:nvPicPr>
          <p:cNvPr id="8" name="7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429124" y="1643074"/>
            <a:ext cx="1071571" cy="1060855"/>
          </a:xfrm>
          <a:prstGeom prst="rect">
            <a:avLst/>
          </a:prstGeom>
        </p:spPr>
      </p:pic>
      <p:pic>
        <p:nvPicPr>
          <p:cNvPr id="9" name="8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71868" y="2571750"/>
            <a:ext cx="1071571" cy="1060855"/>
          </a:xfrm>
          <a:prstGeom prst="rect">
            <a:avLst/>
          </a:prstGeom>
        </p:spPr>
      </p:pic>
      <p:pic>
        <p:nvPicPr>
          <p:cNvPr id="10" name="9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429124" y="2571750"/>
            <a:ext cx="1071571" cy="1060855"/>
          </a:xfrm>
          <a:prstGeom prst="rect">
            <a:avLst/>
          </a:prstGeom>
        </p:spPr>
      </p:pic>
      <p:pic>
        <p:nvPicPr>
          <p:cNvPr id="11" name="10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71868" y="3500462"/>
            <a:ext cx="1071571" cy="1060855"/>
          </a:xfrm>
          <a:prstGeom prst="rect">
            <a:avLst/>
          </a:prstGeom>
        </p:spPr>
      </p:pic>
      <p:pic>
        <p:nvPicPr>
          <p:cNvPr id="12" name="11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429124" y="3500462"/>
            <a:ext cx="1071571" cy="1060855"/>
          </a:xfrm>
          <a:prstGeom prst="rect">
            <a:avLst/>
          </a:prstGeom>
        </p:spPr>
      </p:pic>
      <p:pic>
        <p:nvPicPr>
          <p:cNvPr id="13" name="12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3571868" y="4429138"/>
            <a:ext cx="1071571" cy="1060855"/>
          </a:xfrm>
          <a:prstGeom prst="rect">
            <a:avLst/>
          </a:prstGeom>
        </p:spPr>
      </p:pic>
      <p:pic>
        <p:nvPicPr>
          <p:cNvPr id="14" name="13 Imagen" descr="Vc5fMyLILCvVQW9bRdEtHMsvFb4.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4429124" y="4429138"/>
            <a:ext cx="1071571" cy="1060855"/>
          </a:xfrm>
          <a:prstGeom prst="rect">
            <a:avLst/>
          </a:prstGeom>
        </p:spPr>
      </p:pic>
      <p:pic>
        <p:nvPicPr>
          <p:cNvPr id="15" name="14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5429256" y="-357190"/>
            <a:ext cx="1071571" cy="1060855"/>
          </a:xfrm>
          <a:prstGeom prst="rect">
            <a:avLst/>
          </a:prstGeom>
        </p:spPr>
      </p:pic>
      <p:pic>
        <p:nvPicPr>
          <p:cNvPr id="16" name="15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5429256" y="571486"/>
            <a:ext cx="1071571" cy="1060855"/>
          </a:xfrm>
          <a:prstGeom prst="rect">
            <a:avLst/>
          </a:prstGeom>
        </p:spPr>
      </p:pic>
      <p:pic>
        <p:nvPicPr>
          <p:cNvPr id="17" name="16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5429256" y="1643074"/>
            <a:ext cx="1071571" cy="1060855"/>
          </a:xfrm>
          <a:prstGeom prst="rect">
            <a:avLst/>
          </a:prstGeom>
        </p:spPr>
      </p:pic>
      <p:pic>
        <p:nvPicPr>
          <p:cNvPr id="18" name="17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5429256" y="2571750"/>
            <a:ext cx="1071571" cy="1060855"/>
          </a:xfrm>
          <a:prstGeom prst="rect">
            <a:avLst/>
          </a:prstGeom>
        </p:spPr>
      </p:pic>
      <p:pic>
        <p:nvPicPr>
          <p:cNvPr id="19" name="18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5429256" y="3500462"/>
            <a:ext cx="1071571" cy="1060855"/>
          </a:xfrm>
          <a:prstGeom prst="rect">
            <a:avLst/>
          </a:prstGeom>
        </p:spPr>
      </p:pic>
      <p:pic>
        <p:nvPicPr>
          <p:cNvPr id="20" name="19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5429256" y="4429138"/>
            <a:ext cx="1071571" cy="1060855"/>
          </a:xfrm>
          <a:prstGeom prst="rect">
            <a:avLst/>
          </a:prstGeom>
        </p:spPr>
      </p:pic>
      <p:pic>
        <p:nvPicPr>
          <p:cNvPr id="21" name="20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2571736" y="-428628"/>
            <a:ext cx="1071571" cy="1060855"/>
          </a:xfrm>
          <a:prstGeom prst="rect">
            <a:avLst/>
          </a:prstGeom>
        </p:spPr>
      </p:pic>
      <p:pic>
        <p:nvPicPr>
          <p:cNvPr id="22" name="21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2571736" y="500048"/>
            <a:ext cx="1071571" cy="1060855"/>
          </a:xfrm>
          <a:prstGeom prst="rect">
            <a:avLst/>
          </a:prstGeom>
        </p:spPr>
      </p:pic>
      <p:pic>
        <p:nvPicPr>
          <p:cNvPr id="23" name="22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2571736" y="1571636"/>
            <a:ext cx="1071571" cy="1060855"/>
          </a:xfrm>
          <a:prstGeom prst="rect">
            <a:avLst/>
          </a:prstGeom>
        </p:spPr>
      </p:pic>
      <p:pic>
        <p:nvPicPr>
          <p:cNvPr id="24" name="23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2571736" y="2500312"/>
            <a:ext cx="1071571" cy="1060855"/>
          </a:xfrm>
          <a:prstGeom prst="rect">
            <a:avLst/>
          </a:prstGeom>
        </p:spPr>
      </p:pic>
      <p:pic>
        <p:nvPicPr>
          <p:cNvPr id="25" name="24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2571736" y="3429024"/>
            <a:ext cx="1071571" cy="1060855"/>
          </a:xfrm>
          <a:prstGeom prst="rect">
            <a:avLst/>
          </a:prstGeom>
        </p:spPr>
      </p:pic>
      <p:pic>
        <p:nvPicPr>
          <p:cNvPr id="26" name="25 Imagen" descr="Vc5fMyLILCvVQW9bRdEtHMsvFb4.png"/>
          <p:cNvPicPr>
            <a:picLocks noChangeAspect="1"/>
          </p:cNvPicPr>
          <p:nvPr/>
        </p:nvPicPr>
        <p:blipFill>
          <a:blip r:embed="rId3" cstate="print">
            <a:duotone>
              <a:schemeClr val="accent6">
                <a:shade val="45000"/>
                <a:satMod val="135000"/>
              </a:schemeClr>
              <a:prstClr val="white"/>
            </a:duotone>
            <a:lum bright="30000"/>
          </a:blip>
          <a:stretch>
            <a:fillRect/>
          </a:stretch>
        </p:blipFill>
        <p:spPr>
          <a:xfrm>
            <a:off x="2571736" y="4357700"/>
            <a:ext cx="1071571" cy="1060855"/>
          </a:xfrm>
          <a:prstGeom prst="rect">
            <a:avLst/>
          </a:prstGeom>
        </p:spPr>
      </p:pic>
      <p:sp>
        <p:nvSpPr>
          <p:cNvPr id="27" name="26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0-#ppt_w/2"/>
                                          </p:val>
                                        </p:tav>
                                        <p:tav tm="100000">
                                          <p:val>
                                            <p:strVal val="#ppt_x"/>
                                          </p:val>
                                        </p:tav>
                                      </p:tavLst>
                                    </p:anim>
                                    <p:anim calcmode="lin" valueType="num">
                                      <p:cBhvr additive="base">
                                        <p:cTn id="86" dur="2000" fill="hold"/>
                                        <p:tgtEl>
                                          <p:spTgt spid="16"/>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1+ppt_w/2"/>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1+ppt_w/2"/>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24"/>
                                        </p:tgtEl>
                                        <p:attrNameLst>
                                          <p:attrName>ppt_x</p:attrName>
                                        </p:attrNameLst>
                                      </p:cBhvr>
                                      <p:tavLst>
                                        <p:tav tm="0">
                                          <p:val>
                                            <p:strVal val="ppt_x"/>
                                          </p:val>
                                        </p:tav>
                                        <p:tav tm="100000">
                                          <p:val>
                                            <p:strVal val="1+ppt_w/2"/>
                                          </p:val>
                                        </p:tav>
                                      </p:tavLst>
                                    </p:anim>
                                    <p:anim calcmode="lin" valueType="num">
                                      <p:cBhvr additive="base">
                                        <p:cTn id="190" dur="2000"/>
                                        <p:tgtEl>
                                          <p:spTgt spid="24"/>
                                        </p:tgtEl>
                                        <p:attrNameLst>
                                          <p:attrName>ppt_y</p:attrName>
                                        </p:attrNameLst>
                                      </p:cBhvr>
                                      <p:tavLst>
                                        <p:tav tm="0">
                                          <p:val>
                                            <p:strVal val="ppt_y"/>
                                          </p:val>
                                        </p:tav>
                                        <p:tav tm="100000">
                                          <p:val>
                                            <p:strVal val="1+ppt_h/2"/>
                                          </p:val>
                                        </p:tav>
                                      </p:tavLst>
                                    </p:anim>
                                    <p:set>
                                      <p:cBhvr>
                                        <p:cTn id="191" dur="1" fill="hold">
                                          <p:stCondLst>
                                            <p:cond delay="1999"/>
                                          </p:stCondLst>
                                        </p:cTn>
                                        <p:tgtEl>
                                          <p:spTgt spid="24"/>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1+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0-ppt_w/2"/>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0-ppt_w/2"/>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0-ppt_w/2"/>
                                          </p:val>
                                        </p:tav>
                                      </p:tavLst>
                                    </p:anim>
                                    <p:anim calcmode="lin" valueType="num">
                                      <p:cBhvr additive="base">
                                        <p:cTn id="230" dur="2000"/>
                                        <p:tgtEl>
                                          <p:spTgt spid="16"/>
                                        </p:tgtEl>
                                        <p:attrNameLst>
                                          <p:attrName>ppt_y</p:attrName>
                                        </p:attrNameLst>
                                      </p:cBhvr>
                                      <p:tavLst>
                                        <p:tav tm="0">
                                          <p:val>
                                            <p:strVal val="ppt_y"/>
                                          </p:val>
                                        </p:tav>
                                        <p:tav tm="100000">
                                          <p:val>
                                            <p:strVal val="1+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0-ppt_w/2"/>
                                          </p:val>
                                        </p:tav>
                                      </p:tavLst>
                                    </p:anim>
                                    <p:anim calcmode="lin" valueType="num">
                                      <p:cBhvr additive="base">
                                        <p:cTn id="234" dur="2000"/>
                                        <p:tgtEl>
                                          <p:spTgt spid="17"/>
                                        </p:tgtEl>
                                        <p:attrNameLst>
                                          <p:attrName>ppt_y</p:attrName>
                                        </p:attrNameLst>
                                      </p:cBhvr>
                                      <p:tavLst>
                                        <p:tav tm="0">
                                          <p:val>
                                            <p:strVal val="ppt_y"/>
                                          </p:val>
                                        </p:tav>
                                        <p:tav tm="100000">
                                          <p:val>
                                            <p:strVal val="1+ppt_h/2"/>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0-ppt_w/2"/>
                                          </p:val>
                                        </p:tav>
                                      </p:tavLst>
                                    </p:anim>
                                    <p:anim calcmode="lin" valueType="num">
                                      <p:cBhvr additive="base">
                                        <p:cTn id="238" dur="2000"/>
                                        <p:tgtEl>
                                          <p:spTgt spid="18"/>
                                        </p:tgtEl>
                                        <p:attrNameLst>
                                          <p:attrName>ppt_y</p:attrName>
                                        </p:attrNameLst>
                                      </p:cBhvr>
                                      <p:tavLst>
                                        <p:tav tm="0">
                                          <p:val>
                                            <p:strVal val="ppt_y"/>
                                          </p:val>
                                        </p:tav>
                                        <p:tav tm="100000">
                                          <p:val>
                                            <p:strVal val="1+ppt_h/2"/>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0-ppt_w/2"/>
                                          </p:val>
                                        </p:tav>
                                      </p:tavLst>
                                    </p:anim>
                                    <p:anim calcmode="lin" valueType="num">
                                      <p:cBhvr additive="base">
                                        <p:cTn id="242" dur="2000"/>
                                        <p:tgtEl>
                                          <p:spTgt spid="19"/>
                                        </p:tgtEl>
                                        <p:attrNameLst>
                                          <p:attrName>ppt_y</p:attrName>
                                        </p:attrNameLst>
                                      </p:cBhvr>
                                      <p:tavLst>
                                        <p:tav tm="0">
                                          <p:val>
                                            <p:strVal val="ppt_y"/>
                                          </p:val>
                                        </p:tav>
                                        <p:tav tm="100000">
                                          <p:val>
                                            <p:strVal val="1+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0-ppt_w/2"/>
                                          </p:val>
                                        </p:tav>
                                      </p:tavLst>
                                    </p:anim>
                                    <p:anim calcmode="lin" valueType="num">
                                      <p:cBhvr additive="base">
                                        <p:cTn id="246" dur="2000"/>
                                        <p:tgtEl>
                                          <p:spTgt spid="20"/>
                                        </p:tgtEl>
                                        <p:attrNameLst>
                                          <p:attrName>ppt_y</p:attrName>
                                        </p:attrNameLst>
                                      </p:cBhvr>
                                      <p:tavLst>
                                        <p:tav tm="0">
                                          <p:val>
                                            <p:strVal val="ppt_y"/>
                                          </p:val>
                                        </p:tav>
                                        <p:tav tm="100000">
                                          <p:val>
                                            <p:strVal val="1+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9"/>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0"/>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7"/>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4"/>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17" presetClass="entr" presetSubtype="1"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par>
                                <p:cTn id="302" presetID="16" presetClass="entr" presetSubtype="37"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Effect transition="in" filter="barn(outVertical)">
                                      <p:cBhvr>
                                        <p:cTn id="3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C00000">
                <a:shade val="67500"/>
                <a:satMod val="115000"/>
              </a:srgbClr>
            </a:gs>
            <a:gs pos="100000">
              <a:srgbClr val="C00000">
                <a:shade val="100000"/>
                <a:satMod val="115000"/>
              </a:srgbClr>
            </a:gs>
          </a:gsLst>
          <a:lin ang="13500000" scaled="1"/>
          <a:tileRect/>
        </a:gradFill>
        <a:effectLst/>
      </p:bgPr>
    </p:bg>
    <p:spTree>
      <p:nvGrpSpPr>
        <p:cNvPr id="1" name=""/>
        <p:cNvGrpSpPr/>
        <p:nvPr/>
      </p:nvGrpSpPr>
      <p:grpSpPr>
        <a:xfrm>
          <a:off x="0" y="0"/>
          <a:ext cx="0" cy="0"/>
          <a:chOff x="0" y="0"/>
          <a:chExt cx="0" cy="0"/>
        </a:xfrm>
      </p:grpSpPr>
      <p:pic>
        <p:nvPicPr>
          <p:cNvPr id="2" name="1 Imagen" descr="stock-photo-1147052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lorful-1325182_960_720.png"/>
          <p:cNvPicPr>
            <a:picLocks noChangeAspect="1"/>
          </p:cNvPicPr>
          <p:nvPr/>
        </p:nvPicPr>
        <p:blipFill>
          <a:blip r:embed="rId3">
            <a:lum bright="30000" contrast="40000"/>
          </a:blip>
          <a:stretch>
            <a:fillRect/>
          </a:stretch>
        </p:blipFill>
        <p:spPr>
          <a:xfrm>
            <a:off x="8501090" y="-285770"/>
            <a:ext cx="928662" cy="928662"/>
          </a:xfrm>
          <a:prstGeom prst="rect">
            <a:avLst/>
          </a:prstGeom>
          <a:effectLst>
            <a:reflection blurRad="6350" stA="50000" endA="300" endPos="90000" dir="5400000" sy="-100000" algn="bl" rotWithShape="0"/>
          </a:effectLst>
        </p:spPr>
      </p:pic>
      <p:pic>
        <p:nvPicPr>
          <p:cNvPr id="5" name="4 Imagen" descr="colorful-1325182_960_720.png"/>
          <p:cNvPicPr>
            <a:picLocks noChangeAspect="1"/>
          </p:cNvPicPr>
          <p:nvPr/>
        </p:nvPicPr>
        <p:blipFill>
          <a:blip r:embed="rId3">
            <a:lum bright="30000" contrast="40000"/>
          </a:blip>
          <a:stretch>
            <a:fillRect/>
          </a:stretch>
        </p:blipFill>
        <p:spPr>
          <a:xfrm>
            <a:off x="7643834" y="214278"/>
            <a:ext cx="928662" cy="928662"/>
          </a:xfrm>
          <a:prstGeom prst="rect">
            <a:avLst/>
          </a:prstGeom>
          <a:effectLst>
            <a:reflection blurRad="6350" stA="50000" endA="300" endPos="90000" dir="5400000" sy="-100000" algn="bl" rotWithShape="0"/>
          </a:effectLst>
        </p:spPr>
      </p:pic>
      <p:pic>
        <p:nvPicPr>
          <p:cNvPr id="6" name="5 Imagen" descr="colorful-1325182_960_720.png"/>
          <p:cNvPicPr>
            <a:picLocks noChangeAspect="1"/>
          </p:cNvPicPr>
          <p:nvPr/>
        </p:nvPicPr>
        <p:blipFill>
          <a:blip r:embed="rId3">
            <a:lum bright="30000" contrast="40000"/>
          </a:blip>
          <a:stretch>
            <a:fillRect/>
          </a:stretch>
        </p:blipFill>
        <p:spPr>
          <a:xfrm>
            <a:off x="6786578" y="714344"/>
            <a:ext cx="928662" cy="928662"/>
          </a:xfrm>
          <a:prstGeom prst="rect">
            <a:avLst/>
          </a:prstGeom>
          <a:effectLst>
            <a:reflection blurRad="6350" stA="50000" endA="300" endPos="90000" dir="5400000" sy="-100000" algn="bl" rotWithShape="0"/>
          </a:effectLst>
        </p:spPr>
      </p:pic>
      <p:pic>
        <p:nvPicPr>
          <p:cNvPr id="7" name="6 Imagen" descr="colorful-1325182_960_720.png"/>
          <p:cNvPicPr>
            <a:picLocks noChangeAspect="1"/>
          </p:cNvPicPr>
          <p:nvPr/>
        </p:nvPicPr>
        <p:blipFill>
          <a:blip r:embed="rId3">
            <a:lum bright="30000" contrast="40000"/>
          </a:blip>
          <a:stretch>
            <a:fillRect/>
          </a:stretch>
        </p:blipFill>
        <p:spPr>
          <a:xfrm>
            <a:off x="6000760" y="1214410"/>
            <a:ext cx="928662" cy="928662"/>
          </a:xfrm>
          <a:prstGeom prst="rect">
            <a:avLst/>
          </a:prstGeom>
          <a:effectLst>
            <a:reflection blurRad="6350" stA="50000" endA="300" endPos="90000" dir="5400000" sy="-100000" algn="bl" rotWithShape="0"/>
          </a:effectLst>
        </p:spPr>
      </p:pic>
      <p:pic>
        <p:nvPicPr>
          <p:cNvPr id="8" name="7 Imagen" descr="colorful-1325182_960_720.png"/>
          <p:cNvPicPr>
            <a:picLocks noChangeAspect="1"/>
          </p:cNvPicPr>
          <p:nvPr/>
        </p:nvPicPr>
        <p:blipFill>
          <a:blip r:embed="rId3">
            <a:lum bright="30000" contrast="40000"/>
          </a:blip>
          <a:stretch>
            <a:fillRect/>
          </a:stretch>
        </p:blipFill>
        <p:spPr>
          <a:xfrm>
            <a:off x="5143504" y="1714476"/>
            <a:ext cx="928662" cy="928662"/>
          </a:xfrm>
          <a:prstGeom prst="rect">
            <a:avLst/>
          </a:prstGeom>
          <a:effectLst>
            <a:reflection blurRad="6350" stA="50000" endA="300" endPos="90000" dir="5400000" sy="-100000" algn="bl" rotWithShape="0"/>
          </a:effectLst>
        </p:spPr>
      </p:pic>
      <p:pic>
        <p:nvPicPr>
          <p:cNvPr id="9" name="8 Imagen" descr="colorful-1325182_960_720.png"/>
          <p:cNvPicPr>
            <a:picLocks noChangeAspect="1"/>
          </p:cNvPicPr>
          <p:nvPr/>
        </p:nvPicPr>
        <p:blipFill>
          <a:blip r:embed="rId3">
            <a:lum bright="30000" contrast="40000"/>
          </a:blip>
          <a:stretch>
            <a:fillRect/>
          </a:stretch>
        </p:blipFill>
        <p:spPr>
          <a:xfrm>
            <a:off x="4286248" y="2143104"/>
            <a:ext cx="928662" cy="928662"/>
          </a:xfrm>
          <a:prstGeom prst="rect">
            <a:avLst/>
          </a:prstGeom>
          <a:effectLst>
            <a:reflection blurRad="6350" stA="50000" endA="300" endPos="90000" dir="5400000" sy="-100000" algn="bl" rotWithShape="0"/>
          </a:effectLst>
        </p:spPr>
      </p:pic>
      <p:pic>
        <p:nvPicPr>
          <p:cNvPr id="10" name="9 Imagen" descr="colorful-1325182_960_720.png"/>
          <p:cNvPicPr>
            <a:picLocks noChangeAspect="1"/>
          </p:cNvPicPr>
          <p:nvPr/>
        </p:nvPicPr>
        <p:blipFill>
          <a:blip r:embed="rId3">
            <a:lum bright="30000" contrast="40000"/>
          </a:blip>
          <a:stretch>
            <a:fillRect/>
          </a:stretch>
        </p:blipFill>
        <p:spPr>
          <a:xfrm>
            <a:off x="3428992" y="2571732"/>
            <a:ext cx="928662" cy="928662"/>
          </a:xfrm>
          <a:prstGeom prst="rect">
            <a:avLst/>
          </a:prstGeom>
          <a:effectLst>
            <a:reflection blurRad="6350" stA="50000" endA="300" endPos="90000" dir="5400000" sy="-100000" algn="bl" rotWithShape="0"/>
          </a:effectLst>
        </p:spPr>
      </p:pic>
      <p:pic>
        <p:nvPicPr>
          <p:cNvPr id="11" name="10 Imagen" descr="colorful-1325182_960_720.png"/>
          <p:cNvPicPr>
            <a:picLocks noChangeAspect="1"/>
          </p:cNvPicPr>
          <p:nvPr/>
        </p:nvPicPr>
        <p:blipFill>
          <a:blip r:embed="rId3">
            <a:lum bright="30000" contrast="40000"/>
          </a:blip>
          <a:stretch>
            <a:fillRect/>
          </a:stretch>
        </p:blipFill>
        <p:spPr>
          <a:xfrm>
            <a:off x="2428860" y="3000360"/>
            <a:ext cx="928662" cy="928662"/>
          </a:xfrm>
          <a:prstGeom prst="rect">
            <a:avLst/>
          </a:prstGeom>
          <a:effectLst>
            <a:reflection blurRad="6350" stA="50000" endA="300" endPos="90000" dir="5400000" sy="-100000" algn="bl" rotWithShape="0"/>
          </a:effectLst>
        </p:spPr>
      </p:pic>
      <p:pic>
        <p:nvPicPr>
          <p:cNvPr id="12" name="11 Imagen" descr="colorful-1325182_960_720.png"/>
          <p:cNvPicPr>
            <a:picLocks noChangeAspect="1"/>
          </p:cNvPicPr>
          <p:nvPr/>
        </p:nvPicPr>
        <p:blipFill>
          <a:blip r:embed="rId3">
            <a:lum bright="30000" contrast="40000"/>
          </a:blip>
          <a:stretch>
            <a:fillRect/>
          </a:stretch>
        </p:blipFill>
        <p:spPr>
          <a:xfrm>
            <a:off x="1428728" y="3428988"/>
            <a:ext cx="928662" cy="928662"/>
          </a:xfrm>
          <a:prstGeom prst="rect">
            <a:avLst/>
          </a:prstGeom>
          <a:effectLst>
            <a:reflection blurRad="6350" stA="50000" endA="300" endPos="90000" dir="5400000" sy="-100000" algn="bl" rotWithShape="0"/>
          </a:effectLst>
        </p:spPr>
      </p:pic>
      <p:pic>
        <p:nvPicPr>
          <p:cNvPr id="13" name="12 Imagen" descr="colorful-1325182_960_720.png"/>
          <p:cNvPicPr>
            <a:picLocks noChangeAspect="1"/>
          </p:cNvPicPr>
          <p:nvPr/>
        </p:nvPicPr>
        <p:blipFill>
          <a:blip r:embed="rId3">
            <a:lum bright="30000" contrast="40000"/>
          </a:blip>
          <a:stretch>
            <a:fillRect/>
          </a:stretch>
        </p:blipFill>
        <p:spPr>
          <a:xfrm>
            <a:off x="500034" y="3786178"/>
            <a:ext cx="928662" cy="928662"/>
          </a:xfrm>
          <a:prstGeom prst="rect">
            <a:avLst/>
          </a:prstGeom>
          <a:effectLst>
            <a:reflection blurRad="6350" stA="50000" endA="300" endPos="90000" dir="5400000" sy="-100000" algn="bl" rotWithShape="0"/>
          </a:effectLst>
        </p:spPr>
      </p:pic>
      <p:sp>
        <p:nvSpPr>
          <p:cNvPr id="14" name="13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7"/>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9"/>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0"/>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4000"/>
                            </p:stCondLst>
                            <p:childTnLst>
                              <p:par>
                                <p:cTn id="68" presetID="2" presetClass="exit" presetSubtype="12"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0-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9"/>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10"/>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1"/>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3"/>
                                        </p:tgtEl>
                                        <p:attrNameLst>
                                          <p:attrName>r</p:attrName>
                                        </p:attrNameLst>
                                      </p:cBhvr>
                                    </p:animRot>
                                  </p:childTnLst>
                                </p:cTn>
                              </p:par>
                              <p:par>
                                <p:cTn id="128" presetID="2" presetClass="entr" presetSubtype="3"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additive="base">
                                        <p:cTn id="130" dur="2000" fill="hold"/>
                                        <p:tgtEl>
                                          <p:spTgt spid="2"/>
                                        </p:tgtEl>
                                        <p:attrNameLst>
                                          <p:attrName>ppt_x</p:attrName>
                                        </p:attrNameLst>
                                      </p:cBhvr>
                                      <p:tavLst>
                                        <p:tav tm="0">
                                          <p:val>
                                            <p:strVal val="1+#ppt_w/2"/>
                                          </p:val>
                                        </p:tav>
                                        <p:tav tm="100000">
                                          <p:val>
                                            <p:strVal val="#ppt_x"/>
                                          </p:val>
                                        </p:tav>
                                      </p:tavLst>
                                    </p:anim>
                                    <p:anim calcmode="lin" valueType="num">
                                      <p:cBhvr additive="base">
                                        <p:cTn id="13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Imagen1.png"/>
          <p:cNvPicPr>
            <a:picLocks noChangeAspect="1"/>
          </p:cNvPicPr>
          <p:nvPr/>
        </p:nvPicPr>
        <p:blipFill>
          <a:blip r:embed="rId2"/>
          <a:stretch>
            <a:fillRect/>
          </a:stretch>
        </p:blipFill>
        <p:spPr>
          <a:xfrm>
            <a:off x="2233" y="0"/>
            <a:ext cx="9141767" cy="5143500"/>
          </a:xfrm>
          <a:prstGeom prst="rect">
            <a:avLst/>
          </a:prstGeom>
        </p:spPr>
      </p:pic>
      <p:sp>
        <p:nvSpPr>
          <p:cNvPr id="3" name="2 CuadroTexto"/>
          <p:cNvSpPr txBox="1"/>
          <p:nvPr/>
        </p:nvSpPr>
        <p:spPr>
          <a:xfrm>
            <a:off x="2285984" y="1000114"/>
            <a:ext cx="4857784"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Y como una rosa, perfecta en su forma,</a:t>
            </a:r>
            <a:r>
              <a:rPr lang="es-PE" sz="1600" dirty="0" smtClean="0">
                <a:solidFill>
                  <a:schemeClr val="bg1"/>
                </a:solidFill>
                <a:effectLst>
                  <a:outerShdw blurRad="38100" dist="38100" dir="2700000" algn="tl">
                    <a:srgbClr val="000000">
                      <a:alpha val="43137"/>
                    </a:srgbClr>
                  </a:outerShdw>
                </a:effectLst>
              </a:rPr>
              <a:t> perfecta en su olor y en su tacto, perfecta en su capacidad para sublimizar el instante... así son los ojos del corazón, porque con ellos he aprendido a detectar el amor; a percibir la envidia, a palpar y sufrir por el odio y la traición.</a:t>
            </a:r>
          </a:p>
          <a:p>
            <a:pPr algn="ctr"/>
            <a:endParaRPr lang="es-PE" sz="1600" b="1" dirty="0">
              <a:solidFill>
                <a:schemeClr val="bg1"/>
              </a:solidFill>
              <a:effectLst>
                <a:outerShdw blurRad="38100" dist="38100" dir="2700000" algn="tl">
                  <a:srgbClr val="000000">
                    <a:alpha val="43137"/>
                  </a:srgbClr>
                </a:outerShdw>
              </a:effectLst>
            </a:endParaRPr>
          </a:p>
        </p:txBody>
      </p:sp>
      <p:pic>
        <p:nvPicPr>
          <p:cNvPr id="4" name="3 Imagen" descr="580b585b2edbce24c47b2698.png"/>
          <p:cNvPicPr>
            <a:picLocks noChangeAspect="1"/>
          </p:cNvPicPr>
          <p:nvPr/>
        </p:nvPicPr>
        <p:blipFill>
          <a:blip r:embed="rId3" cstate="print"/>
          <a:stretch>
            <a:fillRect/>
          </a:stretch>
        </p:blipFill>
        <p:spPr>
          <a:xfrm>
            <a:off x="3286116" y="2071684"/>
            <a:ext cx="2286016" cy="2447689"/>
          </a:xfrm>
          <a:prstGeom prst="rect">
            <a:avLst/>
          </a:prstGeom>
        </p:spPr>
      </p:pic>
      <p:sp>
        <p:nvSpPr>
          <p:cNvPr id="5" name="4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tx1"/>
            </a:gs>
            <a:gs pos="50000">
              <a:srgbClr val="C00000">
                <a:shade val="67500"/>
                <a:satMod val="115000"/>
              </a:srgbClr>
            </a:gs>
            <a:gs pos="100000">
              <a:srgbClr val="C00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3" name="2 Imagen" descr="dzien_kobiet_088_kobieta__roza.jpg"/>
          <p:cNvPicPr>
            <a:picLocks noChangeAspect="1"/>
          </p:cNvPicPr>
          <p:nvPr/>
        </p:nvPicPr>
        <p:blipFill>
          <a:blip r:embed="rId2"/>
          <a:stretch>
            <a:fillRect/>
          </a:stretch>
        </p:blipFill>
        <p:spPr>
          <a:xfrm>
            <a:off x="-1" y="0"/>
            <a:ext cx="9144001" cy="5143500"/>
          </a:xfrm>
          <a:prstGeom prst="rect">
            <a:avLst/>
          </a:prstGeom>
        </p:spPr>
      </p:pic>
      <p:pic>
        <p:nvPicPr>
          <p:cNvPr id="5" name="4 Imagen" descr="Contraste-Simultáneo.png"/>
          <p:cNvPicPr>
            <a:picLocks noChangeAspect="1"/>
          </p:cNvPicPr>
          <p:nvPr/>
        </p:nvPicPr>
        <p:blipFill>
          <a:blip r:embed="rId3"/>
          <a:stretch>
            <a:fillRect/>
          </a:stretch>
        </p:blipFill>
        <p:spPr>
          <a:xfrm>
            <a:off x="0" y="0"/>
            <a:ext cx="797611" cy="809757"/>
          </a:xfrm>
          <a:prstGeom prst="rect">
            <a:avLst/>
          </a:prstGeom>
        </p:spPr>
      </p:pic>
      <p:pic>
        <p:nvPicPr>
          <p:cNvPr id="6" name="5 Imagen" descr="Contraste-Simultáneo.png"/>
          <p:cNvPicPr>
            <a:picLocks noChangeAspect="1"/>
          </p:cNvPicPr>
          <p:nvPr/>
        </p:nvPicPr>
        <p:blipFill>
          <a:blip r:embed="rId3"/>
          <a:stretch>
            <a:fillRect/>
          </a:stretch>
        </p:blipFill>
        <p:spPr>
          <a:xfrm>
            <a:off x="0" y="4333743"/>
            <a:ext cx="797611" cy="809757"/>
          </a:xfrm>
          <a:prstGeom prst="rect">
            <a:avLst/>
          </a:prstGeom>
        </p:spPr>
      </p:pic>
      <p:pic>
        <p:nvPicPr>
          <p:cNvPr id="7" name="6 Imagen" descr="Contraste-Simultáneo.png"/>
          <p:cNvPicPr>
            <a:picLocks noChangeAspect="1"/>
          </p:cNvPicPr>
          <p:nvPr/>
        </p:nvPicPr>
        <p:blipFill>
          <a:blip r:embed="rId3"/>
          <a:stretch>
            <a:fillRect/>
          </a:stretch>
        </p:blipFill>
        <p:spPr>
          <a:xfrm>
            <a:off x="8346389" y="1785932"/>
            <a:ext cx="797611" cy="809757"/>
          </a:xfrm>
          <a:prstGeom prst="rect">
            <a:avLst/>
          </a:prstGeom>
        </p:spPr>
      </p:pic>
      <p:pic>
        <p:nvPicPr>
          <p:cNvPr id="8" name="7 Imagen" descr="Contraste-Simultáneo.png"/>
          <p:cNvPicPr>
            <a:picLocks noChangeAspect="1"/>
          </p:cNvPicPr>
          <p:nvPr/>
        </p:nvPicPr>
        <p:blipFill>
          <a:blip r:embed="rId3"/>
          <a:stretch>
            <a:fillRect/>
          </a:stretch>
        </p:blipFill>
        <p:spPr>
          <a:xfrm>
            <a:off x="8346389" y="2571750"/>
            <a:ext cx="797611" cy="809757"/>
          </a:xfrm>
          <a:prstGeom prst="rect">
            <a:avLst/>
          </a:prstGeom>
        </p:spPr>
      </p:pic>
      <p:pic>
        <p:nvPicPr>
          <p:cNvPr id="9" name="8 Imagen" descr="Contraste-Simultáneo.png"/>
          <p:cNvPicPr>
            <a:picLocks noChangeAspect="1"/>
          </p:cNvPicPr>
          <p:nvPr/>
        </p:nvPicPr>
        <p:blipFill>
          <a:blip r:embed="rId3"/>
          <a:stretch>
            <a:fillRect/>
          </a:stretch>
        </p:blipFill>
        <p:spPr>
          <a:xfrm>
            <a:off x="714348" y="571486"/>
            <a:ext cx="714348" cy="809757"/>
          </a:xfrm>
          <a:prstGeom prst="rect">
            <a:avLst/>
          </a:prstGeom>
        </p:spPr>
      </p:pic>
      <p:pic>
        <p:nvPicPr>
          <p:cNvPr id="10" name="9 Imagen" descr="Contraste-Simultáneo.png"/>
          <p:cNvPicPr>
            <a:picLocks noChangeAspect="1"/>
          </p:cNvPicPr>
          <p:nvPr/>
        </p:nvPicPr>
        <p:blipFill>
          <a:blip r:embed="rId3"/>
          <a:stretch>
            <a:fillRect/>
          </a:stretch>
        </p:blipFill>
        <p:spPr>
          <a:xfrm>
            <a:off x="714348" y="3929072"/>
            <a:ext cx="797611" cy="809757"/>
          </a:xfrm>
          <a:prstGeom prst="rect">
            <a:avLst/>
          </a:prstGeom>
        </p:spPr>
      </p:pic>
      <p:pic>
        <p:nvPicPr>
          <p:cNvPr id="11" name="10 Imagen" descr="Contraste-Simultáneo.png"/>
          <p:cNvPicPr>
            <a:picLocks noChangeAspect="1"/>
          </p:cNvPicPr>
          <p:nvPr/>
        </p:nvPicPr>
        <p:blipFill>
          <a:blip r:embed="rId3"/>
          <a:stretch>
            <a:fillRect/>
          </a:stretch>
        </p:blipFill>
        <p:spPr>
          <a:xfrm>
            <a:off x="1500166" y="1000114"/>
            <a:ext cx="797611" cy="809757"/>
          </a:xfrm>
          <a:prstGeom prst="rect">
            <a:avLst/>
          </a:prstGeom>
        </p:spPr>
      </p:pic>
      <p:pic>
        <p:nvPicPr>
          <p:cNvPr id="12" name="11 Imagen" descr="Contraste-Simultáneo.png"/>
          <p:cNvPicPr>
            <a:picLocks noChangeAspect="1"/>
          </p:cNvPicPr>
          <p:nvPr/>
        </p:nvPicPr>
        <p:blipFill>
          <a:blip r:embed="rId3"/>
          <a:stretch>
            <a:fillRect/>
          </a:stretch>
        </p:blipFill>
        <p:spPr>
          <a:xfrm>
            <a:off x="1500166" y="3571882"/>
            <a:ext cx="797611" cy="809757"/>
          </a:xfrm>
          <a:prstGeom prst="rect">
            <a:avLst/>
          </a:prstGeom>
        </p:spPr>
      </p:pic>
      <p:pic>
        <p:nvPicPr>
          <p:cNvPr id="13" name="12 Imagen" descr="Contraste-Simultáneo.png"/>
          <p:cNvPicPr>
            <a:picLocks noChangeAspect="1"/>
          </p:cNvPicPr>
          <p:nvPr/>
        </p:nvPicPr>
        <p:blipFill>
          <a:blip r:embed="rId3"/>
          <a:stretch>
            <a:fillRect/>
          </a:stretch>
        </p:blipFill>
        <p:spPr>
          <a:xfrm>
            <a:off x="2285984" y="3214692"/>
            <a:ext cx="797611" cy="809757"/>
          </a:xfrm>
          <a:prstGeom prst="rect">
            <a:avLst/>
          </a:prstGeom>
        </p:spPr>
      </p:pic>
      <p:pic>
        <p:nvPicPr>
          <p:cNvPr id="14" name="13 Imagen" descr="Contraste-Simultáneo.png"/>
          <p:cNvPicPr>
            <a:picLocks noChangeAspect="1"/>
          </p:cNvPicPr>
          <p:nvPr/>
        </p:nvPicPr>
        <p:blipFill>
          <a:blip r:embed="rId3"/>
          <a:stretch>
            <a:fillRect/>
          </a:stretch>
        </p:blipFill>
        <p:spPr>
          <a:xfrm>
            <a:off x="2285984" y="1500180"/>
            <a:ext cx="797611" cy="809757"/>
          </a:xfrm>
          <a:prstGeom prst="rect">
            <a:avLst/>
          </a:prstGeom>
        </p:spPr>
      </p:pic>
      <p:pic>
        <p:nvPicPr>
          <p:cNvPr id="15" name="14 Imagen" descr="Contraste-Simultáneo.png"/>
          <p:cNvPicPr>
            <a:picLocks noChangeAspect="1"/>
          </p:cNvPicPr>
          <p:nvPr/>
        </p:nvPicPr>
        <p:blipFill>
          <a:blip r:embed="rId3"/>
          <a:stretch>
            <a:fillRect/>
          </a:stretch>
        </p:blipFill>
        <p:spPr>
          <a:xfrm>
            <a:off x="3071802" y="2857502"/>
            <a:ext cx="797611" cy="809757"/>
          </a:xfrm>
          <a:prstGeom prst="rect">
            <a:avLst/>
          </a:prstGeom>
        </p:spPr>
      </p:pic>
      <p:pic>
        <p:nvPicPr>
          <p:cNvPr id="16" name="15 Imagen" descr="Contraste-Simultáneo.png"/>
          <p:cNvPicPr>
            <a:picLocks noChangeAspect="1"/>
          </p:cNvPicPr>
          <p:nvPr/>
        </p:nvPicPr>
        <p:blipFill>
          <a:blip r:embed="rId3"/>
          <a:stretch>
            <a:fillRect/>
          </a:stretch>
        </p:blipFill>
        <p:spPr>
          <a:xfrm>
            <a:off x="3071802" y="1785932"/>
            <a:ext cx="797611" cy="809757"/>
          </a:xfrm>
          <a:prstGeom prst="rect">
            <a:avLst/>
          </a:prstGeom>
        </p:spPr>
      </p:pic>
      <p:pic>
        <p:nvPicPr>
          <p:cNvPr id="17" name="16 Imagen" descr="Contraste-Simultáneo.png"/>
          <p:cNvPicPr>
            <a:picLocks noChangeAspect="1"/>
          </p:cNvPicPr>
          <p:nvPr/>
        </p:nvPicPr>
        <p:blipFill>
          <a:blip r:embed="rId3"/>
          <a:stretch>
            <a:fillRect/>
          </a:stretch>
        </p:blipFill>
        <p:spPr>
          <a:xfrm>
            <a:off x="4000496" y="1785932"/>
            <a:ext cx="797611" cy="809757"/>
          </a:xfrm>
          <a:prstGeom prst="rect">
            <a:avLst/>
          </a:prstGeom>
        </p:spPr>
      </p:pic>
      <p:pic>
        <p:nvPicPr>
          <p:cNvPr id="18" name="17 Imagen" descr="Contraste-Simultáneo.png"/>
          <p:cNvPicPr>
            <a:picLocks noChangeAspect="1"/>
          </p:cNvPicPr>
          <p:nvPr/>
        </p:nvPicPr>
        <p:blipFill>
          <a:blip r:embed="rId3"/>
          <a:stretch>
            <a:fillRect/>
          </a:stretch>
        </p:blipFill>
        <p:spPr>
          <a:xfrm>
            <a:off x="4000496" y="2643188"/>
            <a:ext cx="797611" cy="809757"/>
          </a:xfrm>
          <a:prstGeom prst="rect">
            <a:avLst/>
          </a:prstGeom>
        </p:spPr>
      </p:pic>
      <p:pic>
        <p:nvPicPr>
          <p:cNvPr id="19" name="18 Imagen" descr="Contraste-Simultáneo.png"/>
          <p:cNvPicPr>
            <a:picLocks noChangeAspect="1"/>
          </p:cNvPicPr>
          <p:nvPr/>
        </p:nvPicPr>
        <p:blipFill>
          <a:blip r:embed="rId3"/>
          <a:stretch>
            <a:fillRect/>
          </a:stretch>
        </p:blipFill>
        <p:spPr>
          <a:xfrm>
            <a:off x="4857752" y="1785932"/>
            <a:ext cx="797611" cy="809757"/>
          </a:xfrm>
          <a:prstGeom prst="rect">
            <a:avLst/>
          </a:prstGeom>
        </p:spPr>
      </p:pic>
      <p:pic>
        <p:nvPicPr>
          <p:cNvPr id="20" name="19 Imagen" descr="Contraste-Simultáneo.png"/>
          <p:cNvPicPr>
            <a:picLocks noChangeAspect="1"/>
          </p:cNvPicPr>
          <p:nvPr/>
        </p:nvPicPr>
        <p:blipFill>
          <a:blip r:embed="rId3"/>
          <a:stretch>
            <a:fillRect/>
          </a:stretch>
        </p:blipFill>
        <p:spPr>
          <a:xfrm>
            <a:off x="4857752" y="2643188"/>
            <a:ext cx="797611" cy="809757"/>
          </a:xfrm>
          <a:prstGeom prst="rect">
            <a:avLst/>
          </a:prstGeom>
        </p:spPr>
      </p:pic>
      <p:pic>
        <p:nvPicPr>
          <p:cNvPr id="21" name="20 Imagen" descr="Contraste-Simultáneo.png"/>
          <p:cNvPicPr>
            <a:picLocks noChangeAspect="1"/>
          </p:cNvPicPr>
          <p:nvPr/>
        </p:nvPicPr>
        <p:blipFill>
          <a:blip r:embed="rId3"/>
          <a:stretch>
            <a:fillRect/>
          </a:stretch>
        </p:blipFill>
        <p:spPr>
          <a:xfrm>
            <a:off x="5715008" y="1785932"/>
            <a:ext cx="797611" cy="809757"/>
          </a:xfrm>
          <a:prstGeom prst="rect">
            <a:avLst/>
          </a:prstGeom>
        </p:spPr>
      </p:pic>
      <p:pic>
        <p:nvPicPr>
          <p:cNvPr id="22" name="21 Imagen" descr="Contraste-Simultáneo.png"/>
          <p:cNvPicPr>
            <a:picLocks noChangeAspect="1"/>
          </p:cNvPicPr>
          <p:nvPr/>
        </p:nvPicPr>
        <p:blipFill>
          <a:blip r:embed="rId3"/>
          <a:stretch>
            <a:fillRect/>
          </a:stretch>
        </p:blipFill>
        <p:spPr>
          <a:xfrm>
            <a:off x="5715008" y="2643188"/>
            <a:ext cx="797611" cy="809757"/>
          </a:xfrm>
          <a:prstGeom prst="rect">
            <a:avLst/>
          </a:prstGeom>
        </p:spPr>
      </p:pic>
      <p:pic>
        <p:nvPicPr>
          <p:cNvPr id="23" name="22 Imagen" descr="Contraste-Simultáneo.png"/>
          <p:cNvPicPr>
            <a:picLocks noChangeAspect="1"/>
          </p:cNvPicPr>
          <p:nvPr/>
        </p:nvPicPr>
        <p:blipFill>
          <a:blip r:embed="rId3"/>
          <a:stretch>
            <a:fillRect/>
          </a:stretch>
        </p:blipFill>
        <p:spPr>
          <a:xfrm>
            <a:off x="6572264" y="1714494"/>
            <a:ext cx="797611" cy="809757"/>
          </a:xfrm>
          <a:prstGeom prst="rect">
            <a:avLst/>
          </a:prstGeom>
        </p:spPr>
      </p:pic>
      <p:pic>
        <p:nvPicPr>
          <p:cNvPr id="24" name="23 Imagen" descr="Contraste-Simultáneo.png"/>
          <p:cNvPicPr>
            <a:picLocks noChangeAspect="1"/>
          </p:cNvPicPr>
          <p:nvPr/>
        </p:nvPicPr>
        <p:blipFill>
          <a:blip r:embed="rId3"/>
          <a:stretch>
            <a:fillRect/>
          </a:stretch>
        </p:blipFill>
        <p:spPr>
          <a:xfrm>
            <a:off x="6572264" y="2571750"/>
            <a:ext cx="797611" cy="809757"/>
          </a:xfrm>
          <a:prstGeom prst="rect">
            <a:avLst/>
          </a:prstGeom>
        </p:spPr>
      </p:pic>
      <p:pic>
        <p:nvPicPr>
          <p:cNvPr id="25" name="24 Imagen" descr="Contraste-Simultáneo.png"/>
          <p:cNvPicPr>
            <a:picLocks noChangeAspect="1"/>
          </p:cNvPicPr>
          <p:nvPr/>
        </p:nvPicPr>
        <p:blipFill>
          <a:blip r:embed="rId3"/>
          <a:stretch>
            <a:fillRect/>
          </a:stretch>
        </p:blipFill>
        <p:spPr>
          <a:xfrm>
            <a:off x="7500958" y="1714494"/>
            <a:ext cx="797611" cy="809757"/>
          </a:xfrm>
          <a:prstGeom prst="rect">
            <a:avLst/>
          </a:prstGeom>
        </p:spPr>
      </p:pic>
      <p:pic>
        <p:nvPicPr>
          <p:cNvPr id="26" name="25 Imagen" descr="Contraste-Simultáneo.png"/>
          <p:cNvPicPr>
            <a:picLocks noChangeAspect="1"/>
          </p:cNvPicPr>
          <p:nvPr/>
        </p:nvPicPr>
        <p:blipFill>
          <a:blip r:embed="rId3"/>
          <a:stretch>
            <a:fillRect/>
          </a:stretch>
        </p:blipFill>
        <p:spPr>
          <a:xfrm>
            <a:off x="7500958" y="2571750"/>
            <a:ext cx="797611" cy="809757"/>
          </a:xfrm>
          <a:prstGeom prst="rect">
            <a:avLst/>
          </a:prstGeom>
        </p:spPr>
      </p:pic>
      <p:sp>
        <p:nvSpPr>
          <p:cNvPr id="27" name="26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6"/>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1+ppt_w/2"/>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1+ppt_w/2"/>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1+ppt_w/2"/>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1+ppt_w/2"/>
                                          </p:val>
                                        </p:tav>
                                      </p:tavLst>
                                    </p:anim>
                                    <p:anim calcmode="lin" valueType="num">
                                      <p:cBhvr additive="base">
                                        <p:cTn id="174" dur="2000"/>
                                        <p:tgtEl>
                                          <p:spTgt spid="21"/>
                                        </p:tgtEl>
                                        <p:attrNameLst>
                                          <p:attrName>ppt_y</p:attrName>
                                        </p:attrNameLst>
                                      </p:cBhvr>
                                      <p:tavLst>
                                        <p:tav tm="0">
                                          <p:val>
                                            <p:strVal val="ppt_y"/>
                                          </p:val>
                                        </p:tav>
                                        <p:tav tm="100000">
                                          <p:val>
                                            <p:strVal val="1+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1+ppt_w/2"/>
                                          </p:val>
                                        </p:tav>
                                      </p:tavLst>
                                    </p:anim>
                                    <p:anim calcmode="lin" valueType="num">
                                      <p:cBhvr additive="base">
                                        <p:cTn id="178" dur="2000"/>
                                        <p:tgtEl>
                                          <p:spTgt spid="23"/>
                                        </p:tgtEl>
                                        <p:attrNameLst>
                                          <p:attrName>ppt_y</p:attrName>
                                        </p:attrNameLst>
                                      </p:cBhvr>
                                      <p:tavLst>
                                        <p:tav tm="0">
                                          <p:val>
                                            <p:strVal val="ppt_y"/>
                                          </p:val>
                                        </p:tav>
                                        <p:tav tm="100000">
                                          <p:val>
                                            <p:strVal val="1+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0-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1+ppt_w/2"/>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1+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1+ppt_w/2"/>
                                          </p:val>
                                        </p:tav>
                                      </p:tavLst>
                                    </p:anim>
                                    <p:anim calcmode="lin" valueType="num">
                                      <p:cBhvr additive="base">
                                        <p:cTn id="214" dur="2000"/>
                                        <p:tgtEl>
                                          <p:spTgt spid="20"/>
                                        </p:tgtEl>
                                        <p:attrNameLst>
                                          <p:attrName>ppt_y</p:attrName>
                                        </p:attrNameLst>
                                      </p:cBhvr>
                                      <p:tavLst>
                                        <p:tav tm="0">
                                          <p:val>
                                            <p:strVal val="ppt_y"/>
                                          </p:val>
                                        </p:tav>
                                        <p:tav tm="100000">
                                          <p:val>
                                            <p:strVal val="0-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1+ppt_w/2"/>
                                          </p:val>
                                        </p:tav>
                                      </p:tavLst>
                                    </p:anim>
                                    <p:anim calcmode="lin" valueType="num">
                                      <p:cBhvr additive="base">
                                        <p:cTn id="218" dur="2000"/>
                                        <p:tgtEl>
                                          <p:spTgt spid="22"/>
                                        </p:tgtEl>
                                        <p:attrNameLst>
                                          <p:attrName>ppt_y</p:attrName>
                                        </p:attrNameLst>
                                      </p:cBhvr>
                                      <p:tavLst>
                                        <p:tav tm="0">
                                          <p:val>
                                            <p:strVal val="ppt_y"/>
                                          </p:val>
                                        </p:tav>
                                        <p:tav tm="100000">
                                          <p:val>
                                            <p:strVal val="0-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1+ppt_w/2"/>
                                          </p:val>
                                        </p:tav>
                                      </p:tavLst>
                                    </p:anim>
                                    <p:anim calcmode="lin" valueType="num">
                                      <p:cBhvr additive="base">
                                        <p:cTn id="226" dur="2000"/>
                                        <p:tgtEl>
                                          <p:spTgt spid="26"/>
                                        </p:tgtEl>
                                        <p:attrNameLst>
                                          <p:attrName>ppt_y</p:attrName>
                                        </p:attrNameLst>
                                      </p:cBhvr>
                                      <p:tavLst>
                                        <p:tav tm="0">
                                          <p:val>
                                            <p:strVal val="ppt_y"/>
                                          </p:val>
                                        </p:tav>
                                        <p:tav tm="100000">
                                          <p:val>
                                            <p:strVal val="0-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8"/>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3"/>
                                        </p:tgtEl>
                                        <p:attrNameLst>
                                          <p:attrName>style.visibility</p:attrName>
                                        </p:attrNameLst>
                                      </p:cBhvr>
                                      <p:to>
                                        <p:strVal val="visible"/>
                                      </p:to>
                                    </p:set>
                                    <p:anim calcmode="lin" valueType="num">
                                      <p:cBhvr>
                                        <p:cTn id="274" dur="2000" fill="hold"/>
                                        <p:tgtEl>
                                          <p:spTgt spid="3"/>
                                        </p:tgtEl>
                                        <p:attrNameLst>
                                          <p:attrName>ppt_x</p:attrName>
                                        </p:attrNameLst>
                                      </p:cBhvr>
                                      <p:tavLst>
                                        <p:tav tm="0">
                                          <p:val>
                                            <p:strVal val="#ppt_x-#ppt_w/2"/>
                                          </p:val>
                                        </p:tav>
                                        <p:tav tm="100000">
                                          <p:val>
                                            <p:strVal val="#ppt_x"/>
                                          </p:val>
                                        </p:tav>
                                      </p:tavLst>
                                    </p:anim>
                                    <p:anim calcmode="lin" valueType="num">
                                      <p:cBhvr>
                                        <p:cTn id="275" dur="2000" fill="hold"/>
                                        <p:tgtEl>
                                          <p:spTgt spid="3"/>
                                        </p:tgtEl>
                                        <p:attrNameLst>
                                          <p:attrName>ppt_y</p:attrName>
                                        </p:attrNameLst>
                                      </p:cBhvr>
                                      <p:tavLst>
                                        <p:tav tm="0">
                                          <p:val>
                                            <p:strVal val="#ppt_y"/>
                                          </p:val>
                                        </p:tav>
                                        <p:tav tm="100000">
                                          <p:val>
                                            <p:strVal val="#ppt_y"/>
                                          </p:val>
                                        </p:tav>
                                      </p:tavLst>
                                    </p:anim>
                                    <p:anim calcmode="lin" valueType="num">
                                      <p:cBhvr>
                                        <p:cTn id="276" dur="2000" fill="hold"/>
                                        <p:tgtEl>
                                          <p:spTgt spid="3"/>
                                        </p:tgtEl>
                                        <p:attrNameLst>
                                          <p:attrName>ppt_w</p:attrName>
                                        </p:attrNameLst>
                                      </p:cBhvr>
                                      <p:tavLst>
                                        <p:tav tm="0">
                                          <p:val>
                                            <p:fltVal val="0"/>
                                          </p:val>
                                        </p:tav>
                                        <p:tav tm="100000">
                                          <p:val>
                                            <p:strVal val="#ppt_w"/>
                                          </p:val>
                                        </p:tav>
                                      </p:tavLst>
                                    </p:anim>
                                    <p:anim calcmode="lin" valueType="num">
                                      <p:cBhvr>
                                        <p:cTn id="27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8201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6" name="15 Imagen" descr="cosas-para-photoshop-png-8.png"/>
          <p:cNvPicPr>
            <a:picLocks noChangeAspect="1"/>
          </p:cNvPicPr>
          <p:nvPr/>
        </p:nvPicPr>
        <p:blipFill>
          <a:blip r:embed="rId3"/>
          <a:stretch>
            <a:fillRect/>
          </a:stretch>
        </p:blipFill>
        <p:spPr>
          <a:xfrm>
            <a:off x="4500562" y="0"/>
            <a:ext cx="2857899" cy="1428950"/>
          </a:xfrm>
          <a:prstGeom prst="rect">
            <a:avLst/>
          </a:prstGeom>
          <a:effectLst>
            <a:reflection blurRad="6350" stA="50000" endA="300" endPos="90000" dir="5400000" sy="-100000" algn="bl" rotWithShape="0"/>
          </a:effectLst>
        </p:spPr>
      </p:pic>
      <p:pic>
        <p:nvPicPr>
          <p:cNvPr id="17" name="16 Imagen" descr="cosas-para-photoshop-png-8.png"/>
          <p:cNvPicPr>
            <a:picLocks noChangeAspect="1"/>
          </p:cNvPicPr>
          <p:nvPr/>
        </p:nvPicPr>
        <p:blipFill>
          <a:blip r:embed="rId3"/>
          <a:stretch>
            <a:fillRect/>
          </a:stretch>
        </p:blipFill>
        <p:spPr>
          <a:xfrm flipH="1">
            <a:off x="1714480" y="0"/>
            <a:ext cx="3000396" cy="1428950"/>
          </a:xfrm>
          <a:prstGeom prst="rect">
            <a:avLst/>
          </a:prstGeom>
          <a:effectLst>
            <a:reflection blurRad="6350" stA="50000" endA="300" endPos="90000" dir="5400000" sy="-100000" algn="bl" rotWithShape="0"/>
          </a:effectLst>
        </p:spPr>
      </p:pic>
      <p:pic>
        <p:nvPicPr>
          <p:cNvPr id="18" name="17 Imagen" descr="cosas-para-photoshop-png-8.png"/>
          <p:cNvPicPr>
            <a:picLocks noChangeAspect="1"/>
          </p:cNvPicPr>
          <p:nvPr/>
        </p:nvPicPr>
        <p:blipFill>
          <a:blip r:embed="rId3"/>
          <a:stretch>
            <a:fillRect/>
          </a:stretch>
        </p:blipFill>
        <p:spPr>
          <a:xfrm>
            <a:off x="4500562" y="714362"/>
            <a:ext cx="2857899" cy="1428950"/>
          </a:xfrm>
          <a:prstGeom prst="rect">
            <a:avLst/>
          </a:prstGeom>
          <a:effectLst>
            <a:reflection blurRad="6350" stA="50000" endA="300" endPos="90000" dir="5400000" sy="-100000" algn="bl" rotWithShape="0"/>
          </a:effectLst>
        </p:spPr>
      </p:pic>
      <p:pic>
        <p:nvPicPr>
          <p:cNvPr id="19" name="18 Imagen" descr="cosas-para-photoshop-png-8.png"/>
          <p:cNvPicPr>
            <a:picLocks noChangeAspect="1"/>
          </p:cNvPicPr>
          <p:nvPr/>
        </p:nvPicPr>
        <p:blipFill>
          <a:blip r:embed="rId3"/>
          <a:stretch>
            <a:fillRect/>
          </a:stretch>
        </p:blipFill>
        <p:spPr>
          <a:xfrm flipH="1">
            <a:off x="1714480" y="714362"/>
            <a:ext cx="3000396" cy="1428950"/>
          </a:xfrm>
          <a:prstGeom prst="rect">
            <a:avLst/>
          </a:prstGeom>
          <a:effectLst>
            <a:reflection blurRad="6350" stA="50000" endA="300" endPos="90000" dir="5400000" sy="-100000" algn="bl" rotWithShape="0"/>
          </a:effectLst>
        </p:spPr>
      </p:pic>
      <p:pic>
        <p:nvPicPr>
          <p:cNvPr id="20" name="19 Imagen" descr="cosas-para-photoshop-png-8.png"/>
          <p:cNvPicPr>
            <a:picLocks noChangeAspect="1"/>
          </p:cNvPicPr>
          <p:nvPr/>
        </p:nvPicPr>
        <p:blipFill>
          <a:blip r:embed="rId3"/>
          <a:stretch>
            <a:fillRect/>
          </a:stretch>
        </p:blipFill>
        <p:spPr>
          <a:xfrm>
            <a:off x="4500562" y="1428742"/>
            <a:ext cx="2857899" cy="1428950"/>
          </a:xfrm>
          <a:prstGeom prst="rect">
            <a:avLst/>
          </a:prstGeom>
          <a:effectLst>
            <a:reflection blurRad="6350" stA="50000" endA="300" endPos="90000" dir="5400000" sy="-100000" algn="bl" rotWithShape="0"/>
          </a:effectLst>
        </p:spPr>
      </p:pic>
      <p:pic>
        <p:nvPicPr>
          <p:cNvPr id="21" name="20 Imagen" descr="cosas-para-photoshop-png-8.png"/>
          <p:cNvPicPr>
            <a:picLocks noChangeAspect="1"/>
          </p:cNvPicPr>
          <p:nvPr/>
        </p:nvPicPr>
        <p:blipFill>
          <a:blip r:embed="rId3"/>
          <a:stretch>
            <a:fillRect/>
          </a:stretch>
        </p:blipFill>
        <p:spPr>
          <a:xfrm flipH="1">
            <a:off x="1714480" y="1428742"/>
            <a:ext cx="3000396" cy="1428950"/>
          </a:xfrm>
          <a:prstGeom prst="rect">
            <a:avLst/>
          </a:prstGeom>
          <a:effectLst>
            <a:reflection blurRad="6350" stA="50000" endA="300" endPos="90000" dir="5400000" sy="-100000" algn="bl" rotWithShape="0"/>
          </a:effectLst>
        </p:spPr>
      </p:pic>
      <p:pic>
        <p:nvPicPr>
          <p:cNvPr id="22" name="21 Imagen" descr="cosas-para-photoshop-png-8.png"/>
          <p:cNvPicPr>
            <a:picLocks noChangeAspect="1"/>
          </p:cNvPicPr>
          <p:nvPr/>
        </p:nvPicPr>
        <p:blipFill>
          <a:blip r:embed="rId3"/>
          <a:stretch>
            <a:fillRect/>
          </a:stretch>
        </p:blipFill>
        <p:spPr>
          <a:xfrm>
            <a:off x="4500562" y="2071684"/>
            <a:ext cx="2857899" cy="1428950"/>
          </a:xfrm>
          <a:prstGeom prst="rect">
            <a:avLst/>
          </a:prstGeom>
          <a:effectLst>
            <a:reflection blurRad="6350" stA="50000" endA="300" endPos="90000" dir="5400000" sy="-100000" algn="bl" rotWithShape="0"/>
          </a:effectLst>
        </p:spPr>
      </p:pic>
      <p:pic>
        <p:nvPicPr>
          <p:cNvPr id="23" name="22 Imagen" descr="cosas-para-photoshop-png-8.png"/>
          <p:cNvPicPr>
            <a:picLocks noChangeAspect="1"/>
          </p:cNvPicPr>
          <p:nvPr/>
        </p:nvPicPr>
        <p:blipFill>
          <a:blip r:embed="rId3"/>
          <a:stretch>
            <a:fillRect/>
          </a:stretch>
        </p:blipFill>
        <p:spPr>
          <a:xfrm flipH="1">
            <a:off x="1714480" y="2071684"/>
            <a:ext cx="3000396" cy="1428950"/>
          </a:xfrm>
          <a:prstGeom prst="rect">
            <a:avLst/>
          </a:prstGeom>
          <a:effectLst>
            <a:reflection blurRad="6350" stA="50000" endA="300" endPos="90000" dir="5400000" sy="-100000" algn="bl" rotWithShape="0"/>
          </a:effectLst>
        </p:spPr>
      </p:pic>
      <p:pic>
        <p:nvPicPr>
          <p:cNvPr id="24" name="23 Imagen" descr="cosas-para-photoshop-png-8.png"/>
          <p:cNvPicPr>
            <a:picLocks noChangeAspect="1"/>
          </p:cNvPicPr>
          <p:nvPr/>
        </p:nvPicPr>
        <p:blipFill>
          <a:blip r:embed="rId3"/>
          <a:stretch>
            <a:fillRect/>
          </a:stretch>
        </p:blipFill>
        <p:spPr>
          <a:xfrm>
            <a:off x="4500562" y="2857502"/>
            <a:ext cx="2857899" cy="1428950"/>
          </a:xfrm>
          <a:prstGeom prst="rect">
            <a:avLst/>
          </a:prstGeom>
          <a:effectLst>
            <a:reflection blurRad="6350" stA="50000" endA="300" endPos="90000" dir="5400000" sy="-100000" algn="bl" rotWithShape="0"/>
          </a:effectLst>
        </p:spPr>
      </p:pic>
      <p:pic>
        <p:nvPicPr>
          <p:cNvPr id="25" name="24 Imagen" descr="cosas-para-photoshop-png-8.png"/>
          <p:cNvPicPr>
            <a:picLocks noChangeAspect="1"/>
          </p:cNvPicPr>
          <p:nvPr/>
        </p:nvPicPr>
        <p:blipFill>
          <a:blip r:embed="rId3"/>
          <a:stretch>
            <a:fillRect/>
          </a:stretch>
        </p:blipFill>
        <p:spPr>
          <a:xfrm flipH="1">
            <a:off x="1714480" y="2857502"/>
            <a:ext cx="3000396" cy="1428950"/>
          </a:xfrm>
          <a:prstGeom prst="rect">
            <a:avLst/>
          </a:prstGeom>
          <a:effectLst>
            <a:reflection blurRad="6350" stA="50000" endA="300" endPos="90000" dir="5400000" sy="-100000" algn="bl" rotWithShape="0"/>
          </a:effectLst>
        </p:spPr>
      </p:pic>
      <p:pic>
        <p:nvPicPr>
          <p:cNvPr id="26" name="25 Imagen" descr="cosas-para-photoshop-png-8.png"/>
          <p:cNvPicPr>
            <a:picLocks noChangeAspect="1"/>
          </p:cNvPicPr>
          <p:nvPr/>
        </p:nvPicPr>
        <p:blipFill>
          <a:blip r:embed="rId3"/>
          <a:stretch>
            <a:fillRect/>
          </a:stretch>
        </p:blipFill>
        <p:spPr>
          <a:xfrm>
            <a:off x="4500562" y="3714550"/>
            <a:ext cx="2857899" cy="1428950"/>
          </a:xfrm>
          <a:prstGeom prst="rect">
            <a:avLst/>
          </a:prstGeom>
          <a:effectLst>
            <a:reflection blurRad="6350" stA="50000" endA="300" endPos="90000" dir="5400000" sy="-100000" algn="bl" rotWithShape="0"/>
          </a:effectLst>
        </p:spPr>
      </p:pic>
      <p:pic>
        <p:nvPicPr>
          <p:cNvPr id="27" name="26 Imagen" descr="cosas-para-photoshop-png-8.png"/>
          <p:cNvPicPr>
            <a:picLocks noChangeAspect="1"/>
          </p:cNvPicPr>
          <p:nvPr/>
        </p:nvPicPr>
        <p:blipFill>
          <a:blip r:embed="rId3"/>
          <a:stretch>
            <a:fillRect/>
          </a:stretch>
        </p:blipFill>
        <p:spPr>
          <a:xfrm flipH="1">
            <a:off x="1714480" y="3714550"/>
            <a:ext cx="3000396" cy="1428950"/>
          </a:xfrm>
          <a:prstGeom prst="rect">
            <a:avLst/>
          </a:prstGeom>
          <a:effectLst>
            <a:reflection blurRad="6350" stA="50000" endA="300" endPos="90000" dir="5400000" sy="-100000" algn="bl" rotWithShape="0"/>
          </a:effectLst>
        </p:spPr>
      </p:pic>
      <p:sp>
        <p:nvSpPr>
          <p:cNvPr id="15" name="14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additive="base">
                                        <p:cTn id="9" dur="2000" fill="hold"/>
                                        <p:tgtEl>
                                          <p:spTgt spid="17"/>
                                        </p:tgtEl>
                                        <p:attrNameLst>
                                          <p:attrName>ppt_x</p:attrName>
                                        </p:attrNameLst>
                                      </p:cBhvr>
                                      <p:tavLst>
                                        <p:tav tm="0">
                                          <p:val>
                                            <p:strVal val="#ppt_x"/>
                                          </p:val>
                                        </p:tav>
                                        <p:tav tm="100000">
                                          <p:val>
                                            <p:strVal val="#ppt_x"/>
                                          </p:val>
                                        </p:tav>
                                      </p:tavLst>
                                    </p:anim>
                                    <p:anim calcmode="lin" valueType="num">
                                      <p:cBhvr additive="base">
                                        <p:cTn id="10" dur="2000" fill="hold"/>
                                        <p:tgtEl>
                                          <p:spTgt spid="17"/>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2000" fill="hold"/>
                                        <p:tgtEl>
                                          <p:spTgt spid="19"/>
                                        </p:tgtEl>
                                        <p:attrNameLst>
                                          <p:attrName>ppt_x</p:attrName>
                                        </p:attrNameLst>
                                      </p:cBhvr>
                                      <p:tavLst>
                                        <p:tav tm="0">
                                          <p:val>
                                            <p:strVal val="#ppt_x"/>
                                          </p:val>
                                        </p:tav>
                                        <p:tav tm="100000">
                                          <p:val>
                                            <p:strVal val="#ppt_x"/>
                                          </p:val>
                                        </p:tav>
                                      </p:tavLst>
                                    </p:anim>
                                    <p:anim calcmode="lin" valueType="num">
                                      <p:cBhvr additive="base">
                                        <p:cTn id="14" dur="2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000" fill="hold"/>
                                        <p:tgtEl>
                                          <p:spTgt spid="21"/>
                                        </p:tgtEl>
                                        <p:attrNameLst>
                                          <p:attrName>ppt_x</p:attrName>
                                        </p:attrNameLst>
                                      </p:cBhvr>
                                      <p:tavLst>
                                        <p:tav tm="0">
                                          <p:val>
                                            <p:strVal val="#ppt_x"/>
                                          </p:val>
                                        </p:tav>
                                        <p:tav tm="100000">
                                          <p:val>
                                            <p:strVal val="#ppt_x"/>
                                          </p:val>
                                        </p:tav>
                                      </p:tavLst>
                                    </p:anim>
                                    <p:anim calcmode="lin" valueType="num">
                                      <p:cBhvr additive="base">
                                        <p:cTn id="18" dur="20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2000" fill="hold"/>
                                        <p:tgtEl>
                                          <p:spTgt spid="23"/>
                                        </p:tgtEl>
                                        <p:attrNameLst>
                                          <p:attrName>ppt_x</p:attrName>
                                        </p:attrNameLst>
                                      </p:cBhvr>
                                      <p:tavLst>
                                        <p:tav tm="0">
                                          <p:val>
                                            <p:strVal val="#ppt_x"/>
                                          </p:val>
                                        </p:tav>
                                        <p:tav tm="100000">
                                          <p:val>
                                            <p:strVal val="#ppt_x"/>
                                          </p:val>
                                        </p:tav>
                                      </p:tavLst>
                                    </p:anim>
                                    <p:anim calcmode="lin" valueType="num">
                                      <p:cBhvr additive="base">
                                        <p:cTn id="22" dur="20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ppt_x"/>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2000" fill="hold"/>
                                        <p:tgtEl>
                                          <p:spTgt spid="27"/>
                                        </p:tgtEl>
                                        <p:attrNameLst>
                                          <p:attrName>ppt_x</p:attrName>
                                        </p:attrNameLst>
                                      </p:cBhvr>
                                      <p:tavLst>
                                        <p:tav tm="0">
                                          <p:val>
                                            <p:strVal val="#ppt_x"/>
                                          </p:val>
                                        </p:tav>
                                        <p:tav tm="100000">
                                          <p:val>
                                            <p:strVal val="#ppt_x"/>
                                          </p:val>
                                        </p:tav>
                                      </p:tavLst>
                                    </p:anim>
                                    <p:anim calcmode="lin" valueType="num">
                                      <p:cBhvr additive="base">
                                        <p:cTn id="30" dur="2000" fill="hold"/>
                                        <p:tgtEl>
                                          <p:spTgt spid="2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1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9"/>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21"/>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2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2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2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6"/>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16"/>
                                        </p:tgtEl>
                                        <p:attrNameLst>
                                          <p:attrName>ppt_x</p:attrName>
                                        </p:attrNameLst>
                                      </p:cBhvr>
                                      <p:tavLst>
                                        <p:tav tm="0">
                                          <p:val>
                                            <p:strVal val="ppt_x"/>
                                          </p:val>
                                        </p:tav>
                                        <p:tav tm="100000">
                                          <p:val>
                                            <p:strVal val="ppt_x"/>
                                          </p:val>
                                        </p:tav>
                                      </p:tavLst>
                                    </p:anim>
                                    <p:anim calcmode="lin" valueType="num">
                                      <p:cBhvr additive="base">
                                        <p:cTn id="82" dur="2000"/>
                                        <p:tgtEl>
                                          <p:spTgt spid="16"/>
                                        </p:tgtEl>
                                        <p:attrNameLst>
                                          <p:attrName>ppt_y</p:attrName>
                                        </p:attrNameLst>
                                      </p:cBhvr>
                                      <p:tavLst>
                                        <p:tav tm="0">
                                          <p:val>
                                            <p:strVal val="ppt_y"/>
                                          </p:val>
                                        </p:tav>
                                        <p:tav tm="100000">
                                          <p:val>
                                            <p:strVal val="1+ppt_h/2"/>
                                          </p:val>
                                        </p:tav>
                                      </p:tavLst>
                                    </p:anim>
                                    <p:set>
                                      <p:cBhvr>
                                        <p:cTn id="83" dur="1" fill="hold">
                                          <p:stCondLst>
                                            <p:cond delay="1999"/>
                                          </p:stCondLst>
                                        </p:cTn>
                                        <p:tgtEl>
                                          <p:spTgt spid="16"/>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17"/>
                                        </p:tgtEl>
                                        <p:attrNameLst>
                                          <p:attrName>ppt_x</p:attrName>
                                        </p:attrNameLst>
                                      </p:cBhvr>
                                      <p:tavLst>
                                        <p:tav tm="0">
                                          <p:val>
                                            <p:strVal val="ppt_x"/>
                                          </p:val>
                                        </p:tav>
                                        <p:tav tm="100000">
                                          <p:val>
                                            <p:strVal val="ppt_x"/>
                                          </p:val>
                                        </p:tav>
                                      </p:tavLst>
                                    </p:anim>
                                    <p:anim calcmode="lin" valueType="num">
                                      <p:cBhvr additive="base">
                                        <p:cTn id="86" dur="2000"/>
                                        <p:tgtEl>
                                          <p:spTgt spid="17"/>
                                        </p:tgtEl>
                                        <p:attrNameLst>
                                          <p:attrName>ppt_y</p:attrName>
                                        </p:attrNameLst>
                                      </p:cBhvr>
                                      <p:tavLst>
                                        <p:tav tm="0">
                                          <p:val>
                                            <p:strVal val="ppt_y"/>
                                          </p:val>
                                        </p:tav>
                                        <p:tav tm="100000">
                                          <p:val>
                                            <p:strVal val="1+ppt_h/2"/>
                                          </p:val>
                                        </p:tav>
                                      </p:tavLst>
                                    </p:anim>
                                    <p:set>
                                      <p:cBhvr>
                                        <p:cTn id="87" dur="1" fill="hold">
                                          <p:stCondLst>
                                            <p:cond delay="1999"/>
                                          </p:stCondLst>
                                        </p:cTn>
                                        <p:tgtEl>
                                          <p:spTgt spid="17"/>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18"/>
                                        </p:tgtEl>
                                        <p:attrNameLst>
                                          <p:attrName>ppt_x</p:attrName>
                                        </p:attrNameLst>
                                      </p:cBhvr>
                                      <p:tavLst>
                                        <p:tav tm="0">
                                          <p:val>
                                            <p:strVal val="ppt_x"/>
                                          </p:val>
                                        </p:tav>
                                        <p:tav tm="100000">
                                          <p:val>
                                            <p:strVal val="ppt_x"/>
                                          </p:val>
                                        </p:tav>
                                      </p:tavLst>
                                    </p:anim>
                                    <p:anim calcmode="lin" valueType="num">
                                      <p:cBhvr additive="base">
                                        <p:cTn id="90" dur="2000"/>
                                        <p:tgtEl>
                                          <p:spTgt spid="18"/>
                                        </p:tgtEl>
                                        <p:attrNameLst>
                                          <p:attrName>ppt_y</p:attrName>
                                        </p:attrNameLst>
                                      </p:cBhvr>
                                      <p:tavLst>
                                        <p:tav tm="0">
                                          <p:val>
                                            <p:strVal val="ppt_y"/>
                                          </p:val>
                                        </p:tav>
                                        <p:tav tm="100000">
                                          <p:val>
                                            <p:strVal val="1+ppt_h/2"/>
                                          </p:val>
                                        </p:tav>
                                      </p:tavLst>
                                    </p:anim>
                                    <p:set>
                                      <p:cBhvr>
                                        <p:cTn id="91" dur="1" fill="hold">
                                          <p:stCondLst>
                                            <p:cond delay="1999"/>
                                          </p:stCondLst>
                                        </p:cTn>
                                        <p:tgtEl>
                                          <p:spTgt spid="18"/>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9"/>
                                        </p:tgtEl>
                                        <p:attrNameLst>
                                          <p:attrName>ppt_x</p:attrName>
                                        </p:attrNameLst>
                                      </p:cBhvr>
                                      <p:tavLst>
                                        <p:tav tm="0">
                                          <p:val>
                                            <p:strVal val="ppt_x"/>
                                          </p:val>
                                        </p:tav>
                                        <p:tav tm="100000">
                                          <p:val>
                                            <p:strVal val="ppt_x"/>
                                          </p:val>
                                        </p:tav>
                                      </p:tavLst>
                                    </p:anim>
                                    <p:anim calcmode="lin" valueType="num">
                                      <p:cBhvr additive="base">
                                        <p:cTn id="94" dur="2000"/>
                                        <p:tgtEl>
                                          <p:spTgt spid="19"/>
                                        </p:tgtEl>
                                        <p:attrNameLst>
                                          <p:attrName>ppt_y</p:attrName>
                                        </p:attrNameLst>
                                      </p:cBhvr>
                                      <p:tavLst>
                                        <p:tav tm="0">
                                          <p:val>
                                            <p:strVal val="ppt_y"/>
                                          </p:val>
                                        </p:tav>
                                        <p:tav tm="100000">
                                          <p:val>
                                            <p:strVal val="1+ppt_h/2"/>
                                          </p:val>
                                        </p:tav>
                                      </p:tavLst>
                                    </p:anim>
                                    <p:set>
                                      <p:cBhvr>
                                        <p:cTn id="95" dur="1" fill="hold">
                                          <p:stCondLst>
                                            <p:cond delay="1999"/>
                                          </p:stCondLst>
                                        </p:cTn>
                                        <p:tgtEl>
                                          <p:spTgt spid="1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20"/>
                                        </p:tgtEl>
                                        <p:attrNameLst>
                                          <p:attrName>ppt_x</p:attrName>
                                        </p:attrNameLst>
                                      </p:cBhvr>
                                      <p:tavLst>
                                        <p:tav tm="0">
                                          <p:val>
                                            <p:strVal val="ppt_x"/>
                                          </p:val>
                                        </p:tav>
                                        <p:tav tm="100000">
                                          <p:val>
                                            <p:strVal val="ppt_x"/>
                                          </p:val>
                                        </p:tav>
                                      </p:tavLst>
                                    </p:anim>
                                    <p:anim calcmode="lin" valueType="num">
                                      <p:cBhvr additive="base">
                                        <p:cTn id="98" dur="2000"/>
                                        <p:tgtEl>
                                          <p:spTgt spid="20"/>
                                        </p:tgtEl>
                                        <p:attrNameLst>
                                          <p:attrName>ppt_y</p:attrName>
                                        </p:attrNameLst>
                                      </p:cBhvr>
                                      <p:tavLst>
                                        <p:tav tm="0">
                                          <p:val>
                                            <p:strVal val="ppt_y"/>
                                          </p:val>
                                        </p:tav>
                                        <p:tav tm="100000">
                                          <p:val>
                                            <p:strVal val="1+ppt_h/2"/>
                                          </p:val>
                                        </p:tav>
                                      </p:tavLst>
                                    </p:anim>
                                    <p:set>
                                      <p:cBhvr>
                                        <p:cTn id="99" dur="1" fill="hold">
                                          <p:stCondLst>
                                            <p:cond delay="1999"/>
                                          </p:stCondLst>
                                        </p:cTn>
                                        <p:tgtEl>
                                          <p:spTgt spid="20"/>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21"/>
                                        </p:tgtEl>
                                        <p:attrNameLst>
                                          <p:attrName>ppt_x</p:attrName>
                                        </p:attrNameLst>
                                      </p:cBhvr>
                                      <p:tavLst>
                                        <p:tav tm="0">
                                          <p:val>
                                            <p:strVal val="ppt_x"/>
                                          </p:val>
                                        </p:tav>
                                        <p:tav tm="100000">
                                          <p:val>
                                            <p:strVal val="ppt_x"/>
                                          </p:val>
                                        </p:tav>
                                      </p:tavLst>
                                    </p:anim>
                                    <p:anim calcmode="lin" valueType="num">
                                      <p:cBhvr additive="base">
                                        <p:cTn id="102" dur="2000"/>
                                        <p:tgtEl>
                                          <p:spTgt spid="21"/>
                                        </p:tgtEl>
                                        <p:attrNameLst>
                                          <p:attrName>ppt_y</p:attrName>
                                        </p:attrNameLst>
                                      </p:cBhvr>
                                      <p:tavLst>
                                        <p:tav tm="0">
                                          <p:val>
                                            <p:strVal val="ppt_y"/>
                                          </p:val>
                                        </p:tav>
                                        <p:tav tm="100000">
                                          <p:val>
                                            <p:strVal val="1+ppt_h/2"/>
                                          </p:val>
                                        </p:tav>
                                      </p:tavLst>
                                    </p:anim>
                                    <p:set>
                                      <p:cBhvr>
                                        <p:cTn id="103" dur="1" fill="hold">
                                          <p:stCondLst>
                                            <p:cond delay="1999"/>
                                          </p:stCondLst>
                                        </p:cTn>
                                        <p:tgtEl>
                                          <p:spTgt spid="21"/>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22"/>
                                        </p:tgtEl>
                                        <p:attrNameLst>
                                          <p:attrName>ppt_x</p:attrName>
                                        </p:attrNameLst>
                                      </p:cBhvr>
                                      <p:tavLst>
                                        <p:tav tm="0">
                                          <p:val>
                                            <p:strVal val="ppt_x"/>
                                          </p:val>
                                        </p:tav>
                                        <p:tav tm="100000">
                                          <p:val>
                                            <p:strVal val="ppt_x"/>
                                          </p:val>
                                        </p:tav>
                                      </p:tavLst>
                                    </p:anim>
                                    <p:anim calcmode="lin" valueType="num">
                                      <p:cBhvr additive="base">
                                        <p:cTn id="106" dur="2000"/>
                                        <p:tgtEl>
                                          <p:spTgt spid="22"/>
                                        </p:tgtEl>
                                        <p:attrNameLst>
                                          <p:attrName>ppt_y</p:attrName>
                                        </p:attrNameLst>
                                      </p:cBhvr>
                                      <p:tavLst>
                                        <p:tav tm="0">
                                          <p:val>
                                            <p:strVal val="ppt_y"/>
                                          </p:val>
                                        </p:tav>
                                        <p:tav tm="100000">
                                          <p:val>
                                            <p:strVal val="1+ppt_h/2"/>
                                          </p:val>
                                        </p:tav>
                                      </p:tavLst>
                                    </p:anim>
                                    <p:set>
                                      <p:cBhvr>
                                        <p:cTn id="107" dur="1" fill="hold">
                                          <p:stCondLst>
                                            <p:cond delay="1999"/>
                                          </p:stCondLst>
                                        </p:cTn>
                                        <p:tgtEl>
                                          <p:spTgt spid="22"/>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23"/>
                                        </p:tgtEl>
                                        <p:attrNameLst>
                                          <p:attrName>ppt_x</p:attrName>
                                        </p:attrNameLst>
                                      </p:cBhvr>
                                      <p:tavLst>
                                        <p:tav tm="0">
                                          <p:val>
                                            <p:strVal val="ppt_x"/>
                                          </p:val>
                                        </p:tav>
                                        <p:tav tm="100000">
                                          <p:val>
                                            <p:strVal val="ppt_x"/>
                                          </p:val>
                                        </p:tav>
                                      </p:tavLst>
                                    </p:anim>
                                    <p:anim calcmode="lin" valueType="num">
                                      <p:cBhvr additive="base">
                                        <p:cTn id="110" dur="2000"/>
                                        <p:tgtEl>
                                          <p:spTgt spid="23"/>
                                        </p:tgtEl>
                                        <p:attrNameLst>
                                          <p:attrName>ppt_y</p:attrName>
                                        </p:attrNameLst>
                                      </p:cBhvr>
                                      <p:tavLst>
                                        <p:tav tm="0">
                                          <p:val>
                                            <p:strVal val="ppt_y"/>
                                          </p:val>
                                        </p:tav>
                                        <p:tav tm="100000">
                                          <p:val>
                                            <p:strVal val="1+ppt_h/2"/>
                                          </p:val>
                                        </p:tav>
                                      </p:tavLst>
                                    </p:anim>
                                    <p:set>
                                      <p:cBhvr>
                                        <p:cTn id="111" dur="1" fill="hold">
                                          <p:stCondLst>
                                            <p:cond delay="1999"/>
                                          </p:stCondLst>
                                        </p:cTn>
                                        <p:tgtEl>
                                          <p:spTgt spid="2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24"/>
                                        </p:tgtEl>
                                        <p:attrNameLst>
                                          <p:attrName>ppt_x</p:attrName>
                                        </p:attrNameLst>
                                      </p:cBhvr>
                                      <p:tavLst>
                                        <p:tav tm="0">
                                          <p:val>
                                            <p:strVal val="ppt_x"/>
                                          </p:val>
                                        </p:tav>
                                        <p:tav tm="100000">
                                          <p:val>
                                            <p:strVal val="ppt_x"/>
                                          </p:val>
                                        </p:tav>
                                      </p:tavLst>
                                    </p:anim>
                                    <p:anim calcmode="lin" valueType="num">
                                      <p:cBhvr additive="base">
                                        <p:cTn id="114" dur="2000"/>
                                        <p:tgtEl>
                                          <p:spTgt spid="24"/>
                                        </p:tgtEl>
                                        <p:attrNameLst>
                                          <p:attrName>ppt_y</p:attrName>
                                        </p:attrNameLst>
                                      </p:cBhvr>
                                      <p:tavLst>
                                        <p:tav tm="0">
                                          <p:val>
                                            <p:strVal val="ppt_y"/>
                                          </p:val>
                                        </p:tav>
                                        <p:tav tm="100000">
                                          <p:val>
                                            <p:strVal val="1+ppt_h/2"/>
                                          </p:val>
                                        </p:tav>
                                      </p:tavLst>
                                    </p:anim>
                                    <p:set>
                                      <p:cBhvr>
                                        <p:cTn id="115" dur="1" fill="hold">
                                          <p:stCondLst>
                                            <p:cond delay="1999"/>
                                          </p:stCondLst>
                                        </p:cTn>
                                        <p:tgtEl>
                                          <p:spTgt spid="24"/>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25"/>
                                        </p:tgtEl>
                                        <p:attrNameLst>
                                          <p:attrName>ppt_x</p:attrName>
                                        </p:attrNameLst>
                                      </p:cBhvr>
                                      <p:tavLst>
                                        <p:tav tm="0">
                                          <p:val>
                                            <p:strVal val="ppt_x"/>
                                          </p:val>
                                        </p:tav>
                                        <p:tav tm="100000">
                                          <p:val>
                                            <p:strVal val="ppt_x"/>
                                          </p:val>
                                        </p:tav>
                                      </p:tavLst>
                                    </p:anim>
                                    <p:anim calcmode="lin" valueType="num">
                                      <p:cBhvr additive="base">
                                        <p:cTn id="118" dur="2000"/>
                                        <p:tgtEl>
                                          <p:spTgt spid="25"/>
                                        </p:tgtEl>
                                        <p:attrNameLst>
                                          <p:attrName>ppt_y</p:attrName>
                                        </p:attrNameLst>
                                      </p:cBhvr>
                                      <p:tavLst>
                                        <p:tav tm="0">
                                          <p:val>
                                            <p:strVal val="ppt_y"/>
                                          </p:val>
                                        </p:tav>
                                        <p:tav tm="100000">
                                          <p:val>
                                            <p:strVal val="1+ppt_h/2"/>
                                          </p:val>
                                        </p:tav>
                                      </p:tavLst>
                                    </p:anim>
                                    <p:set>
                                      <p:cBhvr>
                                        <p:cTn id="119" dur="1" fill="hold">
                                          <p:stCondLst>
                                            <p:cond delay="1999"/>
                                          </p:stCondLst>
                                        </p:cTn>
                                        <p:tgtEl>
                                          <p:spTgt spid="25"/>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26"/>
                                        </p:tgtEl>
                                        <p:attrNameLst>
                                          <p:attrName>ppt_x</p:attrName>
                                        </p:attrNameLst>
                                      </p:cBhvr>
                                      <p:tavLst>
                                        <p:tav tm="0">
                                          <p:val>
                                            <p:strVal val="ppt_x"/>
                                          </p:val>
                                        </p:tav>
                                        <p:tav tm="100000">
                                          <p:val>
                                            <p:strVal val="ppt_x"/>
                                          </p:val>
                                        </p:tav>
                                      </p:tavLst>
                                    </p:anim>
                                    <p:anim calcmode="lin" valueType="num">
                                      <p:cBhvr additive="base">
                                        <p:cTn id="122" dur="2000"/>
                                        <p:tgtEl>
                                          <p:spTgt spid="26"/>
                                        </p:tgtEl>
                                        <p:attrNameLst>
                                          <p:attrName>ppt_y</p:attrName>
                                        </p:attrNameLst>
                                      </p:cBhvr>
                                      <p:tavLst>
                                        <p:tav tm="0">
                                          <p:val>
                                            <p:strVal val="ppt_y"/>
                                          </p:val>
                                        </p:tav>
                                        <p:tav tm="100000">
                                          <p:val>
                                            <p:strVal val="1+ppt_h/2"/>
                                          </p:val>
                                        </p:tav>
                                      </p:tavLst>
                                    </p:anim>
                                    <p:set>
                                      <p:cBhvr>
                                        <p:cTn id="123" dur="1" fill="hold">
                                          <p:stCondLst>
                                            <p:cond delay="1999"/>
                                          </p:stCondLst>
                                        </p:cTn>
                                        <p:tgtEl>
                                          <p:spTgt spid="26"/>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27"/>
                                        </p:tgtEl>
                                        <p:attrNameLst>
                                          <p:attrName>ppt_x</p:attrName>
                                        </p:attrNameLst>
                                      </p:cBhvr>
                                      <p:tavLst>
                                        <p:tav tm="0">
                                          <p:val>
                                            <p:strVal val="ppt_x"/>
                                          </p:val>
                                        </p:tav>
                                        <p:tav tm="100000">
                                          <p:val>
                                            <p:strVal val="ppt_x"/>
                                          </p:val>
                                        </p:tav>
                                      </p:tavLst>
                                    </p:anim>
                                    <p:anim calcmode="lin" valueType="num">
                                      <p:cBhvr additive="base">
                                        <p:cTn id="126" dur="2000"/>
                                        <p:tgtEl>
                                          <p:spTgt spid="27"/>
                                        </p:tgtEl>
                                        <p:attrNameLst>
                                          <p:attrName>ppt_y</p:attrName>
                                        </p:attrNameLst>
                                      </p:cBhvr>
                                      <p:tavLst>
                                        <p:tav tm="0">
                                          <p:val>
                                            <p:strVal val="ppt_y"/>
                                          </p:val>
                                        </p:tav>
                                        <p:tav tm="100000">
                                          <p:val>
                                            <p:strVal val="1+ppt_h/2"/>
                                          </p:val>
                                        </p:tav>
                                      </p:tavLst>
                                    </p:anim>
                                    <p:set>
                                      <p:cBhvr>
                                        <p:cTn id="127" dur="1" fill="hold">
                                          <p:stCondLst>
                                            <p:cond delay="1999"/>
                                          </p:stCondLst>
                                        </p:cTn>
                                        <p:tgtEl>
                                          <p:spTgt spid="27"/>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16"/>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2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22"/>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2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26"/>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7"/>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9"/>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21"/>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23"/>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25"/>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27"/>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D1E8"/>
            </a:gs>
            <a:gs pos="50000">
              <a:srgbClr val="009999">
                <a:shade val="67500"/>
                <a:satMod val="115000"/>
              </a:srgbClr>
            </a:gs>
            <a:gs pos="100000">
              <a:srgbClr val="0099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435440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00562" y="0"/>
            <a:ext cx="1571636" cy="857224"/>
          </a:xfrm>
          <a:prstGeom prst="rect">
            <a:avLst/>
          </a:prstGeom>
          <a:effectLst>
            <a:reflection blurRad="6350" stA="50000" endA="300" endPos="90000" dir="5400000" sy="-100000" algn="bl" rotWithShape="0"/>
          </a:effectLst>
        </p:spPr>
      </p:pic>
      <p:pic>
        <p:nvPicPr>
          <p:cNvPr id="5" name="4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00364" y="0"/>
            <a:ext cx="1571636" cy="857224"/>
          </a:xfrm>
          <a:prstGeom prst="rect">
            <a:avLst/>
          </a:prstGeom>
          <a:effectLst>
            <a:reflection blurRad="6350" stA="50000" endA="300" endPos="90000" dir="5400000" sy="-100000" algn="bl" rotWithShape="0"/>
          </a:effectLst>
        </p:spPr>
      </p:pic>
      <p:pic>
        <p:nvPicPr>
          <p:cNvPr id="6" name="5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286644" y="0"/>
            <a:ext cx="1571636" cy="857224"/>
          </a:xfrm>
          <a:prstGeom prst="rect">
            <a:avLst/>
          </a:prstGeom>
          <a:effectLst>
            <a:reflection blurRad="6350" stA="50000" endA="300" endPos="90000" dir="5400000" sy="-100000" algn="bl" rotWithShape="0"/>
          </a:effectLst>
        </p:spPr>
      </p:pic>
      <p:pic>
        <p:nvPicPr>
          <p:cNvPr id="7" name="6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786446" y="0"/>
            <a:ext cx="1571636" cy="857224"/>
          </a:xfrm>
          <a:prstGeom prst="rect">
            <a:avLst/>
          </a:prstGeom>
          <a:effectLst>
            <a:reflection blurRad="6350" stA="50000" endA="300" endPos="90000" dir="5400000" sy="-100000" algn="bl" rotWithShape="0"/>
          </a:effectLst>
        </p:spPr>
      </p:pic>
      <p:pic>
        <p:nvPicPr>
          <p:cNvPr id="8" name="7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14480" y="0"/>
            <a:ext cx="1571636" cy="857224"/>
          </a:xfrm>
          <a:prstGeom prst="rect">
            <a:avLst/>
          </a:prstGeom>
          <a:effectLst>
            <a:reflection blurRad="6350" stA="50000" endA="300" endPos="90000" dir="5400000" sy="-100000" algn="bl" rotWithShape="0"/>
          </a:effectLst>
        </p:spPr>
      </p:pic>
      <p:pic>
        <p:nvPicPr>
          <p:cNvPr id="9" name="8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14282" y="0"/>
            <a:ext cx="1571636" cy="857224"/>
          </a:xfrm>
          <a:prstGeom prst="rect">
            <a:avLst/>
          </a:prstGeom>
          <a:effectLst>
            <a:reflection blurRad="6350" stA="50000" endA="300" endPos="90000" dir="5400000" sy="-100000" algn="bl" rotWithShape="0"/>
          </a:effectLst>
        </p:spPr>
      </p:pic>
      <p:pic>
        <p:nvPicPr>
          <p:cNvPr id="10" name="9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00562" y="714362"/>
            <a:ext cx="1571636" cy="857224"/>
          </a:xfrm>
          <a:prstGeom prst="rect">
            <a:avLst/>
          </a:prstGeom>
          <a:effectLst>
            <a:reflection blurRad="6350" stA="50000" endA="300" endPos="90000" dir="5400000" sy="-100000" algn="bl" rotWithShape="0"/>
          </a:effectLst>
        </p:spPr>
      </p:pic>
      <p:pic>
        <p:nvPicPr>
          <p:cNvPr id="11" name="10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00364" y="714362"/>
            <a:ext cx="1571636" cy="857224"/>
          </a:xfrm>
          <a:prstGeom prst="rect">
            <a:avLst/>
          </a:prstGeom>
          <a:effectLst>
            <a:reflection blurRad="6350" stA="50000" endA="300" endPos="90000" dir="5400000" sy="-100000" algn="bl" rotWithShape="0"/>
          </a:effectLst>
        </p:spPr>
      </p:pic>
      <p:pic>
        <p:nvPicPr>
          <p:cNvPr id="12" name="11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286644" y="714362"/>
            <a:ext cx="1571636" cy="857224"/>
          </a:xfrm>
          <a:prstGeom prst="rect">
            <a:avLst/>
          </a:prstGeom>
          <a:effectLst>
            <a:reflection blurRad="6350" stA="50000" endA="300" endPos="90000" dir="5400000" sy="-100000" algn="bl" rotWithShape="0"/>
          </a:effectLst>
        </p:spPr>
      </p:pic>
      <p:pic>
        <p:nvPicPr>
          <p:cNvPr id="13" name="12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786446" y="714362"/>
            <a:ext cx="1571636" cy="857224"/>
          </a:xfrm>
          <a:prstGeom prst="rect">
            <a:avLst/>
          </a:prstGeom>
          <a:effectLst>
            <a:reflection blurRad="6350" stA="50000" endA="300" endPos="90000" dir="5400000" sy="-100000" algn="bl" rotWithShape="0"/>
          </a:effectLst>
        </p:spPr>
      </p:pic>
      <p:pic>
        <p:nvPicPr>
          <p:cNvPr id="14" name="13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14480" y="714362"/>
            <a:ext cx="1571636" cy="857224"/>
          </a:xfrm>
          <a:prstGeom prst="rect">
            <a:avLst/>
          </a:prstGeom>
          <a:effectLst>
            <a:reflection blurRad="6350" stA="50000" endA="300" endPos="90000" dir="5400000" sy="-100000" algn="bl" rotWithShape="0"/>
          </a:effectLst>
        </p:spPr>
      </p:pic>
      <p:pic>
        <p:nvPicPr>
          <p:cNvPr id="15" name="14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14282" y="714362"/>
            <a:ext cx="1571636" cy="857224"/>
          </a:xfrm>
          <a:prstGeom prst="rect">
            <a:avLst/>
          </a:prstGeom>
          <a:effectLst>
            <a:reflection blurRad="6350" stA="50000" endA="300" endPos="90000" dir="5400000" sy="-100000" algn="bl" rotWithShape="0"/>
          </a:effectLst>
        </p:spPr>
      </p:pic>
      <p:pic>
        <p:nvPicPr>
          <p:cNvPr id="16" name="15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72000" y="1428760"/>
            <a:ext cx="1571636" cy="857224"/>
          </a:xfrm>
          <a:prstGeom prst="rect">
            <a:avLst/>
          </a:prstGeom>
          <a:effectLst>
            <a:reflection blurRad="6350" stA="50000" endA="300" endPos="90000" dir="5400000" sy="-100000" algn="bl" rotWithShape="0"/>
          </a:effectLst>
        </p:spPr>
      </p:pic>
      <p:pic>
        <p:nvPicPr>
          <p:cNvPr id="17" name="16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71802" y="1428760"/>
            <a:ext cx="1571636" cy="857224"/>
          </a:xfrm>
          <a:prstGeom prst="rect">
            <a:avLst/>
          </a:prstGeom>
          <a:effectLst>
            <a:reflection blurRad="6350" stA="50000" endA="300" endPos="90000" dir="5400000" sy="-100000" algn="bl" rotWithShape="0"/>
          </a:effectLst>
        </p:spPr>
      </p:pic>
      <p:pic>
        <p:nvPicPr>
          <p:cNvPr id="18" name="17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358082" y="1428760"/>
            <a:ext cx="1571636" cy="857224"/>
          </a:xfrm>
          <a:prstGeom prst="rect">
            <a:avLst/>
          </a:prstGeom>
          <a:effectLst>
            <a:reflection blurRad="6350" stA="50000" endA="300" endPos="90000" dir="5400000" sy="-100000" algn="bl" rotWithShape="0"/>
          </a:effectLst>
        </p:spPr>
      </p:pic>
      <p:pic>
        <p:nvPicPr>
          <p:cNvPr id="19" name="18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1428760"/>
            <a:ext cx="1571636" cy="857224"/>
          </a:xfrm>
          <a:prstGeom prst="rect">
            <a:avLst/>
          </a:prstGeom>
          <a:effectLst>
            <a:reflection blurRad="6350" stA="50000" endA="300" endPos="90000" dir="5400000" sy="-100000" algn="bl" rotWithShape="0"/>
          </a:effectLst>
        </p:spPr>
      </p:pic>
      <p:pic>
        <p:nvPicPr>
          <p:cNvPr id="20" name="19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1428760"/>
            <a:ext cx="1571636" cy="857224"/>
          </a:xfrm>
          <a:prstGeom prst="rect">
            <a:avLst/>
          </a:prstGeom>
          <a:effectLst>
            <a:reflection blurRad="6350" stA="50000" endA="300" endPos="90000" dir="5400000" sy="-100000" algn="bl" rotWithShape="0"/>
          </a:effectLst>
        </p:spPr>
      </p:pic>
      <p:pic>
        <p:nvPicPr>
          <p:cNvPr id="21" name="20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85720" y="1428760"/>
            <a:ext cx="1571636" cy="857224"/>
          </a:xfrm>
          <a:prstGeom prst="rect">
            <a:avLst/>
          </a:prstGeom>
          <a:effectLst>
            <a:reflection blurRad="6350" stA="50000" endA="300" endPos="90000" dir="5400000" sy="-100000" algn="bl" rotWithShape="0"/>
          </a:effectLst>
        </p:spPr>
      </p:pic>
      <p:pic>
        <p:nvPicPr>
          <p:cNvPr id="22" name="21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72000" y="2143122"/>
            <a:ext cx="1571636" cy="857224"/>
          </a:xfrm>
          <a:prstGeom prst="rect">
            <a:avLst/>
          </a:prstGeom>
          <a:effectLst>
            <a:reflection blurRad="6350" stA="50000" endA="300" endPos="90000" dir="5400000" sy="-100000" algn="bl" rotWithShape="0"/>
          </a:effectLst>
        </p:spPr>
      </p:pic>
      <p:pic>
        <p:nvPicPr>
          <p:cNvPr id="23" name="22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71802" y="2143122"/>
            <a:ext cx="1571636" cy="857224"/>
          </a:xfrm>
          <a:prstGeom prst="rect">
            <a:avLst/>
          </a:prstGeom>
          <a:effectLst>
            <a:reflection blurRad="6350" stA="50000" endA="300" endPos="90000" dir="5400000" sy="-100000" algn="bl" rotWithShape="0"/>
          </a:effectLst>
        </p:spPr>
      </p:pic>
      <p:pic>
        <p:nvPicPr>
          <p:cNvPr id="24" name="23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358082" y="2143122"/>
            <a:ext cx="1571636" cy="857224"/>
          </a:xfrm>
          <a:prstGeom prst="rect">
            <a:avLst/>
          </a:prstGeom>
          <a:effectLst>
            <a:reflection blurRad="6350" stA="50000" endA="300" endPos="90000" dir="5400000" sy="-100000" algn="bl" rotWithShape="0"/>
          </a:effectLst>
        </p:spPr>
      </p:pic>
      <p:pic>
        <p:nvPicPr>
          <p:cNvPr id="25" name="24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2143122"/>
            <a:ext cx="1571636" cy="857224"/>
          </a:xfrm>
          <a:prstGeom prst="rect">
            <a:avLst/>
          </a:prstGeom>
          <a:effectLst>
            <a:reflection blurRad="6350" stA="50000" endA="300" endPos="90000" dir="5400000" sy="-100000" algn="bl" rotWithShape="0"/>
          </a:effectLst>
        </p:spPr>
      </p:pic>
      <p:pic>
        <p:nvPicPr>
          <p:cNvPr id="26" name="25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2143122"/>
            <a:ext cx="1571636" cy="857224"/>
          </a:xfrm>
          <a:prstGeom prst="rect">
            <a:avLst/>
          </a:prstGeom>
          <a:effectLst>
            <a:reflection blurRad="6350" stA="50000" endA="300" endPos="90000" dir="5400000" sy="-100000" algn="bl" rotWithShape="0"/>
          </a:effectLst>
        </p:spPr>
      </p:pic>
      <p:pic>
        <p:nvPicPr>
          <p:cNvPr id="27" name="26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85720" y="2143122"/>
            <a:ext cx="1571636" cy="857224"/>
          </a:xfrm>
          <a:prstGeom prst="rect">
            <a:avLst/>
          </a:prstGeom>
          <a:effectLst>
            <a:reflection blurRad="6350" stA="50000" endA="300" endPos="90000" dir="5400000" sy="-100000" algn="bl" rotWithShape="0"/>
          </a:effectLst>
        </p:spPr>
      </p:pic>
      <p:pic>
        <p:nvPicPr>
          <p:cNvPr id="28" name="27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72000" y="2786082"/>
            <a:ext cx="1571636" cy="857224"/>
          </a:xfrm>
          <a:prstGeom prst="rect">
            <a:avLst/>
          </a:prstGeom>
          <a:effectLst>
            <a:reflection blurRad="6350" stA="50000" endA="300" endPos="90000" dir="5400000" sy="-100000" algn="bl" rotWithShape="0"/>
          </a:effectLst>
        </p:spPr>
      </p:pic>
      <p:pic>
        <p:nvPicPr>
          <p:cNvPr id="29" name="28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71802" y="2786082"/>
            <a:ext cx="1571636" cy="857224"/>
          </a:xfrm>
          <a:prstGeom prst="rect">
            <a:avLst/>
          </a:prstGeom>
          <a:effectLst>
            <a:reflection blurRad="6350" stA="50000" endA="300" endPos="90000" dir="5400000" sy="-100000" algn="bl" rotWithShape="0"/>
          </a:effectLst>
        </p:spPr>
      </p:pic>
      <p:pic>
        <p:nvPicPr>
          <p:cNvPr id="30" name="29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358082" y="2786082"/>
            <a:ext cx="1571636" cy="857224"/>
          </a:xfrm>
          <a:prstGeom prst="rect">
            <a:avLst/>
          </a:prstGeom>
          <a:effectLst>
            <a:reflection blurRad="6350" stA="50000" endA="300" endPos="90000" dir="5400000" sy="-100000" algn="bl" rotWithShape="0"/>
          </a:effectLst>
        </p:spPr>
      </p:pic>
      <p:pic>
        <p:nvPicPr>
          <p:cNvPr id="31" name="30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2786082"/>
            <a:ext cx="1571636" cy="857224"/>
          </a:xfrm>
          <a:prstGeom prst="rect">
            <a:avLst/>
          </a:prstGeom>
          <a:effectLst>
            <a:reflection blurRad="6350" stA="50000" endA="300" endPos="90000" dir="5400000" sy="-100000" algn="bl" rotWithShape="0"/>
          </a:effectLst>
        </p:spPr>
      </p:pic>
      <p:pic>
        <p:nvPicPr>
          <p:cNvPr id="32" name="31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2786082"/>
            <a:ext cx="1571636" cy="857224"/>
          </a:xfrm>
          <a:prstGeom prst="rect">
            <a:avLst/>
          </a:prstGeom>
          <a:effectLst>
            <a:reflection blurRad="6350" stA="50000" endA="300" endPos="90000" dir="5400000" sy="-100000" algn="bl" rotWithShape="0"/>
          </a:effectLst>
        </p:spPr>
      </p:pic>
      <p:pic>
        <p:nvPicPr>
          <p:cNvPr id="33" name="32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85720" y="2786082"/>
            <a:ext cx="1571636" cy="857224"/>
          </a:xfrm>
          <a:prstGeom prst="rect">
            <a:avLst/>
          </a:prstGeom>
          <a:effectLst>
            <a:reflection blurRad="6350" stA="50000" endA="300" endPos="90000" dir="5400000" sy="-100000" algn="bl" rotWithShape="0"/>
          </a:effectLst>
        </p:spPr>
      </p:pic>
      <p:pic>
        <p:nvPicPr>
          <p:cNvPr id="34" name="33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72000" y="3500444"/>
            <a:ext cx="1571636" cy="857224"/>
          </a:xfrm>
          <a:prstGeom prst="rect">
            <a:avLst/>
          </a:prstGeom>
          <a:effectLst>
            <a:reflection blurRad="6350" stA="50000" endA="300" endPos="90000" dir="5400000" sy="-100000" algn="bl" rotWithShape="0"/>
          </a:effectLst>
        </p:spPr>
      </p:pic>
      <p:pic>
        <p:nvPicPr>
          <p:cNvPr id="35" name="34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71802" y="3500444"/>
            <a:ext cx="1571636" cy="857224"/>
          </a:xfrm>
          <a:prstGeom prst="rect">
            <a:avLst/>
          </a:prstGeom>
          <a:effectLst>
            <a:reflection blurRad="6350" stA="50000" endA="300" endPos="90000" dir="5400000" sy="-100000" algn="bl" rotWithShape="0"/>
          </a:effectLst>
        </p:spPr>
      </p:pic>
      <p:pic>
        <p:nvPicPr>
          <p:cNvPr id="36" name="35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358082" y="3500444"/>
            <a:ext cx="1571636" cy="857224"/>
          </a:xfrm>
          <a:prstGeom prst="rect">
            <a:avLst/>
          </a:prstGeom>
          <a:effectLst>
            <a:reflection blurRad="6350" stA="50000" endA="300" endPos="90000" dir="5400000" sy="-100000" algn="bl" rotWithShape="0"/>
          </a:effectLst>
        </p:spPr>
      </p:pic>
      <p:pic>
        <p:nvPicPr>
          <p:cNvPr id="37" name="36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3500444"/>
            <a:ext cx="1571636" cy="857224"/>
          </a:xfrm>
          <a:prstGeom prst="rect">
            <a:avLst/>
          </a:prstGeom>
          <a:effectLst>
            <a:reflection blurRad="6350" stA="50000" endA="300" endPos="90000" dir="5400000" sy="-100000" algn="bl" rotWithShape="0"/>
          </a:effectLst>
        </p:spPr>
      </p:pic>
      <p:pic>
        <p:nvPicPr>
          <p:cNvPr id="38" name="37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3500444"/>
            <a:ext cx="1571636" cy="857224"/>
          </a:xfrm>
          <a:prstGeom prst="rect">
            <a:avLst/>
          </a:prstGeom>
          <a:effectLst>
            <a:reflection blurRad="6350" stA="50000" endA="300" endPos="90000" dir="5400000" sy="-100000" algn="bl" rotWithShape="0"/>
          </a:effectLst>
        </p:spPr>
      </p:pic>
      <p:pic>
        <p:nvPicPr>
          <p:cNvPr id="39" name="38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85720" y="3500444"/>
            <a:ext cx="1571636" cy="857224"/>
          </a:xfrm>
          <a:prstGeom prst="rect">
            <a:avLst/>
          </a:prstGeom>
          <a:effectLst>
            <a:reflection blurRad="6350" stA="50000" endA="300" endPos="90000" dir="5400000" sy="-100000" algn="bl" rotWithShape="0"/>
          </a:effectLst>
        </p:spPr>
      </p:pic>
      <p:pic>
        <p:nvPicPr>
          <p:cNvPr id="40" name="39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4572000" y="4286276"/>
            <a:ext cx="1571636" cy="857224"/>
          </a:xfrm>
          <a:prstGeom prst="rect">
            <a:avLst/>
          </a:prstGeom>
          <a:effectLst>
            <a:reflection blurRad="6350" stA="50000" endA="300" endPos="90000" dir="5400000" sy="-100000" algn="bl" rotWithShape="0"/>
          </a:effectLst>
        </p:spPr>
      </p:pic>
      <p:pic>
        <p:nvPicPr>
          <p:cNvPr id="41" name="40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3071802" y="4286276"/>
            <a:ext cx="1571636" cy="857224"/>
          </a:xfrm>
          <a:prstGeom prst="rect">
            <a:avLst/>
          </a:prstGeom>
          <a:effectLst>
            <a:reflection blurRad="6350" stA="50000" endA="300" endPos="90000" dir="5400000" sy="-100000" algn="bl" rotWithShape="0"/>
          </a:effectLst>
        </p:spPr>
      </p:pic>
      <p:pic>
        <p:nvPicPr>
          <p:cNvPr id="42" name="41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7358082" y="4286276"/>
            <a:ext cx="1571636" cy="857224"/>
          </a:xfrm>
          <a:prstGeom prst="rect">
            <a:avLst/>
          </a:prstGeom>
          <a:effectLst>
            <a:reflection blurRad="6350" stA="50000" endA="300" endPos="90000" dir="5400000" sy="-100000" algn="bl" rotWithShape="0"/>
          </a:effectLst>
        </p:spPr>
      </p:pic>
      <p:pic>
        <p:nvPicPr>
          <p:cNvPr id="43" name="42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5857884" y="4286276"/>
            <a:ext cx="1571636" cy="857224"/>
          </a:xfrm>
          <a:prstGeom prst="rect">
            <a:avLst/>
          </a:prstGeom>
          <a:effectLst>
            <a:reflection blurRad="6350" stA="50000" endA="300" endPos="90000" dir="5400000" sy="-100000" algn="bl" rotWithShape="0"/>
          </a:effectLst>
        </p:spPr>
      </p:pic>
      <p:pic>
        <p:nvPicPr>
          <p:cNvPr id="44" name="43 Imagen" descr="f51def6e470d199929e803dae618e010-l--neas-de-colores-del-arco-iris-by-vexels.png"/>
          <p:cNvPicPr>
            <a:picLocks noChangeAspect="1"/>
          </p:cNvPicPr>
          <p:nvPr/>
        </p:nvPicPr>
        <p:blipFill>
          <a:blip r:embed="rId3">
            <a:duotone>
              <a:prstClr val="black"/>
              <a:srgbClr val="CC3399">
                <a:tint val="45000"/>
                <a:satMod val="400000"/>
              </a:srgbClr>
            </a:duotone>
            <a:lum contrast="40000"/>
          </a:blip>
          <a:srcRect t="22727" b="22729"/>
          <a:stretch>
            <a:fillRect/>
          </a:stretch>
        </p:blipFill>
        <p:spPr>
          <a:xfrm rot="10800000">
            <a:off x="1785918" y="4286276"/>
            <a:ext cx="1571636" cy="857224"/>
          </a:xfrm>
          <a:prstGeom prst="rect">
            <a:avLst/>
          </a:prstGeom>
          <a:effectLst>
            <a:reflection blurRad="6350" stA="50000" endA="300" endPos="90000" dir="5400000" sy="-100000" algn="bl" rotWithShape="0"/>
          </a:effectLst>
        </p:spPr>
      </p:pic>
      <p:pic>
        <p:nvPicPr>
          <p:cNvPr id="45" name="44 Imagen" descr="f51def6e470d199929e803dae618e010-l--neas-de-colores-del-arco-iris-by-vexels.png"/>
          <p:cNvPicPr>
            <a:picLocks noChangeAspect="1"/>
          </p:cNvPicPr>
          <p:nvPr/>
        </p:nvPicPr>
        <p:blipFill>
          <a:blip r:embed="rId3">
            <a:duotone>
              <a:prstClr val="black"/>
              <a:schemeClr val="accent5">
                <a:tint val="45000"/>
                <a:satMod val="400000"/>
              </a:schemeClr>
            </a:duotone>
            <a:lum contrast="40000"/>
          </a:blip>
          <a:srcRect t="22727" b="22729"/>
          <a:stretch>
            <a:fillRect/>
          </a:stretch>
        </p:blipFill>
        <p:spPr>
          <a:xfrm rot="10800000">
            <a:off x="285720" y="4286276"/>
            <a:ext cx="1571636" cy="857224"/>
          </a:xfrm>
          <a:prstGeom prst="rect">
            <a:avLst/>
          </a:prstGeom>
          <a:effectLst>
            <a:reflection blurRad="6350" stA="50000" endA="300" endPos="90000" dir="5400000" sy="-100000" algn="bl" rotWithShape="0"/>
          </a:effectLst>
        </p:spPr>
      </p:pic>
      <p:sp>
        <p:nvSpPr>
          <p:cNvPr id="46" name="45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1+#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1+#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1+#ppt_w/2"/>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1+#ppt_w/2"/>
                                          </p:val>
                                        </p:tav>
                                        <p:tav tm="100000">
                                          <p:val>
                                            <p:strVal val="#ppt_x"/>
                                          </p:val>
                                        </p:tav>
                                      </p:tavLst>
                                    </p:anim>
                                    <p:anim calcmode="lin" valueType="num">
                                      <p:cBhvr additive="base">
                                        <p:cTn id="62" dur="2000" fill="hold"/>
                                        <p:tgtEl>
                                          <p:spTgt spid="3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1+#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2000" fill="hold"/>
                                        <p:tgtEl>
                                          <p:spTgt spid="35"/>
                                        </p:tgtEl>
                                        <p:attrNameLst>
                                          <p:attrName>ppt_x</p:attrName>
                                        </p:attrNameLst>
                                      </p:cBhvr>
                                      <p:tavLst>
                                        <p:tav tm="0">
                                          <p:val>
                                            <p:strVal val="1+#ppt_w/2"/>
                                          </p:val>
                                        </p:tav>
                                        <p:tav tm="100000">
                                          <p:val>
                                            <p:strVal val="#ppt_x"/>
                                          </p:val>
                                        </p:tav>
                                      </p:tavLst>
                                    </p:anim>
                                    <p:anim calcmode="lin" valueType="num">
                                      <p:cBhvr additive="base">
                                        <p:cTn id="70" dur="20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000" fill="hold"/>
                                        <p:tgtEl>
                                          <p:spTgt spid="38"/>
                                        </p:tgtEl>
                                        <p:attrNameLst>
                                          <p:attrName>ppt_x</p:attrName>
                                        </p:attrNameLst>
                                      </p:cBhvr>
                                      <p:tavLst>
                                        <p:tav tm="0">
                                          <p:val>
                                            <p:strVal val="1+#ppt_w/2"/>
                                          </p:val>
                                        </p:tav>
                                        <p:tav tm="100000">
                                          <p:val>
                                            <p:strVal val="#ppt_x"/>
                                          </p:val>
                                        </p:tav>
                                      </p:tavLst>
                                    </p:anim>
                                    <p:anim calcmode="lin" valueType="num">
                                      <p:cBhvr additive="base">
                                        <p:cTn id="74" dur="2000" fill="hold"/>
                                        <p:tgtEl>
                                          <p:spTgt spid="38"/>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2000" fill="hold"/>
                                        <p:tgtEl>
                                          <p:spTgt spid="39"/>
                                        </p:tgtEl>
                                        <p:attrNameLst>
                                          <p:attrName>ppt_x</p:attrName>
                                        </p:attrNameLst>
                                      </p:cBhvr>
                                      <p:tavLst>
                                        <p:tav tm="0">
                                          <p:val>
                                            <p:strVal val="1+#ppt_w/2"/>
                                          </p:val>
                                        </p:tav>
                                        <p:tav tm="100000">
                                          <p:val>
                                            <p:strVal val="#ppt_x"/>
                                          </p:val>
                                        </p:tav>
                                      </p:tavLst>
                                    </p:anim>
                                    <p:anim calcmode="lin" valueType="num">
                                      <p:cBhvr additive="base">
                                        <p:cTn id="78" dur="20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41"/>
                                        </p:tgtEl>
                                        <p:attrNameLst>
                                          <p:attrName>style.visibility</p:attrName>
                                        </p:attrNameLst>
                                      </p:cBhvr>
                                      <p:to>
                                        <p:strVal val="visible"/>
                                      </p:to>
                                    </p:set>
                                    <p:anim calcmode="lin" valueType="num">
                                      <p:cBhvr additive="base">
                                        <p:cTn id="81" dur="2000" fill="hold"/>
                                        <p:tgtEl>
                                          <p:spTgt spid="41"/>
                                        </p:tgtEl>
                                        <p:attrNameLst>
                                          <p:attrName>ppt_x</p:attrName>
                                        </p:attrNameLst>
                                      </p:cBhvr>
                                      <p:tavLst>
                                        <p:tav tm="0">
                                          <p:val>
                                            <p:strVal val="1+#ppt_w/2"/>
                                          </p:val>
                                        </p:tav>
                                        <p:tav tm="100000">
                                          <p:val>
                                            <p:strVal val="#ppt_x"/>
                                          </p:val>
                                        </p:tav>
                                      </p:tavLst>
                                    </p:anim>
                                    <p:anim calcmode="lin" valueType="num">
                                      <p:cBhvr additive="base">
                                        <p:cTn id="82" dur="2000" fill="hold"/>
                                        <p:tgtEl>
                                          <p:spTgt spid="41"/>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44"/>
                                        </p:tgtEl>
                                        <p:attrNameLst>
                                          <p:attrName>style.visibility</p:attrName>
                                        </p:attrNameLst>
                                      </p:cBhvr>
                                      <p:to>
                                        <p:strVal val="visible"/>
                                      </p:to>
                                    </p:set>
                                    <p:anim calcmode="lin" valueType="num">
                                      <p:cBhvr additive="base">
                                        <p:cTn id="85" dur="2000" fill="hold"/>
                                        <p:tgtEl>
                                          <p:spTgt spid="44"/>
                                        </p:tgtEl>
                                        <p:attrNameLst>
                                          <p:attrName>ppt_x</p:attrName>
                                        </p:attrNameLst>
                                      </p:cBhvr>
                                      <p:tavLst>
                                        <p:tav tm="0">
                                          <p:val>
                                            <p:strVal val="1+#ppt_w/2"/>
                                          </p:val>
                                        </p:tav>
                                        <p:tav tm="100000">
                                          <p:val>
                                            <p:strVal val="#ppt_x"/>
                                          </p:val>
                                        </p:tav>
                                      </p:tavLst>
                                    </p:anim>
                                    <p:anim calcmode="lin" valueType="num">
                                      <p:cBhvr additive="base">
                                        <p:cTn id="86" dur="2000" fill="hold"/>
                                        <p:tgtEl>
                                          <p:spTgt spid="44"/>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45"/>
                                        </p:tgtEl>
                                        <p:attrNameLst>
                                          <p:attrName>style.visibility</p:attrName>
                                        </p:attrNameLst>
                                      </p:cBhvr>
                                      <p:to>
                                        <p:strVal val="visible"/>
                                      </p:to>
                                    </p:set>
                                    <p:anim calcmode="lin" valueType="num">
                                      <p:cBhvr additive="base">
                                        <p:cTn id="89" dur="2000" fill="hold"/>
                                        <p:tgtEl>
                                          <p:spTgt spid="45"/>
                                        </p:tgtEl>
                                        <p:attrNameLst>
                                          <p:attrName>ppt_x</p:attrName>
                                        </p:attrNameLst>
                                      </p:cBhvr>
                                      <p:tavLst>
                                        <p:tav tm="0">
                                          <p:val>
                                            <p:strVal val="1+#ppt_w/2"/>
                                          </p:val>
                                        </p:tav>
                                        <p:tav tm="100000">
                                          <p:val>
                                            <p:strVal val="#ppt_x"/>
                                          </p:val>
                                        </p:tav>
                                      </p:tavLst>
                                    </p:anim>
                                    <p:anim calcmode="lin" valueType="num">
                                      <p:cBhvr additive="base">
                                        <p:cTn id="90" dur="2000" fill="hold"/>
                                        <p:tgtEl>
                                          <p:spTgt spid="4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0-#ppt_w/2"/>
                                          </p:val>
                                        </p:tav>
                                        <p:tav tm="100000">
                                          <p:val>
                                            <p:strVal val="#ppt_x"/>
                                          </p:val>
                                        </p:tav>
                                      </p:tavLst>
                                    </p:anim>
                                    <p:anim calcmode="lin" valueType="num">
                                      <p:cBhvr additive="base">
                                        <p:cTn id="94" dur="2000" fill="hold"/>
                                        <p:tgtEl>
                                          <p:spTgt spid="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0-#ppt_w/2"/>
                                          </p:val>
                                        </p:tav>
                                        <p:tav tm="100000">
                                          <p:val>
                                            <p:strVal val="#ppt_x"/>
                                          </p:val>
                                        </p:tav>
                                      </p:tavLst>
                                    </p:anim>
                                    <p:anim calcmode="lin" valueType="num">
                                      <p:cBhvr additive="base">
                                        <p:cTn id="98" dur="2000" fill="hold"/>
                                        <p:tgtEl>
                                          <p:spTgt spid="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7"/>
                                        </p:tgtEl>
                                        <p:attrNameLst>
                                          <p:attrName>style.visibility</p:attrName>
                                        </p:attrNameLst>
                                      </p:cBhvr>
                                      <p:to>
                                        <p:strVal val="visible"/>
                                      </p:to>
                                    </p:set>
                                    <p:anim calcmode="lin" valueType="num">
                                      <p:cBhvr additive="base">
                                        <p:cTn id="101" dur="2000" fill="hold"/>
                                        <p:tgtEl>
                                          <p:spTgt spid="7"/>
                                        </p:tgtEl>
                                        <p:attrNameLst>
                                          <p:attrName>ppt_x</p:attrName>
                                        </p:attrNameLst>
                                      </p:cBhvr>
                                      <p:tavLst>
                                        <p:tav tm="0">
                                          <p:val>
                                            <p:strVal val="0-#ppt_w/2"/>
                                          </p:val>
                                        </p:tav>
                                        <p:tav tm="100000">
                                          <p:val>
                                            <p:strVal val="#ppt_x"/>
                                          </p:val>
                                        </p:tav>
                                      </p:tavLst>
                                    </p:anim>
                                    <p:anim calcmode="lin" valueType="num">
                                      <p:cBhvr additive="base">
                                        <p:cTn id="102" dur="2000" fill="hold"/>
                                        <p:tgtEl>
                                          <p:spTgt spid="7"/>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0-#ppt_w/2"/>
                                          </p:val>
                                        </p:tav>
                                        <p:tav tm="100000">
                                          <p:val>
                                            <p:strVal val="#ppt_x"/>
                                          </p:val>
                                        </p:tav>
                                      </p:tavLst>
                                    </p:anim>
                                    <p:anim calcmode="lin" valueType="num">
                                      <p:cBhvr additive="base">
                                        <p:cTn id="110" dur="2000" fill="hold"/>
                                        <p:tgtEl>
                                          <p:spTgt spid="12"/>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additive="base">
                                        <p:cTn id="113" dur="2000" fill="hold"/>
                                        <p:tgtEl>
                                          <p:spTgt spid="13"/>
                                        </p:tgtEl>
                                        <p:attrNameLst>
                                          <p:attrName>ppt_x</p:attrName>
                                        </p:attrNameLst>
                                      </p:cBhvr>
                                      <p:tavLst>
                                        <p:tav tm="0">
                                          <p:val>
                                            <p:strVal val="0-#ppt_w/2"/>
                                          </p:val>
                                        </p:tav>
                                        <p:tav tm="100000">
                                          <p:val>
                                            <p:strVal val="#ppt_x"/>
                                          </p:val>
                                        </p:tav>
                                      </p:tavLst>
                                    </p:anim>
                                    <p:anim calcmode="lin" valueType="num">
                                      <p:cBhvr additive="base">
                                        <p:cTn id="114" dur="2000" fill="hold"/>
                                        <p:tgtEl>
                                          <p:spTgt spid="13"/>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additive="base">
                                        <p:cTn id="117" dur="2000" fill="hold"/>
                                        <p:tgtEl>
                                          <p:spTgt spid="16"/>
                                        </p:tgtEl>
                                        <p:attrNameLst>
                                          <p:attrName>ppt_x</p:attrName>
                                        </p:attrNameLst>
                                      </p:cBhvr>
                                      <p:tavLst>
                                        <p:tav tm="0">
                                          <p:val>
                                            <p:strVal val="0-#ppt_w/2"/>
                                          </p:val>
                                        </p:tav>
                                        <p:tav tm="100000">
                                          <p:val>
                                            <p:strVal val="#ppt_x"/>
                                          </p:val>
                                        </p:tav>
                                      </p:tavLst>
                                    </p:anim>
                                    <p:anim calcmode="lin" valueType="num">
                                      <p:cBhvr additive="base">
                                        <p:cTn id="118" dur="2000" fill="hold"/>
                                        <p:tgtEl>
                                          <p:spTgt spid="16"/>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18"/>
                                        </p:tgtEl>
                                        <p:attrNameLst>
                                          <p:attrName>style.visibility</p:attrName>
                                        </p:attrNameLst>
                                      </p:cBhvr>
                                      <p:to>
                                        <p:strVal val="visible"/>
                                      </p:to>
                                    </p:set>
                                    <p:anim calcmode="lin" valueType="num">
                                      <p:cBhvr additive="base">
                                        <p:cTn id="121" dur="2000" fill="hold"/>
                                        <p:tgtEl>
                                          <p:spTgt spid="18"/>
                                        </p:tgtEl>
                                        <p:attrNameLst>
                                          <p:attrName>ppt_x</p:attrName>
                                        </p:attrNameLst>
                                      </p:cBhvr>
                                      <p:tavLst>
                                        <p:tav tm="0">
                                          <p:val>
                                            <p:strVal val="0-#ppt_w/2"/>
                                          </p:val>
                                        </p:tav>
                                        <p:tav tm="100000">
                                          <p:val>
                                            <p:strVal val="#ppt_x"/>
                                          </p:val>
                                        </p:tav>
                                      </p:tavLst>
                                    </p:anim>
                                    <p:anim calcmode="lin" valueType="num">
                                      <p:cBhvr additive="base">
                                        <p:cTn id="122" dur="2000" fill="hold"/>
                                        <p:tgtEl>
                                          <p:spTgt spid="18"/>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 calcmode="lin" valueType="num">
                                      <p:cBhvr additive="base">
                                        <p:cTn id="125" dur="2000" fill="hold"/>
                                        <p:tgtEl>
                                          <p:spTgt spid="19"/>
                                        </p:tgtEl>
                                        <p:attrNameLst>
                                          <p:attrName>ppt_x</p:attrName>
                                        </p:attrNameLst>
                                      </p:cBhvr>
                                      <p:tavLst>
                                        <p:tav tm="0">
                                          <p:val>
                                            <p:strVal val="0-#ppt_w/2"/>
                                          </p:val>
                                        </p:tav>
                                        <p:tav tm="100000">
                                          <p:val>
                                            <p:strVal val="#ppt_x"/>
                                          </p:val>
                                        </p:tav>
                                      </p:tavLst>
                                    </p:anim>
                                    <p:anim calcmode="lin" valueType="num">
                                      <p:cBhvr additive="base">
                                        <p:cTn id="126" dur="2000" fill="hold"/>
                                        <p:tgtEl>
                                          <p:spTgt spid="19"/>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0-#ppt_w/2"/>
                                          </p:val>
                                        </p:tav>
                                        <p:tav tm="100000">
                                          <p:val>
                                            <p:strVal val="#ppt_x"/>
                                          </p:val>
                                        </p:tav>
                                      </p:tavLst>
                                    </p:anim>
                                    <p:anim calcmode="lin" valueType="num">
                                      <p:cBhvr additive="base">
                                        <p:cTn id="130" dur="2000" fill="hold"/>
                                        <p:tgtEl>
                                          <p:spTgt spid="22"/>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0" fill="hold"/>
                                        <p:tgtEl>
                                          <p:spTgt spid="24"/>
                                        </p:tgtEl>
                                        <p:attrNameLst>
                                          <p:attrName>ppt_x</p:attrName>
                                        </p:attrNameLst>
                                      </p:cBhvr>
                                      <p:tavLst>
                                        <p:tav tm="0">
                                          <p:val>
                                            <p:strVal val="0-#ppt_w/2"/>
                                          </p:val>
                                        </p:tav>
                                        <p:tav tm="100000">
                                          <p:val>
                                            <p:strVal val="#ppt_x"/>
                                          </p:val>
                                        </p:tav>
                                      </p:tavLst>
                                    </p:anim>
                                    <p:anim calcmode="lin" valueType="num">
                                      <p:cBhvr additive="base">
                                        <p:cTn id="134" dur="2000" fill="hold"/>
                                        <p:tgtEl>
                                          <p:spTgt spid="24"/>
                                        </p:tgtEl>
                                        <p:attrNameLst>
                                          <p:attrName>ppt_y</p:attrName>
                                        </p:attrNameLst>
                                      </p:cBhvr>
                                      <p:tavLst>
                                        <p:tav tm="0">
                                          <p:val>
                                            <p:strVal val="1+#ppt_h/2"/>
                                          </p:val>
                                        </p:tav>
                                        <p:tav tm="100000">
                                          <p:val>
                                            <p:strVal val="#ppt_y"/>
                                          </p:val>
                                        </p:tav>
                                      </p:tavLst>
                                    </p:anim>
                                  </p:childTnLst>
                                </p:cTn>
                              </p:par>
                              <p:par>
                                <p:cTn id="135" presetID="2" presetClass="entr" presetSubtype="12" fill="hold"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2000" fill="hold"/>
                                        <p:tgtEl>
                                          <p:spTgt spid="25"/>
                                        </p:tgtEl>
                                        <p:attrNameLst>
                                          <p:attrName>ppt_x</p:attrName>
                                        </p:attrNameLst>
                                      </p:cBhvr>
                                      <p:tavLst>
                                        <p:tav tm="0">
                                          <p:val>
                                            <p:strVal val="0-#ppt_w/2"/>
                                          </p:val>
                                        </p:tav>
                                        <p:tav tm="100000">
                                          <p:val>
                                            <p:strVal val="#ppt_x"/>
                                          </p:val>
                                        </p:tav>
                                      </p:tavLst>
                                    </p:anim>
                                    <p:anim calcmode="lin" valueType="num">
                                      <p:cBhvr additive="base">
                                        <p:cTn id="138" dur="2000" fill="hold"/>
                                        <p:tgtEl>
                                          <p:spTgt spid="25"/>
                                        </p:tgtEl>
                                        <p:attrNameLst>
                                          <p:attrName>ppt_y</p:attrName>
                                        </p:attrNameLst>
                                      </p:cBhvr>
                                      <p:tavLst>
                                        <p:tav tm="0">
                                          <p:val>
                                            <p:strVal val="1+#ppt_h/2"/>
                                          </p:val>
                                        </p:tav>
                                        <p:tav tm="100000">
                                          <p:val>
                                            <p:strVal val="#ppt_y"/>
                                          </p:val>
                                        </p:tav>
                                      </p:tavLst>
                                    </p:anim>
                                  </p:childTnLst>
                                </p:cTn>
                              </p:par>
                              <p:par>
                                <p:cTn id="139" presetID="2" presetClass="entr" presetSubtype="12" fill="hold"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0-#ppt_w/2"/>
                                          </p:val>
                                        </p:tav>
                                        <p:tav tm="100000">
                                          <p:val>
                                            <p:strVal val="#ppt_x"/>
                                          </p:val>
                                        </p:tav>
                                      </p:tavLst>
                                    </p:anim>
                                    <p:anim calcmode="lin" valueType="num">
                                      <p:cBhvr additive="base">
                                        <p:cTn id="142" dur="2000" fill="hold"/>
                                        <p:tgtEl>
                                          <p:spTgt spid="28"/>
                                        </p:tgtEl>
                                        <p:attrNameLst>
                                          <p:attrName>ppt_y</p:attrName>
                                        </p:attrNameLst>
                                      </p:cBhvr>
                                      <p:tavLst>
                                        <p:tav tm="0">
                                          <p:val>
                                            <p:strVal val="1+#ppt_h/2"/>
                                          </p:val>
                                        </p:tav>
                                        <p:tav tm="100000">
                                          <p:val>
                                            <p:strVal val="#ppt_y"/>
                                          </p:val>
                                        </p:tav>
                                      </p:tavLst>
                                    </p:anim>
                                  </p:childTnLst>
                                </p:cTn>
                              </p:par>
                              <p:par>
                                <p:cTn id="143" presetID="2" presetClass="entr" presetSubtype="12" fill="hold"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0-#ppt_w/2"/>
                                          </p:val>
                                        </p:tav>
                                        <p:tav tm="100000">
                                          <p:val>
                                            <p:strVal val="#ppt_x"/>
                                          </p:val>
                                        </p:tav>
                                      </p:tavLst>
                                    </p:anim>
                                    <p:anim calcmode="lin" valueType="num">
                                      <p:cBhvr additive="base">
                                        <p:cTn id="146" dur="2000" fill="hold"/>
                                        <p:tgtEl>
                                          <p:spTgt spid="30"/>
                                        </p:tgtEl>
                                        <p:attrNameLst>
                                          <p:attrName>ppt_y</p:attrName>
                                        </p:attrNameLst>
                                      </p:cBhvr>
                                      <p:tavLst>
                                        <p:tav tm="0">
                                          <p:val>
                                            <p:strVal val="1+#ppt_h/2"/>
                                          </p:val>
                                        </p:tav>
                                        <p:tav tm="100000">
                                          <p:val>
                                            <p:strVal val="#ppt_y"/>
                                          </p:val>
                                        </p:tav>
                                      </p:tavLst>
                                    </p:anim>
                                  </p:childTnLst>
                                </p:cTn>
                              </p:par>
                              <p:par>
                                <p:cTn id="147" presetID="2" presetClass="entr" presetSubtype="12" fill="hold" nodeType="withEffect">
                                  <p:stCondLst>
                                    <p:cond delay="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2000" fill="hold"/>
                                        <p:tgtEl>
                                          <p:spTgt spid="31"/>
                                        </p:tgtEl>
                                        <p:attrNameLst>
                                          <p:attrName>ppt_x</p:attrName>
                                        </p:attrNameLst>
                                      </p:cBhvr>
                                      <p:tavLst>
                                        <p:tav tm="0">
                                          <p:val>
                                            <p:strVal val="0-#ppt_w/2"/>
                                          </p:val>
                                        </p:tav>
                                        <p:tav tm="100000">
                                          <p:val>
                                            <p:strVal val="#ppt_x"/>
                                          </p:val>
                                        </p:tav>
                                      </p:tavLst>
                                    </p:anim>
                                    <p:anim calcmode="lin" valueType="num">
                                      <p:cBhvr additive="base">
                                        <p:cTn id="150" dur="2000" fill="hold"/>
                                        <p:tgtEl>
                                          <p:spTgt spid="31"/>
                                        </p:tgtEl>
                                        <p:attrNameLst>
                                          <p:attrName>ppt_y</p:attrName>
                                        </p:attrNameLst>
                                      </p:cBhvr>
                                      <p:tavLst>
                                        <p:tav tm="0">
                                          <p:val>
                                            <p:strVal val="1+#ppt_h/2"/>
                                          </p:val>
                                        </p:tav>
                                        <p:tav tm="100000">
                                          <p:val>
                                            <p:strVal val="#ppt_y"/>
                                          </p:val>
                                        </p:tav>
                                      </p:tavLst>
                                    </p:anim>
                                  </p:childTnLst>
                                </p:cTn>
                              </p:par>
                              <p:par>
                                <p:cTn id="151" presetID="2" presetClass="entr" presetSubtype="12" fill="hold" nodeType="withEffect">
                                  <p:stCondLst>
                                    <p:cond delay="0"/>
                                  </p:stCondLst>
                                  <p:childTnLst>
                                    <p:set>
                                      <p:cBhvr>
                                        <p:cTn id="152" dur="1" fill="hold">
                                          <p:stCondLst>
                                            <p:cond delay="0"/>
                                          </p:stCondLst>
                                        </p:cTn>
                                        <p:tgtEl>
                                          <p:spTgt spid="34"/>
                                        </p:tgtEl>
                                        <p:attrNameLst>
                                          <p:attrName>style.visibility</p:attrName>
                                        </p:attrNameLst>
                                      </p:cBhvr>
                                      <p:to>
                                        <p:strVal val="visible"/>
                                      </p:to>
                                    </p:set>
                                    <p:anim calcmode="lin" valueType="num">
                                      <p:cBhvr additive="base">
                                        <p:cTn id="153" dur="2000" fill="hold"/>
                                        <p:tgtEl>
                                          <p:spTgt spid="34"/>
                                        </p:tgtEl>
                                        <p:attrNameLst>
                                          <p:attrName>ppt_x</p:attrName>
                                        </p:attrNameLst>
                                      </p:cBhvr>
                                      <p:tavLst>
                                        <p:tav tm="0">
                                          <p:val>
                                            <p:strVal val="0-#ppt_w/2"/>
                                          </p:val>
                                        </p:tav>
                                        <p:tav tm="100000">
                                          <p:val>
                                            <p:strVal val="#ppt_x"/>
                                          </p:val>
                                        </p:tav>
                                      </p:tavLst>
                                    </p:anim>
                                    <p:anim calcmode="lin" valueType="num">
                                      <p:cBhvr additive="base">
                                        <p:cTn id="154" dur="2000" fill="hold"/>
                                        <p:tgtEl>
                                          <p:spTgt spid="34"/>
                                        </p:tgtEl>
                                        <p:attrNameLst>
                                          <p:attrName>ppt_y</p:attrName>
                                        </p:attrNameLst>
                                      </p:cBhvr>
                                      <p:tavLst>
                                        <p:tav tm="0">
                                          <p:val>
                                            <p:strVal val="1+#ppt_h/2"/>
                                          </p:val>
                                        </p:tav>
                                        <p:tav tm="100000">
                                          <p:val>
                                            <p:strVal val="#ppt_y"/>
                                          </p:val>
                                        </p:tav>
                                      </p:tavLst>
                                    </p:anim>
                                  </p:childTnLst>
                                </p:cTn>
                              </p:par>
                              <p:par>
                                <p:cTn id="155" presetID="2" presetClass="entr" presetSubtype="12" fill="hold" nodeType="withEffect">
                                  <p:stCondLst>
                                    <p:cond delay="0"/>
                                  </p:stCondLst>
                                  <p:childTnLst>
                                    <p:set>
                                      <p:cBhvr>
                                        <p:cTn id="156" dur="1" fill="hold">
                                          <p:stCondLst>
                                            <p:cond delay="0"/>
                                          </p:stCondLst>
                                        </p:cTn>
                                        <p:tgtEl>
                                          <p:spTgt spid="36"/>
                                        </p:tgtEl>
                                        <p:attrNameLst>
                                          <p:attrName>style.visibility</p:attrName>
                                        </p:attrNameLst>
                                      </p:cBhvr>
                                      <p:to>
                                        <p:strVal val="visible"/>
                                      </p:to>
                                    </p:set>
                                    <p:anim calcmode="lin" valueType="num">
                                      <p:cBhvr additive="base">
                                        <p:cTn id="157" dur="2000" fill="hold"/>
                                        <p:tgtEl>
                                          <p:spTgt spid="36"/>
                                        </p:tgtEl>
                                        <p:attrNameLst>
                                          <p:attrName>ppt_x</p:attrName>
                                        </p:attrNameLst>
                                      </p:cBhvr>
                                      <p:tavLst>
                                        <p:tav tm="0">
                                          <p:val>
                                            <p:strVal val="0-#ppt_w/2"/>
                                          </p:val>
                                        </p:tav>
                                        <p:tav tm="100000">
                                          <p:val>
                                            <p:strVal val="#ppt_x"/>
                                          </p:val>
                                        </p:tav>
                                      </p:tavLst>
                                    </p:anim>
                                    <p:anim calcmode="lin" valueType="num">
                                      <p:cBhvr additive="base">
                                        <p:cTn id="158" dur="2000" fill="hold"/>
                                        <p:tgtEl>
                                          <p:spTgt spid="36"/>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37"/>
                                        </p:tgtEl>
                                        <p:attrNameLst>
                                          <p:attrName>style.visibility</p:attrName>
                                        </p:attrNameLst>
                                      </p:cBhvr>
                                      <p:to>
                                        <p:strVal val="visible"/>
                                      </p:to>
                                    </p:set>
                                    <p:anim calcmode="lin" valueType="num">
                                      <p:cBhvr additive="base">
                                        <p:cTn id="161" dur="2000" fill="hold"/>
                                        <p:tgtEl>
                                          <p:spTgt spid="37"/>
                                        </p:tgtEl>
                                        <p:attrNameLst>
                                          <p:attrName>ppt_x</p:attrName>
                                        </p:attrNameLst>
                                      </p:cBhvr>
                                      <p:tavLst>
                                        <p:tav tm="0">
                                          <p:val>
                                            <p:strVal val="0-#ppt_w/2"/>
                                          </p:val>
                                        </p:tav>
                                        <p:tav tm="100000">
                                          <p:val>
                                            <p:strVal val="#ppt_x"/>
                                          </p:val>
                                        </p:tav>
                                      </p:tavLst>
                                    </p:anim>
                                    <p:anim calcmode="lin" valueType="num">
                                      <p:cBhvr additive="base">
                                        <p:cTn id="162" dur="2000" fill="hold"/>
                                        <p:tgtEl>
                                          <p:spTgt spid="37"/>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40"/>
                                        </p:tgtEl>
                                        <p:attrNameLst>
                                          <p:attrName>style.visibility</p:attrName>
                                        </p:attrNameLst>
                                      </p:cBhvr>
                                      <p:to>
                                        <p:strVal val="visible"/>
                                      </p:to>
                                    </p:set>
                                    <p:anim calcmode="lin" valueType="num">
                                      <p:cBhvr additive="base">
                                        <p:cTn id="165" dur="2000" fill="hold"/>
                                        <p:tgtEl>
                                          <p:spTgt spid="40"/>
                                        </p:tgtEl>
                                        <p:attrNameLst>
                                          <p:attrName>ppt_x</p:attrName>
                                        </p:attrNameLst>
                                      </p:cBhvr>
                                      <p:tavLst>
                                        <p:tav tm="0">
                                          <p:val>
                                            <p:strVal val="0-#ppt_w/2"/>
                                          </p:val>
                                        </p:tav>
                                        <p:tav tm="100000">
                                          <p:val>
                                            <p:strVal val="#ppt_x"/>
                                          </p:val>
                                        </p:tav>
                                      </p:tavLst>
                                    </p:anim>
                                    <p:anim calcmode="lin" valueType="num">
                                      <p:cBhvr additive="base">
                                        <p:cTn id="166" dur="2000" fill="hold"/>
                                        <p:tgtEl>
                                          <p:spTgt spid="40"/>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42"/>
                                        </p:tgtEl>
                                        <p:attrNameLst>
                                          <p:attrName>style.visibility</p:attrName>
                                        </p:attrNameLst>
                                      </p:cBhvr>
                                      <p:to>
                                        <p:strVal val="visible"/>
                                      </p:to>
                                    </p:set>
                                    <p:anim calcmode="lin" valueType="num">
                                      <p:cBhvr additive="base">
                                        <p:cTn id="169" dur="2000" fill="hold"/>
                                        <p:tgtEl>
                                          <p:spTgt spid="42"/>
                                        </p:tgtEl>
                                        <p:attrNameLst>
                                          <p:attrName>ppt_x</p:attrName>
                                        </p:attrNameLst>
                                      </p:cBhvr>
                                      <p:tavLst>
                                        <p:tav tm="0">
                                          <p:val>
                                            <p:strVal val="0-#ppt_w/2"/>
                                          </p:val>
                                        </p:tav>
                                        <p:tav tm="100000">
                                          <p:val>
                                            <p:strVal val="#ppt_x"/>
                                          </p:val>
                                        </p:tav>
                                      </p:tavLst>
                                    </p:anim>
                                    <p:anim calcmode="lin" valueType="num">
                                      <p:cBhvr additive="base">
                                        <p:cTn id="170" dur="2000" fill="hold"/>
                                        <p:tgtEl>
                                          <p:spTgt spid="42"/>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43"/>
                                        </p:tgtEl>
                                        <p:attrNameLst>
                                          <p:attrName>style.visibility</p:attrName>
                                        </p:attrNameLst>
                                      </p:cBhvr>
                                      <p:to>
                                        <p:strVal val="visible"/>
                                      </p:to>
                                    </p:set>
                                    <p:anim calcmode="lin" valueType="num">
                                      <p:cBhvr additive="base">
                                        <p:cTn id="173" dur="2000" fill="hold"/>
                                        <p:tgtEl>
                                          <p:spTgt spid="43"/>
                                        </p:tgtEl>
                                        <p:attrNameLst>
                                          <p:attrName>ppt_x</p:attrName>
                                        </p:attrNameLst>
                                      </p:cBhvr>
                                      <p:tavLst>
                                        <p:tav tm="0">
                                          <p:val>
                                            <p:strVal val="0-#ppt_w/2"/>
                                          </p:val>
                                        </p:tav>
                                        <p:tav tm="100000">
                                          <p:val>
                                            <p:strVal val="#ppt_x"/>
                                          </p:val>
                                        </p:tav>
                                      </p:tavLst>
                                    </p:anim>
                                    <p:anim calcmode="lin" valueType="num">
                                      <p:cBhvr additive="base">
                                        <p:cTn id="174" dur="2000" fill="hold"/>
                                        <p:tgtEl>
                                          <p:spTgt spid="43"/>
                                        </p:tgtEl>
                                        <p:attrNameLst>
                                          <p:attrName>ppt_y</p:attrName>
                                        </p:attrNameLst>
                                      </p:cBhvr>
                                      <p:tavLst>
                                        <p:tav tm="0">
                                          <p:val>
                                            <p:strVal val="1+#ppt_h/2"/>
                                          </p:val>
                                        </p:tav>
                                        <p:tav tm="100000">
                                          <p:val>
                                            <p:strVal val="#ppt_y"/>
                                          </p:val>
                                        </p:tav>
                                      </p:tavLst>
                                    </p:anim>
                                  </p:childTnLst>
                                </p:cTn>
                              </p:par>
                              <p:par>
                                <p:cTn id="175" presetID="8" presetClass="emph" presetSubtype="0" autoRev="1" fill="hold" nodeType="withEffect">
                                  <p:stCondLst>
                                    <p:cond delay="0"/>
                                  </p:stCondLst>
                                  <p:childTnLst>
                                    <p:animRot by="21600000">
                                      <p:cBhvr>
                                        <p:cTn id="176" dur="2000" fill="hold"/>
                                        <p:tgtEl>
                                          <p:spTgt spid="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7"/>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7"/>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9"/>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33"/>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35"/>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38"/>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39"/>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41"/>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44"/>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4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4"/>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6"/>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7"/>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10"/>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12"/>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3"/>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6"/>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18"/>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19"/>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22"/>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24"/>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25"/>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28"/>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30"/>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31"/>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34"/>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36"/>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37"/>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40"/>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42"/>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43"/>
                                        </p:tgtEl>
                                        <p:attrNameLst>
                                          <p:attrName>r</p:attrName>
                                        </p:attrNameLst>
                                      </p:cBhvr>
                                    </p:animRot>
                                  </p:childTnLst>
                                </p:cTn>
                              </p:par>
                            </p:childTnLst>
                          </p:cTn>
                        </p:par>
                        <p:par>
                          <p:cTn id="259" fill="hold">
                            <p:stCondLst>
                              <p:cond delay="4000"/>
                            </p:stCondLst>
                            <p:childTnLst>
                              <p:par>
                                <p:cTn id="260" presetID="2" presetClass="exit" presetSubtype="6" fill="hold" nodeType="afterEffect">
                                  <p:stCondLst>
                                    <p:cond delay="0"/>
                                  </p:stCondLst>
                                  <p:childTnLst>
                                    <p:anim calcmode="lin" valueType="num">
                                      <p:cBhvr additive="base">
                                        <p:cTn id="261" dur="2000"/>
                                        <p:tgtEl>
                                          <p:spTgt spid="5"/>
                                        </p:tgtEl>
                                        <p:attrNameLst>
                                          <p:attrName>ppt_x</p:attrName>
                                        </p:attrNameLst>
                                      </p:cBhvr>
                                      <p:tavLst>
                                        <p:tav tm="0">
                                          <p:val>
                                            <p:strVal val="ppt_x"/>
                                          </p:val>
                                        </p:tav>
                                        <p:tav tm="100000">
                                          <p:val>
                                            <p:strVal val="1+ppt_w/2"/>
                                          </p:val>
                                        </p:tav>
                                      </p:tavLst>
                                    </p:anim>
                                    <p:anim calcmode="lin" valueType="num">
                                      <p:cBhvr additive="base">
                                        <p:cTn id="262" dur="2000"/>
                                        <p:tgtEl>
                                          <p:spTgt spid="5"/>
                                        </p:tgtEl>
                                        <p:attrNameLst>
                                          <p:attrName>ppt_y</p:attrName>
                                        </p:attrNameLst>
                                      </p:cBhvr>
                                      <p:tavLst>
                                        <p:tav tm="0">
                                          <p:val>
                                            <p:strVal val="ppt_y"/>
                                          </p:val>
                                        </p:tav>
                                        <p:tav tm="100000">
                                          <p:val>
                                            <p:strVal val="1+ppt_h/2"/>
                                          </p:val>
                                        </p:tav>
                                      </p:tavLst>
                                    </p:anim>
                                    <p:set>
                                      <p:cBhvr>
                                        <p:cTn id="263" dur="1" fill="hold">
                                          <p:stCondLst>
                                            <p:cond delay="1999"/>
                                          </p:stCondLst>
                                        </p:cTn>
                                        <p:tgtEl>
                                          <p:spTgt spid="5"/>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1+ppt_w/2"/>
                                          </p:val>
                                        </p:tav>
                                      </p:tavLst>
                                    </p:anim>
                                    <p:anim calcmode="lin" valueType="num">
                                      <p:cBhvr additive="base">
                                        <p:cTn id="266" dur="2000"/>
                                        <p:tgtEl>
                                          <p:spTgt spid="8"/>
                                        </p:tgtEl>
                                        <p:attrNameLst>
                                          <p:attrName>ppt_y</p:attrName>
                                        </p:attrNameLst>
                                      </p:cBhvr>
                                      <p:tavLst>
                                        <p:tav tm="0">
                                          <p:val>
                                            <p:strVal val="ppt_y"/>
                                          </p:val>
                                        </p:tav>
                                        <p:tav tm="100000">
                                          <p:val>
                                            <p:strVal val="1+ppt_h/2"/>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1+ppt_w/2"/>
                                          </p:val>
                                        </p:tav>
                                      </p:tavLst>
                                    </p:anim>
                                    <p:anim calcmode="lin" valueType="num">
                                      <p:cBhvr additive="base">
                                        <p:cTn id="270" dur="2000"/>
                                        <p:tgtEl>
                                          <p:spTgt spid="9"/>
                                        </p:tgtEl>
                                        <p:attrNameLst>
                                          <p:attrName>ppt_y</p:attrName>
                                        </p:attrNameLst>
                                      </p:cBhvr>
                                      <p:tavLst>
                                        <p:tav tm="0">
                                          <p:val>
                                            <p:strVal val="ppt_y"/>
                                          </p:val>
                                        </p:tav>
                                        <p:tav tm="100000">
                                          <p:val>
                                            <p:strVal val="1+ppt_h/2"/>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1+ppt_w/2"/>
                                          </p:val>
                                        </p:tav>
                                      </p:tavLst>
                                    </p:anim>
                                    <p:anim calcmode="lin" valueType="num">
                                      <p:cBhvr additive="base">
                                        <p:cTn id="274" dur="2000"/>
                                        <p:tgtEl>
                                          <p:spTgt spid="11"/>
                                        </p:tgtEl>
                                        <p:attrNameLst>
                                          <p:attrName>ppt_y</p:attrName>
                                        </p:attrNameLst>
                                      </p:cBhvr>
                                      <p:tavLst>
                                        <p:tav tm="0">
                                          <p:val>
                                            <p:strVal val="ppt_y"/>
                                          </p:val>
                                        </p:tav>
                                        <p:tav tm="100000">
                                          <p:val>
                                            <p:strVal val="1+ppt_h/2"/>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1+ppt_w/2"/>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1+ppt_w/2"/>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17"/>
                                        </p:tgtEl>
                                        <p:attrNameLst>
                                          <p:attrName>ppt_x</p:attrName>
                                        </p:attrNameLst>
                                      </p:cBhvr>
                                      <p:tavLst>
                                        <p:tav tm="0">
                                          <p:val>
                                            <p:strVal val="ppt_x"/>
                                          </p:val>
                                        </p:tav>
                                        <p:tav tm="100000">
                                          <p:val>
                                            <p:strVal val="1+ppt_w/2"/>
                                          </p:val>
                                        </p:tav>
                                      </p:tavLst>
                                    </p:anim>
                                    <p:anim calcmode="lin" valueType="num">
                                      <p:cBhvr additive="base">
                                        <p:cTn id="286" dur="2000"/>
                                        <p:tgtEl>
                                          <p:spTgt spid="17"/>
                                        </p:tgtEl>
                                        <p:attrNameLst>
                                          <p:attrName>ppt_y</p:attrName>
                                        </p:attrNameLst>
                                      </p:cBhvr>
                                      <p:tavLst>
                                        <p:tav tm="0">
                                          <p:val>
                                            <p:strVal val="ppt_y"/>
                                          </p:val>
                                        </p:tav>
                                        <p:tav tm="100000">
                                          <p:val>
                                            <p:strVal val="1+ppt_h/2"/>
                                          </p:val>
                                        </p:tav>
                                      </p:tavLst>
                                    </p:anim>
                                    <p:set>
                                      <p:cBhvr>
                                        <p:cTn id="287" dur="1" fill="hold">
                                          <p:stCondLst>
                                            <p:cond delay="1999"/>
                                          </p:stCondLst>
                                        </p:cTn>
                                        <p:tgtEl>
                                          <p:spTgt spid="17"/>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20"/>
                                        </p:tgtEl>
                                        <p:attrNameLst>
                                          <p:attrName>ppt_x</p:attrName>
                                        </p:attrNameLst>
                                      </p:cBhvr>
                                      <p:tavLst>
                                        <p:tav tm="0">
                                          <p:val>
                                            <p:strVal val="ppt_x"/>
                                          </p:val>
                                        </p:tav>
                                        <p:tav tm="100000">
                                          <p:val>
                                            <p:strVal val="1+ppt_w/2"/>
                                          </p:val>
                                        </p:tav>
                                      </p:tavLst>
                                    </p:anim>
                                    <p:anim calcmode="lin" valueType="num">
                                      <p:cBhvr additive="base">
                                        <p:cTn id="290" dur="2000"/>
                                        <p:tgtEl>
                                          <p:spTgt spid="20"/>
                                        </p:tgtEl>
                                        <p:attrNameLst>
                                          <p:attrName>ppt_y</p:attrName>
                                        </p:attrNameLst>
                                      </p:cBhvr>
                                      <p:tavLst>
                                        <p:tav tm="0">
                                          <p:val>
                                            <p:strVal val="ppt_y"/>
                                          </p:val>
                                        </p:tav>
                                        <p:tav tm="100000">
                                          <p:val>
                                            <p:strVal val="1+ppt_h/2"/>
                                          </p:val>
                                        </p:tav>
                                      </p:tavLst>
                                    </p:anim>
                                    <p:set>
                                      <p:cBhvr>
                                        <p:cTn id="291" dur="1" fill="hold">
                                          <p:stCondLst>
                                            <p:cond delay="1999"/>
                                          </p:stCondLst>
                                        </p:cTn>
                                        <p:tgtEl>
                                          <p:spTgt spid="20"/>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21"/>
                                        </p:tgtEl>
                                        <p:attrNameLst>
                                          <p:attrName>ppt_x</p:attrName>
                                        </p:attrNameLst>
                                      </p:cBhvr>
                                      <p:tavLst>
                                        <p:tav tm="0">
                                          <p:val>
                                            <p:strVal val="ppt_x"/>
                                          </p:val>
                                        </p:tav>
                                        <p:tav tm="100000">
                                          <p:val>
                                            <p:strVal val="1+ppt_w/2"/>
                                          </p:val>
                                        </p:tav>
                                      </p:tavLst>
                                    </p:anim>
                                    <p:anim calcmode="lin" valueType="num">
                                      <p:cBhvr additive="base">
                                        <p:cTn id="294" dur="2000"/>
                                        <p:tgtEl>
                                          <p:spTgt spid="21"/>
                                        </p:tgtEl>
                                        <p:attrNameLst>
                                          <p:attrName>ppt_y</p:attrName>
                                        </p:attrNameLst>
                                      </p:cBhvr>
                                      <p:tavLst>
                                        <p:tav tm="0">
                                          <p:val>
                                            <p:strVal val="ppt_y"/>
                                          </p:val>
                                        </p:tav>
                                        <p:tav tm="100000">
                                          <p:val>
                                            <p:strVal val="1+ppt_h/2"/>
                                          </p:val>
                                        </p:tav>
                                      </p:tavLst>
                                    </p:anim>
                                    <p:set>
                                      <p:cBhvr>
                                        <p:cTn id="295" dur="1" fill="hold">
                                          <p:stCondLst>
                                            <p:cond delay="1999"/>
                                          </p:stCondLst>
                                        </p:cTn>
                                        <p:tgtEl>
                                          <p:spTgt spid="21"/>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23"/>
                                        </p:tgtEl>
                                        <p:attrNameLst>
                                          <p:attrName>ppt_x</p:attrName>
                                        </p:attrNameLst>
                                      </p:cBhvr>
                                      <p:tavLst>
                                        <p:tav tm="0">
                                          <p:val>
                                            <p:strVal val="ppt_x"/>
                                          </p:val>
                                        </p:tav>
                                        <p:tav tm="100000">
                                          <p:val>
                                            <p:strVal val="1+ppt_w/2"/>
                                          </p:val>
                                        </p:tav>
                                      </p:tavLst>
                                    </p:anim>
                                    <p:anim calcmode="lin" valueType="num">
                                      <p:cBhvr additive="base">
                                        <p:cTn id="298" dur="2000"/>
                                        <p:tgtEl>
                                          <p:spTgt spid="23"/>
                                        </p:tgtEl>
                                        <p:attrNameLst>
                                          <p:attrName>ppt_y</p:attrName>
                                        </p:attrNameLst>
                                      </p:cBhvr>
                                      <p:tavLst>
                                        <p:tav tm="0">
                                          <p:val>
                                            <p:strVal val="ppt_y"/>
                                          </p:val>
                                        </p:tav>
                                        <p:tav tm="100000">
                                          <p:val>
                                            <p:strVal val="1+ppt_h/2"/>
                                          </p:val>
                                        </p:tav>
                                      </p:tavLst>
                                    </p:anim>
                                    <p:set>
                                      <p:cBhvr>
                                        <p:cTn id="299" dur="1" fill="hold">
                                          <p:stCondLst>
                                            <p:cond delay="1999"/>
                                          </p:stCondLst>
                                        </p:cTn>
                                        <p:tgtEl>
                                          <p:spTgt spid="23"/>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26"/>
                                        </p:tgtEl>
                                        <p:attrNameLst>
                                          <p:attrName>ppt_x</p:attrName>
                                        </p:attrNameLst>
                                      </p:cBhvr>
                                      <p:tavLst>
                                        <p:tav tm="0">
                                          <p:val>
                                            <p:strVal val="ppt_x"/>
                                          </p:val>
                                        </p:tav>
                                        <p:tav tm="100000">
                                          <p:val>
                                            <p:strVal val="1+ppt_w/2"/>
                                          </p:val>
                                        </p:tav>
                                      </p:tavLst>
                                    </p:anim>
                                    <p:anim calcmode="lin" valueType="num">
                                      <p:cBhvr additive="base">
                                        <p:cTn id="302" dur="2000"/>
                                        <p:tgtEl>
                                          <p:spTgt spid="26"/>
                                        </p:tgtEl>
                                        <p:attrNameLst>
                                          <p:attrName>ppt_y</p:attrName>
                                        </p:attrNameLst>
                                      </p:cBhvr>
                                      <p:tavLst>
                                        <p:tav tm="0">
                                          <p:val>
                                            <p:strVal val="ppt_y"/>
                                          </p:val>
                                        </p:tav>
                                        <p:tav tm="100000">
                                          <p:val>
                                            <p:strVal val="1+ppt_h/2"/>
                                          </p:val>
                                        </p:tav>
                                      </p:tavLst>
                                    </p:anim>
                                    <p:set>
                                      <p:cBhvr>
                                        <p:cTn id="303" dur="1" fill="hold">
                                          <p:stCondLst>
                                            <p:cond delay="1999"/>
                                          </p:stCondLst>
                                        </p:cTn>
                                        <p:tgtEl>
                                          <p:spTgt spid="26"/>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27"/>
                                        </p:tgtEl>
                                        <p:attrNameLst>
                                          <p:attrName>ppt_x</p:attrName>
                                        </p:attrNameLst>
                                      </p:cBhvr>
                                      <p:tavLst>
                                        <p:tav tm="0">
                                          <p:val>
                                            <p:strVal val="ppt_x"/>
                                          </p:val>
                                        </p:tav>
                                        <p:tav tm="100000">
                                          <p:val>
                                            <p:strVal val="1+ppt_w/2"/>
                                          </p:val>
                                        </p:tav>
                                      </p:tavLst>
                                    </p:anim>
                                    <p:anim calcmode="lin" valueType="num">
                                      <p:cBhvr additive="base">
                                        <p:cTn id="306" dur="2000"/>
                                        <p:tgtEl>
                                          <p:spTgt spid="27"/>
                                        </p:tgtEl>
                                        <p:attrNameLst>
                                          <p:attrName>ppt_y</p:attrName>
                                        </p:attrNameLst>
                                      </p:cBhvr>
                                      <p:tavLst>
                                        <p:tav tm="0">
                                          <p:val>
                                            <p:strVal val="ppt_y"/>
                                          </p:val>
                                        </p:tav>
                                        <p:tav tm="100000">
                                          <p:val>
                                            <p:strVal val="1+ppt_h/2"/>
                                          </p:val>
                                        </p:tav>
                                      </p:tavLst>
                                    </p:anim>
                                    <p:set>
                                      <p:cBhvr>
                                        <p:cTn id="307" dur="1" fill="hold">
                                          <p:stCondLst>
                                            <p:cond delay="1999"/>
                                          </p:stCondLst>
                                        </p:cTn>
                                        <p:tgtEl>
                                          <p:spTgt spid="27"/>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2000"/>
                                        <p:tgtEl>
                                          <p:spTgt spid="29"/>
                                        </p:tgtEl>
                                        <p:attrNameLst>
                                          <p:attrName>ppt_x</p:attrName>
                                        </p:attrNameLst>
                                      </p:cBhvr>
                                      <p:tavLst>
                                        <p:tav tm="0">
                                          <p:val>
                                            <p:strVal val="ppt_x"/>
                                          </p:val>
                                        </p:tav>
                                        <p:tav tm="100000">
                                          <p:val>
                                            <p:strVal val="1+ppt_w/2"/>
                                          </p:val>
                                        </p:tav>
                                      </p:tavLst>
                                    </p:anim>
                                    <p:anim calcmode="lin" valueType="num">
                                      <p:cBhvr additive="base">
                                        <p:cTn id="310" dur="2000"/>
                                        <p:tgtEl>
                                          <p:spTgt spid="29"/>
                                        </p:tgtEl>
                                        <p:attrNameLst>
                                          <p:attrName>ppt_y</p:attrName>
                                        </p:attrNameLst>
                                      </p:cBhvr>
                                      <p:tavLst>
                                        <p:tav tm="0">
                                          <p:val>
                                            <p:strVal val="ppt_y"/>
                                          </p:val>
                                        </p:tav>
                                        <p:tav tm="100000">
                                          <p:val>
                                            <p:strVal val="1+ppt_h/2"/>
                                          </p:val>
                                        </p:tav>
                                      </p:tavLst>
                                    </p:anim>
                                    <p:set>
                                      <p:cBhvr>
                                        <p:cTn id="311" dur="1" fill="hold">
                                          <p:stCondLst>
                                            <p:cond delay="1999"/>
                                          </p:stCondLst>
                                        </p:cTn>
                                        <p:tgtEl>
                                          <p:spTgt spid="29"/>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1+ppt_w/2"/>
                                          </p:val>
                                        </p:tav>
                                      </p:tavLst>
                                    </p:anim>
                                    <p:anim calcmode="lin" valueType="num">
                                      <p:cBhvr additive="base">
                                        <p:cTn id="314" dur="2000"/>
                                        <p:tgtEl>
                                          <p:spTgt spid="32"/>
                                        </p:tgtEl>
                                        <p:attrNameLst>
                                          <p:attrName>ppt_y</p:attrName>
                                        </p:attrNameLst>
                                      </p:cBhvr>
                                      <p:tavLst>
                                        <p:tav tm="0">
                                          <p:val>
                                            <p:strVal val="ppt_y"/>
                                          </p:val>
                                        </p:tav>
                                        <p:tav tm="100000">
                                          <p:val>
                                            <p:strVal val="1+ppt_h/2"/>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1+ppt_w/2"/>
                                          </p:val>
                                        </p:tav>
                                      </p:tavLst>
                                    </p:anim>
                                    <p:anim calcmode="lin" valueType="num">
                                      <p:cBhvr additive="base">
                                        <p:cTn id="318" dur="2000"/>
                                        <p:tgtEl>
                                          <p:spTgt spid="33"/>
                                        </p:tgtEl>
                                        <p:attrNameLst>
                                          <p:attrName>ppt_y</p:attrName>
                                        </p:attrNameLst>
                                      </p:cBhvr>
                                      <p:tavLst>
                                        <p:tav tm="0">
                                          <p:val>
                                            <p:strVal val="ppt_y"/>
                                          </p:val>
                                        </p:tav>
                                        <p:tav tm="100000">
                                          <p:val>
                                            <p:strVal val="1+ppt_h/2"/>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2000"/>
                                        <p:tgtEl>
                                          <p:spTgt spid="35"/>
                                        </p:tgtEl>
                                        <p:attrNameLst>
                                          <p:attrName>ppt_x</p:attrName>
                                        </p:attrNameLst>
                                      </p:cBhvr>
                                      <p:tavLst>
                                        <p:tav tm="0">
                                          <p:val>
                                            <p:strVal val="ppt_x"/>
                                          </p:val>
                                        </p:tav>
                                        <p:tav tm="100000">
                                          <p:val>
                                            <p:strVal val="1+ppt_w/2"/>
                                          </p:val>
                                        </p:tav>
                                      </p:tavLst>
                                    </p:anim>
                                    <p:anim calcmode="lin" valueType="num">
                                      <p:cBhvr additive="base">
                                        <p:cTn id="322" dur="2000"/>
                                        <p:tgtEl>
                                          <p:spTgt spid="35"/>
                                        </p:tgtEl>
                                        <p:attrNameLst>
                                          <p:attrName>ppt_y</p:attrName>
                                        </p:attrNameLst>
                                      </p:cBhvr>
                                      <p:tavLst>
                                        <p:tav tm="0">
                                          <p:val>
                                            <p:strVal val="ppt_y"/>
                                          </p:val>
                                        </p:tav>
                                        <p:tav tm="100000">
                                          <p:val>
                                            <p:strVal val="1+ppt_h/2"/>
                                          </p:val>
                                        </p:tav>
                                      </p:tavLst>
                                    </p:anim>
                                    <p:set>
                                      <p:cBhvr>
                                        <p:cTn id="323" dur="1" fill="hold">
                                          <p:stCondLst>
                                            <p:cond delay="1999"/>
                                          </p:stCondLst>
                                        </p:cTn>
                                        <p:tgtEl>
                                          <p:spTgt spid="35"/>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2000"/>
                                        <p:tgtEl>
                                          <p:spTgt spid="38"/>
                                        </p:tgtEl>
                                        <p:attrNameLst>
                                          <p:attrName>ppt_x</p:attrName>
                                        </p:attrNameLst>
                                      </p:cBhvr>
                                      <p:tavLst>
                                        <p:tav tm="0">
                                          <p:val>
                                            <p:strVal val="ppt_x"/>
                                          </p:val>
                                        </p:tav>
                                        <p:tav tm="100000">
                                          <p:val>
                                            <p:strVal val="1+ppt_w/2"/>
                                          </p:val>
                                        </p:tav>
                                      </p:tavLst>
                                    </p:anim>
                                    <p:anim calcmode="lin" valueType="num">
                                      <p:cBhvr additive="base">
                                        <p:cTn id="326" dur="2000"/>
                                        <p:tgtEl>
                                          <p:spTgt spid="38"/>
                                        </p:tgtEl>
                                        <p:attrNameLst>
                                          <p:attrName>ppt_y</p:attrName>
                                        </p:attrNameLst>
                                      </p:cBhvr>
                                      <p:tavLst>
                                        <p:tav tm="0">
                                          <p:val>
                                            <p:strVal val="ppt_y"/>
                                          </p:val>
                                        </p:tav>
                                        <p:tav tm="100000">
                                          <p:val>
                                            <p:strVal val="1+ppt_h/2"/>
                                          </p:val>
                                        </p:tav>
                                      </p:tavLst>
                                    </p:anim>
                                    <p:set>
                                      <p:cBhvr>
                                        <p:cTn id="327" dur="1" fill="hold">
                                          <p:stCondLst>
                                            <p:cond delay="1999"/>
                                          </p:stCondLst>
                                        </p:cTn>
                                        <p:tgtEl>
                                          <p:spTgt spid="38"/>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39"/>
                                        </p:tgtEl>
                                        <p:attrNameLst>
                                          <p:attrName>ppt_x</p:attrName>
                                        </p:attrNameLst>
                                      </p:cBhvr>
                                      <p:tavLst>
                                        <p:tav tm="0">
                                          <p:val>
                                            <p:strVal val="ppt_x"/>
                                          </p:val>
                                        </p:tav>
                                        <p:tav tm="100000">
                                          <p:val>
                                            <p:strVal val="1+ppt_w/2"/>
                                          </p:val>
                                        </p:tav>
                                      </p:tavLst>
                                    </p:anim>
                                    <p:anim calcmode="lin" valueType="num">
                                      <p:cBhvr additive="base">
                                        <p:cTn id="330" dur="2000"/>
                                        <p:tgtEl>
                                          <p:spTgt spid="39"/>
                                        </p:tgtEl>
                                        <p:attrNameLst>
                                          <p:attrName>ppt_y</p:attrName>
                                        </p:attrNameLst>
                                      </p:cBhvr>
                                      <p:tavLst>
                                        <p:tav tm="0">
                                          <p:val>
                                            <p:strVal val="ppt_y"/>
                                          </p:val>
                                        </p:tav>
                                        <p:tav tm="100000">
                                          <p:val>
                                            <p:strVal val="1+ppt_h/2"/>
                                          </p:val>
                                        </p:tav>
                                      </p:tavLst>
                                    </p:anim>
                                    <p:set>
                                      <p:cBhvr>
                                        <p:cTn id="331" dur="1" fill="hold">
                                          <p:stCondLst>
                                            <p:cond delay="1999"/>
                                          </p:stCondLst>
                                        </p:cTn>
                                        <p:tgtEl>
                                          <p:spTgt spid="39"/>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41"/>
                                        </p:tgtEl>
                                        <p:attrNameLst>
                                          <p:attrName>ppt_x</p:attrName>
                                        </p:attrNameLst>
                                      </p:cBhvr>
                                      <p:tavLst>
                                        <p:tav tm="0">
                                          <p:val>
                                            <p:strVal val="ppt_x"/>
                                          </p:val>
                                        </p:tav>
                                        <p:tav tm="100000">
                                          <p:val>
                                            <p:strVal val="1+ppt_w/2"/>
                                          </p:val>
                                        </p:tav>
                                      </p:tavLst>
                                    </p:anim>
                                    <p:anim calcmode="lin" valueType="num">
                                      <p:cBhvr additive="base">
                                        <p:cTn id="334" dur="2000"/>
                                        <p:tgtEl>
                                          <p:spTgt spid="41"/>
                                        </p:tgtEl>
                                        <p:attrNameLst>
                                          <p:attrName>ppt_y</p:attrName>
                                        </p:attrNameLst>
                                      </p:cBhvr>
                                      <p:tavLst>
                                        <p:tav tm="0">
                                          <p:val>
                                            <p:strVal val="ppt_y"/>
                                          </p:val>
                                        </p:tav>
                                        <p:tav tm="100000">
                                          <p:val>
                                            <p:strVal val="1+ppt_h/2"/>
                                          </p:val>
                                        </p:tav>
                                      </p:tavLst>
                                    </p:anim>
                                    <p:set>
                                      <p:cBhvr>
                                        <p:cTn id="335" dur="1" fill="hold">
                                          <p:stCondLst>
                                            <p:cond delay="1999"/>
                                          </p:stCondLst>
                                        </p:cTn>
                                        <p:tgtEl>
                                          <p:spTgt spid="41"/>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44"/>
                                        </p:tgtEl>
                                        <p:attrNameLst>
                                          <p:attrName>ppt_x</p:attrName>
                                        </p:attrNameLst>
                                      </p:cBhvr>
                                      <p:tavLst>
                                        <p:tav tm="0">
                                          <p:val>
                                            <p:strVal val="ppt_x"/>
                                          </p:val>
                                        </p:tav>
                                        <p:tav tm="100000">
                                          <p:val>
                                            <p:strVal val="1+ppt_w/2"/>
                                          </p:val>
                                        </p:tav>
                                      </p:tavLst>
                                    </p:anim>
                                    <p:anim calcmode="lin" valueType="num">
                                      <p:cBhvr additive="base">
                                        <p:cTn id="338" dur="2000"/>
                                        <p:tgtEl>
                                          <p:spTgt spid="44"/>
                                        </p:tgtEl>
                                        <p:attrNameLst>
                                          <p:attrName>ppt_y</p:attrName>
                                        </p:attrNameLst>
                                      </p:cBhvr>
                                      <p:tavLst>
                                        <p:tav tm="0">
                                          <p:val>
                                            <p:strVal val="ppt_y"/>
                                          </p:val>
                                        </p:tav>
                                        <p:tav tm="100000">
                                          <p:val>
                                            <p:strVal val="1+ppt_h/2"/>
                                          </p:val>
                                        </p:tav>
                                      </p:tavLst>
                                    </p:anim>
                                    <p:set>
                                      <p:cBhvr>
                                        <p:cTn id="339" dur="1" fill="hold">
                                          <p:stCondLst>
                                            <p:cond delay="1999"/>
                                          </p:stCondLst>
                                        </p:cTn>
                                        <p:tgtEl>
                                          <p:spTgt spid="44"/>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45"/>
                                        </p:tgtEl>
                                        <p:attrNameLst>
                                          <p:attrName>ppt_x</p:attrName>
                                        </p:attrNameLst>
                                      </p:cBhvr>
                                      <p:tavLst>
                                        <p:tav tm="0">
                                          <p:val>
                                            <p:strVal val="ppt_x"/>
                                          </p:val>
                                        </p:tav>
                                        <p:tav tm="100000">
                                          <p:val>
                                            <p:strVal val="1+ppt_w/2"/>
                                          </p:val>
                                        </p:tav>
                                      </p:tavLst>
                                    </p:anim>
                                    <p:anim calcmode="lin" valueType="num">
                                      <p:cBhvr additive="base">
                                        <p:cTn id="342" dur="2000"/>
                                        <p:tgtEl>
                                          <p:spTgt spid="45"/>
                                        </p:tgtEl>
                                        <p:attrNameLst>
                                          <p:attrName>ppt_y</p:attrName>
                                        </p:attrNameLst>
                                      </p:cBhvr>
                                      <p:tavLst>
                                        <p:tav tm="0">
                                          <p:val>
                                            <p:strVal val="ppt_y"/>
                                          </p:val>
                                        </p:tav>
                                        <p:tav tm="100000">
                                          <p:val>
                                            <p:strVal val="1+ppt_h/2"/>
                                          </p:val>
                                        </p:tav>
                                      </p:tavLst>
                                    </p:anim>
                                    <p:set>
                                      <p:cBhvr>
                                        <p:cTn id="343" dur="1" fill="hold">
                                          <p:stCondLst>
                                            <p:cond delay="1999"/>
                                          </p:stCondLst>
                                        </p:cTn>
                                        <p:tgtEl>
                                          <p:spTgt spid="45"/>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4"/>
                                        </p:tgtEl>
                                        <p:attrNameLst>
                                          <p:attrName>ppt_x</p:attrName>
                                        </p:attrNameLst>
                                      </p:cBhvr>
                                      <p:tavLst>
                                        <p:tav tm="0">
                                          <p:val>
                                            <p:strVal val="ppt_x"/>
                                          </p:val>
                                        </p:tav>
                                        <p:tav tm="100000">
                                          <p:val>
                                            <p:strVal val="0-ppt_w/2"/>
                                          </p:val>
                                        </p:tav>
                                      </p:tavLst>
                                    </p:anim>
                                    <p:anim calcmode="lin" valueType="num">
                                      <p:cBhvr additive="base">
                                        <p:cTn id="346" dur="2000"/>
                                        <p:tgtEl>
                                          <p:spTgt spid="4"/>
                                        </p:tgtEl>
                                        <p:attrNameLst>
                                          <p:attrName>ppt_y</p:attrName>
                                        </p:attrNameLst>
                                      </p:cBhvr>
                                      <p:tavLst>
                                        <p:tav tm="0">
                                          <p:val>
                                            <p:strVal val="ppt_y"/>
                                          </p:val>
                                        </p:tav>
                                        <p:tav tm="100000">
                                          <p:val>
                                            <p:strVal val="1+ppt_h/2"/>
                                          </p:val>
                                        </p:tav>
                                      </p:tavLst>
                                    </p:anim>
                                    <p:set>
                                      <p:cBhvr>
                                        <p:cTn id="347" dur="1" fill="hold">
                                          <p:stCondLst>
                                            <p:cond delay="1999"/>
                                          </p:stCondLst>
                                        </p:cTn>
                                        <p:tgtEl>
                                          <p:spTgt spid="4"/>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6"/>
                                        </p:tgtEl>
                                        <p:attrNameLst>
                                          <p:attrName>ppt_x</p:attrName>
                                        </p:attrNameLst>
                                      </p:cBhvr>
                                      <p:tavLst>
                                        <p:tav tm="0">
                                          <p:val>
                                            <p:strVal val="ppt_x"/>
                                          </p:val>
                                        </p:tav>
                                        <p:tav tm="100000">
                                          <p:val>
                                            <p:strVal val="0-ppt_w/2"/>
                                          </p:val>
                                        </p:tav>
                                      </p:tavLst>
                                    </p:anim>
                                    <p:anim calcmode="lin" valueType="num">
                                      <p:cBhvr additive="base">
                                        <p:cTn id="350" dur="2000"/>
                                        <p:tgtEl>
                                          <p:spTgt spid="6"/>
                                        </p:tgtEl>
                                        <p:attrNameLst>
                                          <p:attrName>ppt_y</p:attrName>
                                        </p:attrNameLst>
                                      </p:cBhvr>
                                      <p:tavLst>
                                        <p:tav tm="0">
                                          <p:val>
                                            <p:strVal val="ppt_y"/>
                                          </p:val>
                                        </p:tav>
                                        <p:tav tm="100000">
                                          <p:val>
                                            <p:strVal val="1+ppt_h/2"/>
                                          </p:val>
                                        </p:tav>
                                      </p:tavLst>
                                    </p:anim>
                                    <p:set>
                                      <p:cBhvr>
                                        <p:cTn id="351" dur="1" fill="hold">
                                          <p:stCondLst>
                                            <p:cond delay="1999"/>
                                          </p:stCondLst>
                                        </p:cTn>
                                        <p:tgtEl>
                                          <p:spTgt spid="6"/>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7"/>
                                        </p:tgtEl>
                                        <p:attrNameLst>
                                          <p:attrName>ppt_x</p:attrName>
                                        </p:attrNameLst>
                                      </p:cBhvr>
                                      <p:tavLst>
                                        <p:tav tm="0">
                                          <p:val>
                                            <p:strVal val="ppt_x"/>
                                          </p:val>
                                        </p:tav>
                                        <p:tav tm="100000">
                                          <p:val>
                                            <p:strVal val="0-ppt_w/2"/>
                                          </p:val>
                                        </p:tav>
                                      </p:tavLst>
                                    </p:anim>
                                    <p:anim calcmode="lin" valueType="num">
                                      <p:cBhvr additive="base">
                                        <p:cTn id="354" dur="2000"/>
                                        <p:tgtEl>
                                          <p:spTgt spid="7"/>
                                        </p:tgtEl>
                                        <p:attrNameLst>
                                          <p:attrName>ppt_y</p:attrName>
                                        </p:attrNameLst>
                                      </p:cBhvr>
                                      <p:tavLst>
                                        <p:tav tm="0">
                                          <p:val>
                                            <p:strVal val="ppt_y"/>
                                          </p:val>
                                        </p:tav>
                                        <p:tav tm="100000">
                                          <p:val>
                                            <p:strVal val="1+ppt_h/2"/>
                                          </p:val>
                                        </p:tav>
                                      </p:tavLst>
                                    </p:anim>
                                    <p:set>
                                      <p:cBhvr>
                                        <p:cTn id="355" dur="1" fill="hold">
                                          <p:stCondLst>
                                            <p:cond delay="1999"/>
                                          </p:stCondLst>
                                        </p:cTn>
                                        <p:tgtEl>
                                          <p:spTgt spid="7"/>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10"/>
                                        </p:tgtEl>
                                        <p:attrNameLst>
                                          <p:attrName>ppt_x</p:attrName>
                                        </p:attrNameLst>
                                      </p:cBhvr>
                                      <p:tavLst>
                                        <p:tav tm="0">
                                          <p:val>
                                            <p:strVal val="ppt_x"/>
                                          </p:val>
                                        </p:tav>
                                        <p:tav tm="100000">
                                          <p:val>
                                            <p:strVal val="0-ppt_w/2"/>
                                          </p:val>
                                        </p:tav>
                                      </p:tavLst>
                                    </p:anim>
                                    <p:anim calcmode="lin" valueType="num">
                                      <p:cBhvr additive="base">
                                        <p:cTn id="358" dur="2000"/>
                                        <p:tgtEl>
                                          <p:spTgt spid="10"/>
                                        </p:tgtEl>
                                        <p:attrNameLst>
                                          <p:attrName>ppt_y</p:attrName>
                                        </p:attrNameLst>
                                      </p:cBhvr>
                                      <p:tavLst>
                                        <p:tav tm="0">
                                          <p:val>
                                            <p:strVal val="ppt_y"/>
                                          </p:val>
                                        </p:tav>
                                        <p:tav tm="100000">
                                          <p:val>
                                            <p:strVal val="1+ppt_h/2"/>
                                          </p:val>
                                        </p:tav>
                                      </p:tavLst>
                                    </p:anim>
                                    <p:set>
                                      <p:cBhvr>
                                        <p:cTn id="359" dur="1" fill="hold">
                                          <p:stCondLst>
                                            <p:cond delay="1999"/>
                                          </p:stCondLst>
                                        </p:cTn>
                                        <p:tgtEl>
                                          <p:spTgt spid="10"/>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0-ppt_w/2"/>
                                          </p:val>
                                        </p:tav>
                                      </p:tavLst>
                                    </p:anim>
                                    <p:anim calcmode="lin" valueType="num">
                                      <p:cBhvr additive="base">
                                        <p:cTn id="362" dur="2000"/>
                                        <p:tgtEl>
                                          <p:spTgt spid="12"/>
                                        </p:tgtEl>
                                        <p:attrNameLst>
                                          <p:attrName>ppt_y</p:attrName>
                                        </p:attrNameLst>
                                      </p:cBhvr>
                                      <p:tavLst>
                                        <p:tav tm="0">
                                          <p:val>
                                            <p:strVal val="ppt_y"/>
                                          </p:val>
                                        </p:tav>
                                        <p:tav tm="100000">
                                          <p:val>
                                            <p:strVal val="1+ppt_h/2"/>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0-ppt_w/2"/>
                                          </p:val>
                                        </p:tav>
                                      </p:tavLst>
                                    </p:anim>
                                    <p:anim calcmode="lin" valueType="num">
                                      <p:cBhvr additive="base">
                                        <p:cTn id="366" dur="2000"/>
                                        <p:tgtEl>
                                          <p:spTgt spid="13"/>
                                        </p:tgtEl>
                                        <p:attrNameLst>
                                          <p:attrName>ppt_y</p:attrName>
                                        </p:attrNameLst>
                                      </p:cBhvr>
                                      <p:tavLst>
                                        <p:tav tm="0">
                                          <p:val>
                                            <p:strVal val="ppt_y"/>
                                          </p:val>
                                        </p:tav>
                                        <p:tav tm="100000">
                                          <p:val>
                                            <p:strVal val="1+ppt_h/2"/>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12" fill="hold" nodeType="withEffect">
                                  <p:stCondLst>
                                    <p:cond delay="0"/>
                                  </p:stCondLst>
                                  <p:childTnLst>
                                    <p:anim calcmode="lin" valueType="num">
                                      <p:cBhvr additive="base">
                                        <p:cTn id="369" dur="2000"/>
                                        <p:tgtEl>
                                          <p:spTgt spid="16"/>
                                        </p:tgtEl>
                                        <p:attrNameLst>
                                          <p:attrName>ppt_x</p:attrName>
                                        </p:attrNameLst>
                                      </p:cBhvr>
                                      <p:tavLst>
                                        <p:tav tm="0">
                                          <p:val>
                                            <p:strVal val="ppt_x"/>
                                          </p:val>
                                        </p:tav>
                                        <p:tav tm="100000">
                                          <p:val>
                                            <p:strVal val="0-ppt_w/2"/>
                                          </p:val>
                                        </p:tav>
                                      </p:tavLst>
                                    </p:anim>
                                    <p:anim calcmode="lin" valueType="num">
                                      <p:cBhvr additive="base">
                                        <p:cTn id="370" dur="2000"/>
                                        <p:tgtEl>
                                          <p:spTgt spid="16"/>
                                        </p:tgtEl>
                                        <p:attrNameLst>
                                          <p:attrName>ppt_y</p:attrName>
                                        </p:attrNameLst>
                                      </p:cBhvr>
                                      <p:tavLst>
                                        <p:tav tm="0">
                                          <p:val>
                                            <p:strVal val="ppt_y"/>
                                          </p:val>
                                        </p:tav>
                                        <p:tav tm="100000">
                                          <p:val>
                                            <p:strVal val="1+ppt_h/2"/>
                                          </p:val>
                                        </p:tav>
                                      </p:tavLst>
                                    </p:anim>
                                    <p:set>
                                      <p:cBhvr>
                                        <p:cTn id="371" dur="1" fill="hold">
                                          <p:stCondLst>
                                            <p:cond delay="1999"/>
                                          </p:stCondLst>
                                        </p:cTn>
                                        <p:tgtEl>
                                          <p:spTgt spid="16"/>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18"/>
                                        </p:tgtEl>
                                        <p:attrNameLst>
                                          <p:attrName>ppt_x</p:attrName>
                                        </p:attrNameLst>
                                      </p:cBhvr>
                                      <p:tavLst>
                                        <p:tav tm="0">
                                          <p:val>
                                            <p:strVal val="ppt_x"/>
                                          </p:val>
                                        </p:tav>
                                        <p:tav tm="100000">
                                          <p:val>
                                            <p:strVal val="0-ppt_w/2"/>
                                          </p:val>
                                        </p:tav>
                                      </p:tavLst>
                                    </p:anim>
                                    <p:anim calcmode="lin" valueType="num">
                                      <p:cBhvr additive="base">
                                        <p:cTn id="374" dur="2000"/>
                                        <p:tgtEl>
                                          <p:spTgt spid="18"/>
                                        </p:tgtEl>
                                        <p:attrNameLst>
                                          <p:attrName>ppt_y</p:attrName>
                                        </p:attrNameLst>
                                      </p:cBhvr>
                                      <p:tavLst>
                                        <p:tav tm="0">
                                          <p:val>
                                            <p:strVal val="ppt_y"/>
                                          </p:val>
                                        </p:tav>
                                        <p:tav tm="100000">
                                          <p:val>
                                            <p:strVal val="1+ppt_h/2"/>
                                          </p:val>
                                        </p:tav>
                                      </p:tavLst>
                                    </p:anim>
                                    <p:set>
                                      <p:cBhvr>
                                        <p:cTn id="375" dur="1" fill="hold">
                                          <p:stCondLst>
                                            <p:cond delay="1999"/>
                                          </p:stCondLst>
                                        </p:cTn>
                                        <p:tgtEl>
                                          <p:spTgt spid="18"/>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19"/>
                                        </p:tgtEl>
                                        <p:attrNameLst>
                                          <p:attrName>ppt_x</p:attrName>
                                        </p:attrNameLst>
                                      </p:cBhvr>
                                      <p:tavLst>
                                        <p:tav tm="0">
                                          <p:val>
                                            <p:strVal val="ppt_x"/>
                                          </p:val>
                                        </p:tav>
                                        <p:tav tm="100000">
                                          <p:val>
                                            <p:strVal val="0-ppt_w/2"/>
                                          </p:val>
                                        </p:tav>
                                      </p:tavLst>
                                    </p:anim>
                                    <p:anim calcmode="lin" valueType="num">
                                      <p:cBhvr additive="base">
                                        <p:cTn id="378" dur="2000"/>
                                        <p:tgtEl>
                                          <p:spTgt spid="19"/>
                                        </p:tgtEl>
                                        <p:attrNameLst>
                                          <p:attrName>ppt_y</p:attrName>
                                        </p:attrNameLst>
                                      </p:cBhvr>
                                      <p:tavLst>
                                        <p:tav tm="0">
                                          <p:val>
                                            <p:strVal val="ppt_y"/>
                                          </p:val>
                                        </p:tav>
                                        <p:tav tm="100000">
                                          <p:val>
                                            <p:strVal val="1+ppt_h/2"/>
                                          </p:val>
                                        </p:tav>
                                      </p:tavLst>
                                    </p:anim>
                                    <p:set>
                                      <p:cBhvr>
                                        <p:cTn id="379" dur="1" fill="hold">
                                          <p:stCondLst>
                                            <p:cond delay="1999"/>
                                          </p:stCondLst>
                                        </p:cTn>
                                        <p:tgtEl>
                                          <p:spTgt spid="19"/>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22"/>
                                        </p:tgtEl>
                                        <p:attrNameLst>
                                          <p:attrName>ppt_x</p:attrName>
                                        </p:attrNameLst>
                                      </p:cBhvr>
                                      <p:tavLst>
                                        <p:tav tm="0">
                                          <p:val>
                                            <p:strVal val="ppt_x"/>
                                          </p:val>
                                        </p:tav>
                                        <p:tav tm="100000">
                                          <p:val>
                                            <p:strVal val="0-ppt_w/2"/>
                                          </p:val>
                                        </p:tav>
                                      </p:tavLst>
                                    </p:anim>
                                    <p:anim calcmode="lin" valueType="num">
                                      <p:cBhvr additive="base">
                                        <p:cTn id="382" dur="2000"/>
                                        <p:tgtEl>
                                          <p:spTgt spid="22"/>
                                        </p:tgtEl>
                                        <p:attrNameLst>
                                          <p:attrName>ppt_y</p:attrName>
                                        </p:attrNameLst>
                                      </p:cBhvr>
                                      <p:tavLst>
                                        <p:tav tm="0">
                                          <p:val>
                                            <p:strVal val="ppt_y"/>
                                          </p:val>
                                        </p:tav>
                                        <p:tav tm="100000">
                                          <p:val>
                                            <p:strVal val="1+ppt_h/2"/>
                                          </p:val>
                                        </p:tav>
                                      </p:tavLst>
                                    </p:anim>
                                    <p:set>
                                      <p:cBhvr>
                                        <p:cTn id="383" dur="1" fill="hold">
                                          <p:stCondLst>
                                            <p:cond delay="1999"/>
                                          </p:stCondLst>
                                        </p:cTn>
                                        <p:tgtEl>
                                          <p:spTgt spid="22"/>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24"/>
                                        </p:tgtEl>
                                        <p:attrNameLst>
                                          <p:attrName>ppt_x</p:attrName>
                                        </p:attrNameLst>
                                      </p:cBhvr>
                                      <p:tavLst>
                                        <p:tav tm="0">
                                          <p:val>
                                            <p:strVal val="ppt_x"/>
                                          </p:val>
                                        </p:tav>
                                        <p:tav tm="100000">
                                          <p:val>
                                            <p:strVal val="0-ppt_w/2"/>
                                          </p:val>
                                        </p:tav>
                                      </p:tavLst>
                                    </p:anim>
                                    <p:anim calcmode="lin" valueType="num">
                                      <p:cBhvr additive="base">
                                        <p:cTn id="386" dur="2000"/>
                                        <p:tgtEl>
                                          <p:spTgt spid="24"/>
                                        </p:tgtEl>
                                        <p:attrNameLst>
                                          <p:attrName>ppt_y</p:attrName>
                                        </p:attrNameLst>
                                      </p:cBhvr>
                                      <p:tavLst>
                                        <p:tav tm="0">
                                          <p:val>
                                            <p:strVal val="ppt_y"/>
                                          </p:val>
                                        </p:tav>
                                        <p:tav tm="100000">
                                          <p:val>
                                            <p:strVal val="1+ppt_h/2"/>
                                          </p:val>
                                        </p:tav>
                                      </p:tavLst>
                                    </p:anim>
                                    <p:set>
                                      <p:cBhvr>
                                        <p:cTn id="387" dur="1" fill="hold">
                                          <p:stCondLst>
                                            <p:cond delay="1999"/>
                                          </p:stCondLst>
                                        </p:cTn>
                                        <p:tgtEl>
                                          <p:spTgt spid="24"/>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25"/>
                                        </p:tgtEl>
                                        <p:attrNameLst>
                                          <p:attrName>ppt_x</p:attrName>
                                        </p:attrNameLst>
                                      </p:cBhvr>
                                      <p:tavLst>
                                        <p:tav tm="0">
                                          <p:val>
                                            <p:strVal val="ppt_x"/>
                                          </p:val>
                                        </p:tav>
                                        <p:tav tm="100000">
                                          <p:val>
                                            <p:strVal val="0-ppt_w/2"/>
                                          </p:val>
                                        </p:tav>
                                      </p:tavLst>
                                    </p:anim>
                                    <p:anim calcmode="lin" valueType="num">
                                      <p:cBhvr additive="base">
                                        <p:cTn id="390" dur="2000"/>
                                        <p:tgtEl>
                                          <p:spTgt spid="25"/>
                                        </p:tgtEl>
                                        <p:attrNameLst>
                                          <p:attrName>ppt_y</p:attrName>
                                        </p:attrNameLst>
                                      </p:cBhvr>
                                      <p:tavLst>
                                        <p:tav tm="0">
                                          <p:val>
                                            <p:strVal val="ppt_y"/>
                                          </p:val>
                                        </p:tav>
                                        <p:tav tm="100000">
                                          <p:val>
                                            <p:strVal val="1+ppt_h/2"/>
                                          </p:val>
                                        </p:tav>
                                      </p:tavLst>
                                    </p:anim>
                                    <p:set>
                                      <p:cBhvr>
                                        <p:cTn id="391" dur="1" fill="hold">
                                          <p:stCondLst>
                                            <p:cond delay="1999"/>
                                          </p:stCondLst>
                                        </p:cTn>
                                        <p:tgtEl>
                                          <p:spTgt spid="25"/>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28"/>
                                        </p:tgtEl>
                                        <p:attrNameLst>
                                          <p:attrName>ppt_x</p:attrName>
                                        </p:attrNameLst>
                                      </p:cBhvr>
                                      <p:tavLst>
                                        <p:tav tm="0">
                                          <p:val>
                                            <p:strVal val="ppt_x"/>
                                          </p:val>
                                        </p:tav>
                                        <p:tav tm="100000">
                                          <p:val>
                                            <p:strVal val="0-ppt_w/2"/>
                                          </p:val>
                                        </p:tav>
                                      </p:tavLst>
                                    </p:anim>
                                    <p:anim calcmode="lin" valueType="num">
                                      <p:cBhvr additive="base">
                                        <p:cTn id="394" dur="2000"/>
                                        <p:tgtEl>
                                          <p:spTgt spid="28"/>
                                        </p:tgtEl>
                                        <p:attrNameLst>
                                          <p:attrName>ppt_y</p:attrName>
                                        </p:attrNameLst>
                                      </p:cBhvr>
                                      <p:tavLst>
                                        <p:tav tm="0">
                                          <p:val>
                                            <p:strVal val="ppt_y"/>
                                          </p:val>
                                        </p:tav>
                                        <p:tav tm="100000">
                                          <p:val>
                                            <p:strVal val="1+ppt_h/2"/>
                                          </p:val>
                                        </p:tav>
                                      </p:tavLst>
                                    </p:anim>
                                    <p:set>
                                      <p:cBhvr>
                                        <p:cTn id="395" dur="1" fill="hold">
                                          <p:stCondLst>
                                            <p:cond delay="1999"/>
                                          </p:stCondLst>
                                        </p:cTn>
                                        <p:tgtEl>
                                          <p:spTgt spid="28"/>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30"/>
                                        </p:tgtEl>
                                        <p:attrNameLst>
                                          <p:attrName>ppt_x</p:attrName>
                                        </p:attrNameLst>
                                      </p:cBhvr>
                                      <p:tavLst>
                                        <p:tav tm="0">
                                          <p:val>
                                            <p:strVal val="ppt_x"/>
                                          </p:val>
                                        </p:tav>
                                        <p:tav tm="100000">
                                          <p:val>
                                            <p:strVal val="0-ppt_w/2"/>
                                          </p:val>
                                        </p:tav>
                                      </p:tavLst>
                                    </p:anim>
                                    <p:anim calcmode="lin" valueType="num">
                                      <p:cBhvr additive="base">
                                        <p:cTn id="398" dur="2000"/>
                                        <p:tgtEl>
                                          <p:spTgt spid="30"/>
                                        </p:tgtEl>
                                        <p:attrNameLst>
                                          <p:attrName>ppt_y</p:attrName>
                                        </p:attrNameLst>
                                      </p:cBhvr>
                                      <p:tavLst>
                                        <p:tav tm="0">
                                          <p:val>
                                            <p:strVal val="ppt_y"/>
                                          </p:val>
                                        </p:tav>
                                        <p:tav tm="100000">
                                          <p:val>
                                            <p:strVal val="1+ppt_h/2"/>
                                          </p:val>
                                        </p:tav>
                                      </p:tavLst>
                                    </p:anim>
                                    <p:set>
                                      <p:cBhvr>
                                        <p:cTn id="399" dur="1" fill="hold">
                                          <p:stCondLst>
                                            <p:cond delay="1999"/>
                                          </p:stCondLst>
                                        </p:cTn>
                                        <p:tgtEl>
                                          <p:spTgt spid="30"/>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31"/>
                                        </p:tgtEl>
                                        <p:attrNameLst>
                                          <p:attrName>ppt_x</p:attrName>
                                        </p:attrNameLst>
                                      </p:cBhvr>
                                      <p:tavLst>
                                        <p:tav tm="0">
                                          <p:val>
                                            <p:strVal val="ppt_x"/>
                                          </p:val>
                                        </p:tav>
                                        <p:tav tm="100000">
                                          <p:val>
                                            <p:strVal val="0-ppt_w/2"/>
                                          </p:val>
                                        </p:tav>
                                      </p:tavLst>
                                    </p:anim>
                                    <p:anim calcmode="lin" valueType="num">
                                      <p:cBhvr additive="base">
                                        <p:cTn id="402" dur="2000"/>
                                        <p:tgtEl>
                                          <p:spTgt spid="31"/>
                                        </p:tgtEl>
                                        <p:attrNameLst>
                                          <p:attrName>ppt_y</p:attrName>
                                        </p:attrNameLst>
                                      </p:cBhvr>
                                      <p:tavLst>
                                        <p:tav tm="0">
                                          <p:val>
                                            <p:strVal val="ppt_y"/>
                                          </p:val>
                                        </p:tav>
                                        <p:tav tm="100000">
                                          <p:val>
                                            <p:strVal val="1+ppt_h/2"/>
                                          </p:val>
                                        </p:tav>
                                      </p:tavLst>
                                    </p:anim>
                                    <p:set>
                                      <p:cBhvr>
                                        <p:cTn id="403" dur="1" fill="hold">
                                          <p:stCondLst>
                                            <p:cond delay="1999"/>
                                          </p:stCondLst>
                                        </p:cTn>
                                        <p:tgtEl>
                                          <p:spTgt spid="31"/>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34"/>
                                        </p:tgtEl>
                                        <p:attrNameLst>
                                          <p:attrName>ppt_x</p:attrName>
                                        </p:attrNameLst>
                                      </p:cBhvr>
                                      <p:tavLst>
                                        <p:tav tm="0">
                                          <p:val>
                                            <p:strVal val="ppt_x"/>
                                          </p:val>
                                        </p:tav>
                                        <p:tav tm="100000">
                                          <p:val>
                                            <p:strVal val="0-ppt_w/2"/>
                                          </p:val>
                                        </p:tav>
                                      </p:tavLst>
                                    </p:anim>
                                    <p:anim calcmode="lin" valueType="num">
                                      <p:cBhvr additive="base">
                                        <p:cTn id="406" dur="2000"/>
                                        <p:tgtEl>
                                          <p:spTgt spid="34"/>
                                        </p:tgtEl>
                                        <p:attrNameLst>
                                          <p:attrName>ppt_y</p:attrName>
                                        </p:attrNameLst>
                                      </p:cBhvr>
                                      <p:tavLst>
                                        <p:tav tm="0">
                                          <p:val>
                                            <p:strVal val="ppt_y"/>
                                          </p:val>
                                        </p:tav>
                                        <p:tav tm="100000">
                                          <p:val>
                                            <p:strVal val="1+ppt_h/2"/>
                                          </p:val>
                                        </p:tav>
                                      </p:tavLst>
                                    </p:anim>
                                    <p:set>
                                      <p:cBhvr>
                                        <p:cTn id="407" dur="1" fill="hold">
                                          <p:stCondLst>
                                            <p:cond delay="1999"/>
                                          </p:stCondLst>
                                        </p:cTn>
                                        <p:tgtEl>
                                          <p:spTgt spid="34"/>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36"/>
                                        </p:tgtEl>
                                        <p:attrNameLst>
                                          <p:attrName>ppt_x</p:attrName>
                                        </p:attrNameLst>
                                      </p:cBhvr>
                                      <p:tavLst>
                                        <p:tav tm="0">
                                          <p:val>
                                            <p:strVal val="ppt_x"/>
                                          </p:val>
                                        </p:tav>
                                        <p:tav tm="100000">
                                          <p:val>
                                            <p:strVal val="0-ppt_w/2"/>
                                          </p:val>
                                        </p:tav>
                                      </p:tavLst>
                                    </p:anim>
                                    <p:anim calcmode="lin" valueType="num">
                                      <p:cBhvr additive="base">
                                        <p:cTn id="410" dur="2000"/>
                                        <p:tgtEl>
                                          <p:spTgt spid="36"/>
                                        </p:tgtEl>
                                        <p:attrNameLst>
                                          <p:attrName>ppt_y</p:attrName>
                                        </p:attrNameLst>
                                      </p:cBhvr>
                                      <p:tavLst>
                                        <p:tav tm="0">
                                          <p:val>
                                            <p:strVal val="ppt_y"/>
                                          </p:val>
                                        </p:tav>
                                        <p:tav tm="100000">
                                          <p:val>
                                            <p:strVal val="1+ppt_h/2"/>
                                          </p:val>
                                        </p:tav>
                                      </p:tavLst>
                                    </p:anim>
                                    <p:set>
                                      <p:cBhvr>
                                        <p:cTn id="411" dur="1" fill="hold">
                                          <p:stCondLst>
                                            <p:cond delay="1999"/>
                                          </p:stCondLst>
                                        </p:cTn>
                                        <p:tgtEl>
                                          <p:spTgt spid="36"/>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37"/>
                                        </p:tgtEl>
                                        <p:attrNameLst>
                                          <p:attrName>ppt_x</p:attrName>
                                        </p:attrNameLst>
                                      </p:cBhvr>
                                      <p:tavLst>
                                        <p:tav tm="0">
                                          <p:val>
                                            <p:strVal val="ppt_x"/>
                                          </p:val>
                                        </p:tav>
                                        <p:tav tm="100000">
                                          <p:val>
                                            <p:strVal val="0-ppt_w/2"/>
                                          </p:val>
                                        </p:tav>
                                      </p:tavLst>
                                    </p:anim>
                                    <p:anim calcmode="lin" valueType="num">
                                      <p:cBhvr additive="base">
                                        <p:cTn id="414" dur="2000"/>
                                        <p:tgtEl>
                                          <p:spTgt spid="37"/>
                                        </p:tgtEl>
                                        <p:attrNameLst>
                                          <p:attrName>ppt_y</p:attrName>
                                        </p:attrNameLst>
                                      </p:cBhvr>
                                      <p:tavLst>
                                        <p:tav tm="0">
                                          <p:val>
                                            <p:strVal val="ppt_y"/>
                                          </p:val>
                                        </p:tav>
                                        <p:tav tm="100000">
                                          <p:val>
                                            <p:strVal val="1+ppt_h/2"/>
                                          </p:val>
                                        </p:tav>
                                      </p:tavLst>
                                    </p:anim>
                                    <p:set>
                                      <p:cBhvr>
                                        <p:cTn id="415" dur="1" fill="hold">
                                          <p:stCondLst>
                                            <p:cond delay="1999"/>
                                          </p:stCondLst>
                                        </p:cTn>
                                        <p:tgtEl>
                                          <p:spTgt spid="37"/>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1+ppt_h/2"/>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42"/>
                                        </p:tgtEl>
                                        <p:attrNameLst>
                                          <p:attrName>ppt_x</p:attrName>
                                        </p:attrNameLst>
                                      </p:cBhvr>
                                      <p:tavLst>
                                        <p:tav tm="0">
                                          <p:val>
                                            <p:strVal val="ppt_x"/>
                                          </p:val>
                                        </p:tav>
                                        <p:tav tm="100000">
                                          <p:val>
                                            <p:strVal val="0-ppt_w/2"/>
                                          </p:val>
                                        </p:tav>
                                      </p:tavLst>
                                    </p:anim>
                                    <p:anim calcmode="lin" valueType="num">
                                      <p:cBhvr additive="base">
                                        <p:cTn id="422" dur="2000"/>
                                        <p:tgtEl>
                                          <p:spTgt spid="42"/>
                                        </p:tgtEl>
                                        <p:attrNameLst>
                                          <p:attrName>ppt_y</p:attrName>
                                        </p:attrNameLst>
                                      </p:cBhvr>
                                      <p:tavLst>
                                        <p:tav tm="0">
                                          <p:val>
                                            <p:strVal val="ppt_y"/>
                                          </p:val>
                                        </p:tav>
                                        <p:tav tm="100000">
                                          <p:val>
                                            <p:strVal val="1+ppt_h/2"/>
                                          </p:val>
                                        </p:tav>
                                      </p:tavLst>
                                    </p:anim>
                                    <p:set>
                                      <p:cBhvr>
                                        <p:cTn id="423" dur="1" fill="hold">
                                          <p:stCondLst>
                                            <p:cond delay="1999"/>
                                          </p:stCondLst>
                                        </p:cTn>
                                        <p:tgtEl>
                                          <p:spTgt spid="42"/>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43"/>
                                        </p:tgtEl>
                                        <p:attrNameLst>
                                          <p:attrName>ppt_x</p:attrName>
                                        </p:attrNameLst>
                                      </p:cBhvr>
                                      <p:tavLst>
                                        <p:tav tm="0">
                                          <p:val>
                                            <p:strVal val="ppt_x"/>
                                          </p:val>
                                        </p:tav>
                                        <p:tav tm="100000">
                                          <p:val>
                                            <p:strVal val="0-ppt_w/2"/>
                                          </p:val>
                                        </p:tav>
                                      </p:tavLst>
                                    </p:anim>
                                    <p:anim calcmode="lin" valueType="num">
                                      <p:cBhvr additive="base">
                                        <p:cTn id="426" dur="2000"/>
                                        <p:tgtEl>
                                          <p:spTgt spid="43"/>
                                        </p:tgtEl>
                                        <p:attrNameLst>
                                          <p:attrName>ppt_y</p:attrName>
                                        </p:attrNameLst>
                                      </p:cBhvr>
                                      <p:tavLst>
                                        <p:tav tm="0">
                                          <p:val>
                                            <p:strVal val="ppt_y"/>
                                          </p:val>
                                        </p:tav>
                                        <p:tav tm="100000">
                                          <p:val>
                                            <p:strVal val="1+ppt_h/2"/>
                                          </p:val>
                                        </p:tav>
                                      </p:tavLst>
                                    </p:anim>
                                    <p:set>
                                      <p:cBhvr>
                                        <p:cTn id="427" dur="1" fill="hold">
                                          <p:stCondLst>
                                            <p:cond delay="1999"/>
                                          </p:stCondLst>
                                        </p:cTn>
                                        <p:tgtEl>
                                          <p:spTgt spid="43"/>
                                        </p:tgtEl>
                                        <p:attrNameLst>
                                          <p:attrName>style.visibility</p:attrName>
                                        </p:attrNameLst>
                                      </p:cBhvr>
                                      <p:to>
                                        <p:strVal val="hidden"/>
                                      </p:to>
                                    </p:set>
                                  </p:childTnLst>
                                </p:cTn>
                              </p:par>
                              <p:par>
                                <p:cTn id="428" presetID="8" presetClass="emph" presetSubtype="0" autoRev="1" fill="hold" nodeType="withEffect">
                                  <p:stCondLst>
                                    <p:cond delay="0"/>
                                  </p:stCondLst>
                                  <p:childTnLst>
                                    <p:animRot by="21600000">
                                      <p:cBhvr>
                                        <p:cTn id="429" dur="2000" fill="hold"/>
                                        <p:tgtEl>
                                          <p:spTgt spid="4"/>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6"/>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7"/>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10"/>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12"/>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13"/>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16"/>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18"/>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19"/>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22"/>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24"/>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25"/>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28"/>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30"/>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31"/>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34"/>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36"/>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37"/>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40"/>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42"/>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43"/>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5"/>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11"/>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14"/>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15"/>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20"/>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21"/>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23"/>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26"/>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27"/>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29"/>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32"/>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33"/>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35"/>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38"/>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39"/>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41"/>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44"/>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45"/>
                                        </p:tgtEl>
                                        <p:attrNameLst>
                                          <p:attrName>r</p:attrName>
                                        </p:attrNameLst>
                                      </p:cBhvr>
                                    </p:animRot>
                                  </p:childTnLst>
                                </p:cTn>
                              </p:par>
                              <p:par>
                                <p:cTn id="512" presetID="17" presetClass="entr" presetSubtype="1"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ppt_x</p:attrName>
                                        </p:attrNameLst>
                                      </p:cBhvr>
                                      <p:tavLst>
                                        <p:tav tm="0">
                                          <p:val>
                                            <p:strVal val="#ppt_x"/>
                                          </p:val>
                                        </p:tav>
                                        <p:tav tm="100000">
                                          <p:val>
                                            <p:strVal val="#ppt_x"/>
                                          </p:val>
                                        </p:tav>
                                      </p:tavLst>
                                    </p:anim>
                                    <p:anim calcmode="lin" valueType="num">
                                      <p:cBhvr>
                                        <p:cTn id="515" dur="2000" fill="hold"/>
                                        <p:tgtEl>
                                          <p:spTgt spid="2"/>
                                        </p:tgtEl>
                                        <p:attrNameLst>
                                          <p:attrName>ppt_y</p:attrName>
                                        </p:attrNameLst>
                                      </p:cBhvr>
                                      <p:tavLst>
                                        <p:tav tm="0">
                                          <p:val>
                                            <p:strVal val="#ppt_y-#ppt_h/2"/>
                                          </p:val>
                                        </p:tav>
                                        <p:tav tm="100000">
                                          <p:val>
                                            <p:strVal val="#ppt_y"/>
                                          </p:val>
                                        </p:tav>
                                      </p:tavLst>
                                    </p:anim>
                                    <p:anim calcmode="lin" valueType="num">
                                      <p:cBhvr>
                                        <p:cTn id="516" dur="2000" fill="hold"/>
                                        <p:tgtEl>
                                          <p:spTgt spid="2"/>
                                        </p:tgtEl>
                                        <p:attrNameLst>
                                          <p:attrName>ppt_w</p:attrName>
                                        </p:attrNameLst>
                                      </p:cBhvr>
                                      <p:tavLst>
                                        <p:tav tm="0">
                                          <p:val>
                                            <p:strVal val="#ppt_w"/>
                                          </p:val>
                                        </p:tav>
                                        <p:tav tm="100000">
                                          <p:val>
                                            <p:strVal val="#ppt_w"/>
                                          </p:val>
                                        </p:tav>
                                      </p:tavLst>
                                    </p:anim>
                                    <p:anim calcmode="lin" valueType="num">
                                      <p:cBhvr>
                                        <p:cTn id="517" dur="2000" fill="hold"/>
                                        <p:tgtEl>
                                          <p:spTgt spid="2"/>
                                        </p:tgtEl>
                                        <p:attrNameLst>
                                          <p:attrName>ppt_h</p:attrName>
                                        </p:attrNameLst>
                                      </p:cBhvr>
                                      <p:tavLst>
                                        <p:tav tm="0">
                                          <p:val>
                                            <p:fltVal val="0"/>
                                          </p:val>
                                        </p:tav>
                                        <p:tav tm="100000">
                                          <p:val>
                                            <p:strVal val="#ppt_h"/>
                                          </p:val>
                                        </p:tav>
                                      </p:tavLst>
                                    </p:anim>
                                  </p:childTnLst>
                                </p:cTn>
                              </p:par>
                              <p:par>
                                <p:cTn id="518" presetID="16" presetClass="entr" presetSubtype="37" fill="hold" nodeType="withEffect">
                                  <p:stCondLst>
                                    <p:cond delay="0"/>
                                  </p:stCondLst>
                                  <p:childTnLst>
                                    <p:set>
                                      <p:cBhvr>
                                        <p:cTn id="519" dur="1" fill="hold">
                                          <p:stCondLst>
                                            <p:cond delay="0"/>
                                          </p:stCondLst>
                                        </p:cTn>
                                        <p:tgtEl>
                                          <p:spTgt spid="2"/>
                                        </p:tgtEl>
                                        <p:attrNameLst>
                                          <p:attrName>style.visibility</p:attrName>
                                        </p:attrNameLst>
                                      </p:cBhvr>
                                      <p:to>
                                        <p:strVal val="visible"/>
                                      </p:to>
                                    </p:set>
                                    <p:animEffect transition="in" filter="barn(outVertical)">
                                      <p:cBhvr>
                                        <p:cTn id="5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Imagen1.png"/>
          <p:cNvPicPr>
            <a:picLocks noChangeAspect="1"/>
          </p:cNvPicPr>
          <p:nvPr/>
        </p:nvPicPr>
        <p:blipFill>
          <a:blip r:embed="rId2"/>
          <a:stretch>
            <a:fillRect/>
          </a:stretch>
        </p:blipFill>
        <p:spPr>
          <a:xfrm>
            <a:off x="2233" y="0"/>
            <a:ext cx="9141767" cy="5143500"/>
          </a:xfrm>
          <a:prstGeom prst="rect">
            <a:avLst/>
          </a:prstGeom>
        </p:spPr>
      </p:pic>
      <p:sp>
        <p:nvSpPr>
          <p:cNvPr id="3" name="2 CuadroTexto"/>
          <p:cNvSpPr txBox="1"/>
          <p:nvPr/>
        </p:nvSpPr>
        <p:spPr>
          <a:xfrm>
            <a:off x="2285984" y="500048"/>
            <a:ext cx="4857784" cy="2062103"/>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Son ellos los que me han dicho ¡Detente!!</a:t>
            </a:r>
            <a:r>
              <a:rPr lang="es-PE" sz="1600" dirty="0" smtClean="0">
                <a:solidFill>
                  <a:schemeClr val="bg1"/>
                </a:solidFill>
                <a:effectLst>
                  <a:outerShdw blurRad="38100" dist="38100" dir="2700000" algn="tl">
                    <a:srgbClr val="000000">
                      <a:alpha val="43137"/>
                    </a:srgbClr>
                  </a:outerShdw>
                </a:effectLst>
              </a:rPr>
              <a:t>; son ellos los que me han mostrado esa isla lejana, donde habita el bien; son ellos los que me han aconsejado la senda a seguir, así muchas veces, terca en mi sentir, haya equivocado el camino.</a:t>
            </a:r>
          </a:p>
          <a:p>
            <a:pPr algn="ctr"/>
            <a:r>
              <a:rPr lang="es-PE" sz="1600" b="1" dirty="0" smtClean="0">
                <a:solidFill>
                  <a:schemeClr val="bg1"/>
                </a:solidFill>
                <a:effectLst>
                  <a:outerShdw blurRad="38100" dist="38100" dir="2700000" algn="tl">
                    <a:srgbClr val="000000">
                      <a:alpha val="43137"/>
                    </a:srgbClr>
                  </a:outerShdw>
                </a:effectLst>
              </a:rPr>
              <a:t>En esos ojos del corazón</a:t>
            </a:r>
            <a:r>
              <a:rPr lang="es-PE" sz="1600" dirty="0" smtClean="0">
                <a:solidFill>
                  <a:schemeClr val="bg1"/>
                </a:solidFill>
                <a:effectLst>
                  <a:outerShdw blurRad="38100" dist="38100" dir="2700000" algn="tl">
                    <a:srgbClr val="000000">
                      <a:alpha val="43137"/>
                    </a:srgbClr>
                  </a:outerShdw>
                </a:effectLst>
              </a:rPr>
              <a:t>, </a:t>
            </a:r>
          </a:p>
          <a:p>
            <a:pPr algn="ctr"/>
            <a:r>
              <a:rPr lang="es-PE" sz="1600" dirty="0" smtClean="0">
                <a:solidFill>
                  <a:schemeClr val="bg1"/>
                </a:solidFill>
                <a:effectLst>
                  <a:outerShdw blurRad="38100" dist="38100" dir="2700000" algn="tl">
                    <a:srgbClr val="000000">
                      <a:alpha val="43137"/>
                    </a:srgbClr>
                  </a:outerShdw>
                </a:effectLst>
              </a:rPr>
              <a:t>se resume la verdadera esencia del ser humano.</a:t>
            </a:r>
          </a:p>
          <a:p>
            <a:pPr algn="ctr"/>
            <a:r>
              <a:rPr lang="es-PE" sz="1600" dirty="0" smtClean="0">
                <a:solidFill>
                  <a:schemeClr val="bg1"/>
                </a:solidFill>
                <a:effectLst>
                  <a:outerShdw blurRad="38100" dist="38100" dir="2700000" algn="tl">
                    <a:srgbClr val="000000">
                      <a:alpha val="43137"/>
                    </a:srgbClr>
                  </a:outerShdw>
                </a:effectLst>
              </a:rPr>
              <a:t> </a:t>
            </a:r>
          </a:p>
          <a:p>
            <a:pPr algn="ctr"/>
            <a:endParaRPr lang="es-PE" sz="1600" b="1" dirty="0">
              <a:solidFill>
                <a:schemeClr val="bg1"/>
              </a:solidFill>
              <a:effectLst>
                <a:outerShdw blurRad="38100" dist="38100" dir="2700000" algn="tl">
                  <a:srgbClr val="000000">
                    <a:alpha val="43137"/>
                  </a:srgbClr>
                </a:outerShdw>
              </a:effectLst>
            </a:endParaRPr>
          </a:p>
        </p:txBody>
      </p:sp>
      <p:pic>
        <p:nvPicPr>
          <p:cNvPr id="4" name="3 Imagen" descr="580b585b2edbce24c47b2698.png"/>
          <p:cNvPicPr>
            <a:picLocks noChangeAspect="1"/>
          </p:cNvPicPr>
          <p:nvPr/>
        </p:nvPicPr>
        <p:blipFill>
          <a:blip r:embed="rId3" cstate="print"/>
          <a:stretch>
            <a:fillRect/>
          </a:stretch>
        </p:blipFill>
        <p:spPr>
          <a:xfrm>
            <a:off x="3286116" y="2071684"/>
            <a:ext cx="2286016" cy="2447689"/>
          </a:xfrm>
          <a:prstGeom prst="rect">
            <a:avLst/>
          </a:prstGeom>
        </p:spPr>
      </p:pic>
      <p:sp>
        <p:nvSpPr>
          <p:cNvPr id="5" name="4 Rectángulo"/>
          <p:cNvSpPr/>
          <p:nvPr/>
        </p:nvSpPr>
        <p:spPr>
          <a:xfrm>
            <a:off x="-428660" y="-428646"/>
            <a:ext cx="10072758"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540000"/>
            </a:gs>
            <a:gs pos="50000">
              <a:srgbClr val="FFD1E8">
                <a:shade val="67500"/>
                <a:satMod val="115000"/>
              </a:srgbClr>
            </a:gs>
            <a:gs pos="100000">
              <a:srgbClr val="FFD1E8">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903774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0" y="0"/>
            <a:ext cx="1071538" cy="975034"/>
          </a:xfrm>
          <a:prstGeom prst="rect">
            <a:avLst/>
          </a:prstGeom>
        </p:spPr>
      </p:pic>
      <p:pic>
        <p:nvPicPr>
          <p:cNvPr id="6" name="5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0" y="4168466"/>
            <a:ext cx="1071538" cy="975034"/>
          </a:xfrm>
          <a:prstGeom prst="rect">
            <a:avLst/>
          </a:prstGeom>
        </p:spPr>
      </p:pic>
      <p:pic>
        <p:nvPicPr>
          <p:cNvPr id="7" name="6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8143900" y="0"/>
            <a:ext cx="1000100" cy="975034"/>
          </a:xfrm>
          <a:prstGeom prst="rect">
            <a:avLst/>
          </a:prstGeom>
        </p:spPr>
      </p:pic>
      <p:pic>
        <p:nvPicPr>
          <p:cNvPr id="8" name="7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8143900" y="4168466"/>
            <a:ext cx="1000100" cy="975034"/>
          </a:xfrm>
          <a:prstGeom prst="rect">
            <a:avLst/>
          </a:prstGeom>
        </p:spPr>
      </p:pic>
      <p:pic>
        <p:nvPicPr>
          <p:cNvPr id="9" name="8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928662" y="571486"/>
            <a:ext cx="1071538" cy="975034"/>
          </a:xfrm>
          <a:prstGeom prst="rect">
            <a:avLst/>
          </a:prstGeom>
        </p:spPr>
      </p:pic>
      <p:pic>
        <p:nvPicPr>
          <p:cNvPr id="10" name="9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1928794" y="1142990"/>
            <a:ext cx="1071538" cy="975034"/>
          </a:xfrm>
          <a:prstGeom prst="rect">
            <a:avLst/>
          </a:prstGeom>
        </p:spPr>
      </p:pic>
      <p:pic>
        <p:nvPicPr>
          <p:cNvPr id="11" name="10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2786050" y="1714494"/>
            <a:ext cx="1071538" cy="975034"/>
          </a:xfrm>
          <a:prstGeom prst="rect">
            <a:avLst/>
          </a:prstGeom>
        </p:spPr>
      </p:pic>
      <p:pic>
        <p:nvPicPr>
          <p:cNvPr id="12" name="11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1000100" y="3714758"/>
            <a:ext cx="1071538" cy="975034"/>
          </a:xfrm>
          <a:prstGeom prst="rect">
            <a:avLst/>
          </a:prstGeom>
        </p:spPr>
      </p:pic>
      <p:pic>
        <p:nvPicPr>
          <p:cNvPr id="13" name="12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1857356" y="3214692"/>
            <a:ext cx="1071538" cy="975034"/>
          </a:xfrm>
          <a:prstGeom prst="rect">
            <a:avLst/>
          </a:prstGeom>
        </p:spPr>
      </p:pic>
      <p:pic>
        <p:nvPicPr>
          <p:cNvPr id="14" name="13 Imagen" descr="7.png"/>
          <p:cNvPicPr>
            <a:picLocks noChangeAspect="1"/>
          </p:cNvPicPr>
          <p:nvPr/>
        </p:nvPicPr>
        <p:blipFill>
          <a:blip r:embed="rId3">
            <a:duotone>
              <a:schemeClr val="accent2">
                <a:shade val="45000"/>
                <a:satMod val="135000"/>
              </a:schemeClr>
              <a:prstClr val="white"/>
            </a:duotone>
            <a:lum contrast="40000"/>
          </a:blip>
          <a:srcRect t="2506"/>
          <a:stretch>
            <a:fillRect/>
          </a:stretch>
        </p:blipFill>
        <p:spPr>
          <a:xfrm>
            <a:off x="2857488" y="2714626"/>
            <a:ext cx="1071538" cy="975034"/>
          </a:xfrm>
          <a:prstGeom prst="rect">
            <a:avLst/>
          </a:prstGeom>
        </p:spPr>
      </p:pic>
      <p:pic>
        <p:nvPicPr>
          <p:cNvPr id="15" name="14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7286644" y="642924"/>
            <a:ext cx="1000100" cy="975034"/>
          </a:xfrm>
          <a:prstGeom prst="rect">
            <a:avLst/>
          </a:prstGeom>
        </p:spPr>
      </p:pic>
      <p:pic>
        <p:nvPicPr>
          <p:cNvPr id="16" name="15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6500826" y="1214428"/>
            <a:ext cx="1000100" cy="975034"/>
          </a:xfrm>
          <a:prstGeom prst="rect">
            <a:avLst/>
          </a:prstGeom>
        </p:spPr>
      </p:pic>
      <p:pic>
        <p:nvPicPr>
          <p:cNvPr id="17" name="16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5572132" y="1643056"/>
            <a:ext cx="1000100" cy="975034"/>
          </a:xfrm>
          <a:prstGeom prst="rect">
            <a:avLst/>
          </a:prstGeom>
        </p:spPr>
      </p:pic>
      <p:pic>
        <p:nvPicPr>
          <p:cNvPr id="18" name="17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5715008" y="2428874"/>
            <a:ext cx="1000100" cy="975034"/>
          </a:xfrm>
          <a:prstGeom prst="rect">
            <a:avLst/>
          </a:prstGeom>
        </p:spPr>
      </p:pic>
      <p:pic>
        <p:nvPicPr>
          <p:cNvPr id="19" name="18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6500826" y="3000378"/>
            <a:ext cx="1000100" cy="975034"/>
          </a:xfrm>
          <a:prstGeom prst="rect">
            <a:avLst/>
          </a:prstGeom>
        </p:spPr>
      </p:pic>
      <p:pic>
        <p:nvPicPr>
          <p:cNvPr id="20" name="19 Imagen" descr="7.png"/>
          <p:cNvPicPr>
            <a:picLocks noChangeAspect="1"/>
          </p:cNvPicPr>
          <p:nvPr/>
        </p:nvPicPr>
        <p:blipFill>
          <a:blip r:embed="rId4" cstate="print">
            <a:duotone>
              <a:schemeClr val="accent2">
                <a:shade val="45000"/>
                <a:satMod val="135000"/>
              </a:schemeClr>
              <a:prstClr val="white"/>
            </a:duotone>
            <a:lum contrast="40000"/>
          </a:blip>
          <a:srcRect t="2506"/>
          <a:stretch>
            <a:fillRect/>
          </a:stretch>
        </p:blipFill>
        <p:spPr>
          <a:xfrm flipH="1">
            <a:off x="7358082" y="3571882"/>
            <a:ext cx="1000100" cy="975034"/>
          </a:xfrm>
          <a:prstGeom prst="rect">
            <a:avLst/>
          </a:prstGeom>
        </p:spPr>
      </p:pic>
      <p:sp>
        <p:nvSpPr>
          <p:cNvPr id="21" name="20 Rectángulo"/>
          <p:cNvSpPr/>
          <p:nvPr/>
        </p:nvSpPr>
        <p:spPr>
          <a:xfrm>
            <a:off x="-428660" y="-428646"/>
            <a:ext cx="10072758"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0-#ppt_w/2"/>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0-#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0-ppt_w/2"/>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1+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0-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0-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9"/>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5"/>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FFFF00"/>
            </a:gs>
            <a:gs pos="13000">
              <a:srgbClr val="F8B049"/>
            </a:gs>
            <a:gs pos="21001">
              <a:srgbClr val="F8B049"/>
            </a:gs>
            <a:gs pos="63000">
              <a:srgbClr val="FEE7F2"/>
            </a:gs>
            <a:gs pos="67000">
              <a:srgbClr val="F952A0"/>
            </a:gs>
            <a:gs pos="69000">
              <a:srgbClr val="C50849"/>
            </a:gs>
            <a:gs pos="82001">
              <a:srgbClr val="B43E85"/>
            </a:gs>
            <a:gs pos="100000">
              <a:srgbClr val="F8B049"/>
            </a:gs>
          </a:gsLst>
          <a:lin ang="10800000" scaled="1"/>
          <a:tileRect/>
        </a:gradFill>
        <a:effectLst/>
      </p:bgPr>
    </p:bg>
    <p:spTree>
      <p:nvGrpSpPr>
        <p:cNvPr id="1" name=""/>
        <p:cNvGrpSpPr/>
        <p:nvPr/>
      </p:nvGrpSpPr>
      <p:grpSpPr>
        <a:xfrm>
          <a:off x="0" y="0"/>
          <a:ext cx="0" cy="0"/>
          <a:chOff x="0" y="0"/>
          <a:chExt cx="0" cy="0"/>
        </a:xfrm>
      </p:grpSpPr>
      <p:pic>
        <p:nvPicPr>
          <p:cNvPr id="2" name="1 Imagen" descr="stock-photo-584236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352781" y="0"/>
            <a:ext cx="2362474" cy="1000114"/>
          </a:xfrm>
          <a:prstGeom prst="rect">
            <a:avLst/>
          </a:prstGeom>
          <a:effectLst>
            <a:reflection blurRad="6350" stA="50000" endA="300" endPos="90000" dir="5400000" sy="-100000" algn="bl" rotWithShape="0"/>
          </a:effectLst>
        </p:spPr>
      </p:pic>
      <p:pic>
        <p:nvPicPr>
          <p:cNvPr id="4" name="3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643438" y="0"/>
            <a:ext cx="2143140" cy="1000114"/>
          </a:xfrm>
          <a:prstGeom prst="rect">
            <a:avLst/>
          </a:prstGeom>
          <a:effectLst>
            <a:reflection blurRad="6350" stA="50000" endA="300" endPos="90000" dir="5400000" sy="-100000" algn="bl" rotWithShape="0"/>
          </a:effectLst>
        </p:spPr>
      </p:pic>
      <p:pic>
        <p:nvPicPr>
          <p:cNvPr id="5" name="4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352781" y="500048"/>
            <a:ext cx="2362474" cy="1000114"/>
          </a:xfrm>
          <a:prstGeom prst="rect">
            <a:avLst/>
          </a:prstGeom>
          <a:effectLst>
            <a:reflection blurRad="6350" stA="50000" endA="300" endPos="90000" dir="5400000" sy="-100000" algn="bl" rotWithShape="0"/>
          </a:effectLst>
        </p:spPr>
      </p:pic>
      <p:pic>
        <p:nvPicPr>
          <p:cNvPr id="6" name="5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643438" y="500048"/>
            <a:ext cx="2143140" cy="1000114"/>
          </a:xfrm>
          <a:prstGeom prst="rect">
            <a:avLst/>
          </a:prstGeom>
          <a:effectLst>
            <a:reflection blurRad="6350" stA="50000" endA="300" endPos="90000" dir="5400000" sy="-100000" algn="bl" rotWithShape="0"/>
          </a:effectLst>
        </p:spPr>
      </p:pic>
      <p:pic>
        <p:nvPicPr>
          <p:cNvPr id="7" name="6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352781" y="1000132"/>
            <a:ext cx="2362474" cy="1000114"/>
          </a:xfrm>
          <a:prstGeom prst="rect">
            <a:avLst/>
          </a:prstGeom>
          <a:effectLst>
            <a:reflection blurRad="6350" stA="50000" endA="300" endPos="90000" dir="5400000" sy="-100000" algn="bl" rotWithShape="0"/>
          </a:effectLst>
        </p:spPr>
      </p:pic>
      <p:pic>
        <p:nvPicPr>
          <p:cNvPr id="8" name="7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643438" y="1000132"/>
            <a:ext cx="2143140" cy="1000114"/>
          </a:xfrm>
          <a:prstGeom prst="rect">
            <a:avLst/>
          </a:prstGeom>
          <a:effectLst>
            <a:reflection blurRad="6350" stA="50000" endA="300" endPos="90000" dir="5400000" sy="-100000" algn="bl" rotWithShape="0"/>
          </a:effectLst>
        </p:spPr>
      </p:pic>
      <p:pic>
        <p:nvPicPr>
          <p:cNvPr id="9" name="8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352781" y="1500180"/>
            <a:ext cx="2362474" cy="1000114"/>
          </a:xfrm>
          <a:prstGeom prst="rect">
            <a:avLst/>
          </a:prstGeom>
          <a:effectLst>
            <a:reflection blurRad="6350" stA="50000" endA="300" endPos="90000" dir="5400000" sy="-100000" algn="bl" rotWithShape="0"/>
          </a:effectLst>
        </p:spPr>
      </p:pic>
      <p:pic>
        <p:nvPicPr>
          <p:cNvPr id="10" name="9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643438" y="1500180"/>
            <a:ext cx="2143140" cy="1000114"/>
          </a:xfrm>
          <a:prstGeom prst="rect">
            <a:avLst/>
          </a:prstGeom>
          <a:effectLst>
            <a:reflection blurRad="6350" stA="50000" endA="300" endPos="90000" dir="5400000" sy="-100000" algn="bl" rotWithShape="0"/>
          </a:effectLst>
        </p:spPr>
      </p:pic>
      <p:pic>
        <p:nvPicPr>
          <p:cNvPr id="11" name="10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424219" y="2143140"/>
            <a:ext cx="2362474" cy="1000114"/>
          </a:xfrm>
          <a:prstGeom prst="rect">
            <a:avLst/>
          </a:prstGeom>
          <a:effectLst>
            <a:reflection blurRad="6350" stA="50000" endA="300" endPos="90000" dir="5400000" sy="-100000" algn="bl" rotWithShape="0"/>
          </a:effectLst>
        </p:spPr>
      </p:pic>
      <p:pic>
        <p:nvPicPr>
          <p:cNvPr id="12" name="11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714876" y="2143140"/>
            <a:ext cx="2143140" cy="1000114"/>
          </a:xfrm>
          <a:prstGeom prst="rect">
            <a:avLst/>
          </a:prstGeom>
          <a:effectLst>
            <a:reflection blurRad="6350" stA="50000" endA="300" endPos="90000" dir="5400000" sy="-100000" algn="bl" rotWithShape="0"/>
          </a:effectLst>
        </p:spPr>
      </p:pic>
      <p:pic>
        <p:nvPicPr>
          <p:cNvPr id="13" name="12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424219" y="2643188"/>
            <a:ext cx="2362474" cy="1000114"/>
          </a:xfrm>
          <a:prstGeom prst="rect">
            <a:avLst/>
          </a:prstGeom>
          <a:effectLst>
            <a:reflection blurRad="6350" stA="50000" endA="300" endPos="90000" dir="5400000" sy="-100000" algn="bl" rotWithShape="0"/>
          </a:effectLst>
        </p:spPr>
      </p:pic>
      <p:pic>
        <p:nvPicPr>
          <p:cNvPr id="14" name="13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714876" y="2643188"/>
            <a:ext cx="2143140" cy="1000114"/>
          </a:xfrm>
          <a:prstGeom prst="rect">
            <a:avLst/>
          </a:prstGeom>
          <a:effectLst>
            <a:reflection blurRad="6350" stA="50000" endA="300" endPos="90000" dir="5400000" sy="-100000" algn="bl" rotWithShape="0"/>
          </a:effectLst>
        </p:spPr>
      </p:pic>
      <p:pic>
        <p:nvPicPr>
          <p:cNvPr id="15" name="14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424219" y="3143272"/>
            <a:ext cx="2362474" cy="1000114"/>
          </a:xfrm>
          <a:prstGeom prst="rect">
            <a:avLst/>
          </a:prstGeom>
          <a:effectLst>
            <a:reflection blurRad="6350" stA="50000" endA="300" endPos="90000" dir="5400000" sy="-100000" algn="bl" rotWithShape="0"/>
          </a:effectLst>
        </p:spPr>
      </p:pic>
      <p:pic>
        <p:nvPicPr>
          <p:cNvPr id="16" name="15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714876" y="3143272"/>
            <a:ext cx="2143140" cy="1000114"/>
          </a:xfrm>
          <a:prstGeom prst="rect">
            <a:avLst/>
          </a:prstGeom>
          <a:effectLst>
            <a:reflection blurRad="6350" stA="50000" endA="300" endPos="90000" dir="5400000" sy="-100000" algn="bl" rotWithShape="0"/>
          </a:effectLst>
        </p:spPr>
      </p:pic>
      <p:pic>
        <p:nvPicPr>
          <p:cNvPr id="17" name="16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424219" y="3643320"/>
            <a:ext cx="2362474" cy="1000114"/>
          </a:xfrm>
          <a:prstGeom prst="rect">
            <a:avLst/>
          </a:prstGeom>
          <a:effectLst>
            <a:reflection blurRad="6350" stA="50000" endA="300" endPos="90000" dir="5400000" sy="-100000" algn="bl" rotWithShape="0"/>
          </a:effectLst>
        </p:spPr>
      </p:pic>
      <p:pic>
        <p:nvPicPr>
          <p:cNvPr id="18" name="17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714876" y="3643320"/>
            <a:ext cx="2143140" cy="1000114"/>
          </a:xfrm>
          <a:prstGeom prst="rect">
            <a:avLst/>
          </a:prstGeom>
          <a:effectLst>
            <a:reflection blurRad="6350" stA="50000" endA="300" endPos="90000" dir="5400000" sy="-100000" algn="bl" rotWithShape="0"/>
          </a:effectLst>
        </p:spPr>
      </p:pic>
      <p:pic>
        <p:nvPicPr>
          <p:cNvPr id="19" name="18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a:off x="2495657" y="4143386"/>
            <a:ext cx="2362474" cy="1000114"/>
          </a:xfrm>
          <a:prstGeom prst="rect">
            <a:avLst/>
          </a:prstGeom>
          <a:effectLst>
            <a:reflection blurRad="6350" stA="50000" endA="300" endPos="90000" dir="5400000" sy="-100000" algn="bl" rotWithShape="0"/>
          </a:effectLst>
        </p:spPr>
      </p:pic>
      <p:pic>
        <p:nvPicPr>
          <p:cNvPr id="20" name="19 Imagen" descr="tLg9Pf1.png"/>
          <p:cNvPicPr>
            <a:picLocks noChangeAspect="1"/>
          </p:cNvPicPr>
          <p:nvPr/>
        </p:nvPicPr>
        <p:blipFill>
          <a:blip r:embed="rId3">
            <a:duotone>
              <a:prstClr val="black"/>
              <a:srgbClr val="FFFF00">
                <a:tint val="45000"/>
                <a:satMod val="400000"/>
              </a:srgbClr>
            </a:duotone>
            <a:lum contrast="40000"/>
          </a:blip>
          <a:stretch>
            <a:fillRect/>
          </a:stretch>
        </p:blipFill>
        <p:spPr>
          <a:xfrm flipH="1">
            <a:off x="4786314" y="4143386"/>
            <a:ext cx="2143140" cy="1000114"/>
          </a:xfrm>
          <a:prstGeom prst="rect">
            <a:avLst/>
          </a:prstGeom>
          <a:effectLst>
            <a:reflection blurRad="6350" stA="50000" endA="300" endPos="90000" dir="5400000" sy="-100000" algn="bl" rotWithShape="0"/>
          </a:effectLst>
        </p:spPr>
      </p:pic>
      <p:pic>
        <p:nvPicPr>
          <p:cNvPr id="2050" name="Picture 2" descr="Rendered Image"/>
          <p:cNvPicPr>
            <a:picLocks noChangeAspect="1" noChangeArrowheads="1"/>
          </p:cNvPicPr>
          <p:nvPr/>
        </p:nvPicPr>
        <p:blipFill>
          <a:blip r:embed="rId4"/>
          <a:srcRect/>
          <a:stretch>
            <a:fillRect/>
          </a:stretch>
        </p:blipFill>
        <p:spPr bwMode="auto">
          <a:xfrm rot="20048123">
            <a:off x="767771" y="3102527"/>
            <a:ext cx="2095500" cy="1381126"/>
          </a:xfrm>
          <a:prstGeom prst="rect">
            <a:avLst/>
          </a:prstGeom>
          <a:noFill/>
        </p:spPr>
      </p:pic>
      <p:sp>
        <p:nvSpPr>
          <p:cNvPr id="22" name="21 Rectángulo"/>
          <p:cNvSpPr/>
          <p:nvPr/>
        </p:nvSpPr>
        <p:spPr>
          <a:xfrm>
            <a:off x="-428660" y="-428646"/>
            <a:ext cx="10072758"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0" dur="2000" fill="hold"/>
                                        <p:tgtEl>
                                          <p:spTgt spid="3"/>
                                        </p:tgtEl>
                                        <p:attrNameLst>
                                          <p:attrName>ppt_x</p:attrName>
                                          <p:attrName>ppt_y</p:attrName>
                                        </p:attrNameLst>
                                      </p:cBhvr>
                                    </p:animMotion>
                                  </p:childTnLst>
                                </p:cTn>
                              </p:par>
                              <p:par>
                                <p:cTn id="81"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2" dur="2000" fill="hold"/>
                                        <p:tgtEl>
                                          <p:spTgt spid="5"/>
                                        </p:tgtEl>
                                        <p:attrNameLst>
                                          <p:attrName>ppt_x</p:attrName>
                                          <p:attrName>ppt_y</p:attrName>
                                        </p:attrNameLst>
                                      </p:cBhvr>
                                    </p:animMotion>
                                  </p:childTnLst>
                                </p:cTn>
                              </p:par>
                              <p:par>
                                <p:cTn id="83"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4" dur="2000" fill="hold"/>
                                        <p:tgtEl>
                                          <p:spTgt spid="7"/>
                                        </p:tgtEl>
                                        <p:attrNameLst>
                                          <p:attrName>ppt_x</p:attrName>
                                          <p:attrName>ppt_y</p:attrName>
                                        </p:attrNameLst>
                                      </p:cBhvr>
                                    </p:animMotion>
                                  </p:childTnLst>
                                </p:cTn>
                              </p:par>
                              <p:par>
                                <p:cTn id="85"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6" dur="2000" fill="hold"/>
                                        <p:tgtEl>
                                          <p:spTgt spid="9"/>
                                        </p:tgtEl>
                                        <p:attrNameLst>
                                          <p:attrName>ppt_x</p:attrName>
                                          <p:attrName>ppt_y</p:attrName>
                                        </p:attrNameLst>
                                      </p:cBhvr>
                                    </p:animMotion>
                                  </p:childTnLst>
                                </p:cTn>
                              </p:par>
                              <p:par>
                                <p:cTn id="87"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88" dur="2000" fill="hold"/>
                                        <p:tgtEl>
                                          <p:spTgt spid="11"/>
                                        </p:tgtEl>
                                        <p:attrNameLst>
                                          <p:attrName>ppt_x</p:attrName>
                                          <p:attrName>ppt_y</p:attrName>
                                        </p:attrNameLst>
                                      </p:cBhvr>
                                    </p:animMotion>
                                  </p:childTnLst>
                                </p:cTn>
                              </p:par>
                              <p:par>
                                <p:cTn id="89"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0" dur="2000" fill="hold"/>
                                        <p:tgtEl>
                                          <p:spTgt spid="13"/>
                                        </p:tgtEl>
                                        <p:attrNameLst>
                                          <p:attrName>ppt_x</p:attrName>
                                          <p:attrName>ppt_y</p:attrName>
                                        </p:attrNameLst>
                                      </p:cBhvr>
                                    </p:animMotion>
                                  </p:childTnLst>
                                </p:cTn>
                              </p:par>
                              <p:par>
                                <p:cTn id="91"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2" dur="2000" fill="hold"/>
                                        <p:tgtEl>
                                          <p:spTgt spid="15"/>
                                        </p:tgtEl>
                                        <p:attrNameLst>
                                          <p:attrName>ppt_x</p:attrName>
                                          <p:attrName>ppt_y</p:attrName>
                                        </p:attrNameLst>
                                      </p:cBhvr>
                                    </p:animMotion>
                                  </p:childTnLst>
                                </p:cTn>
                              </p:par>
                              <p:par>
                                <p:cTn id="93"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4" dur="2000" fill="hold"/>
                                        <p:tgtEl>
                                          <p:spTgt spid="17"/>
                                        </p:tgtEl>
                                        <p:attrNameLst>
                                          <p:attrName>ppt_x</p:attrName>
                                          <p:attrName>ppt_y</p:attrName>
                                        </p:attrNameLst>
                                      </p:cBhvr>
                                    </p:animMotion>
                                  </p:childTnLst>
                                </p:cTn>
                              </p:par>
                              <p:par>
                                <p:cTn id="95" presetID="61"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6" dur="2000" fill="hold"/>
                                        <p:tgtEl>
                                          <p:spTgt spid="19"/>
                                        </p:tgtEl>
                                        <p:attrNameLst>
                                          <p:attrName>ppt_x</p:attrName>
                                          <p:attrName>ppt_y</p:attrName>
                                        </p:attrNameLst>
                                      </p:cBhvr>
                                    </p:animMotion>
                                  </p:childTnLst>
                                </p:cTn>
                              </p:par>
                              <p:par>
                                <p:cTn id="97"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98" dur="2000" fill="hold"/>
                                        <p:tgtEl>
                                          <p:spTgt spid="4"/>
                                        </p:tgtEl>
                                        <p:attrNameLst>
                                          <p:attrName>ppt_x</p:attrName>
                                          <p:attrName>ppt_y</p:attrName>
                                        </p:attrNameLst>
                                      </p:cBhvr>
                                    </p:animMotion>
                                  </p:childTnLst>
                                </p:cTn>
                              </p:par>
                              <p:par>
                                <p:cTn id="99"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0" dur="2000" fill="hold"/>
                                        <p:tgtEl>
                                          <p:spTgt spid="6"/>
                                        </p:tgtEl>
                                        <p:attrNameLst>
                                          <p:attrName>ppt_x</p:attrName>
                                          <p:attrName>ppt_y</p:attrName>
                                        </p:attrNameLst>
                                      </p:cBhvr>
                                    </p:animMotion>
                                  </p:childTnLst>
                                </p:cTn>
                              </p:par>
                              <p:par>
                                <p:cTn id="101"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2" dur="2000" fill="hold"/>
                                        <p:tgtEl>
                                          <p:spTgt spid="8"/>
                                        </p:tgtEl>
                                        <p:attrNameLst>
                                          <p:attrName>ppt_x</p:attrName>
                                          <p:attrName>ppt_y</p:attrName>
                                        </p:attrNameLst>
                                      </p:cBhvr>
                                    </p:animMotion>
                                  </p:childTnLst>
                                </p:cTn>
                              </p:par>
                              <p:par>
                                <p:cTn id="103"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4" dur="2000" fill="hold"/>
                                        <p:tgtEl>
                                          <p:spTgt spid="10"/>
                                        </p:tgtEl>
                                        <p:attrNameLst>
                                          <p:attrName>ppt_x</p:attrName>
                                          <p:attrName>ppt_y</p:attrName>
                                        </p:attrNameLst>
                                      </p:cBhvr>
                                    </p:animMotion>
                                  </p:childTnLst>
                                </p:cTn>
                              </p:par>
                              <p:par>
                                <p:cTn id="105"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6" dur="2000" fill="hold"/>
                                        <p:tgtEl>
                                          <p:spTgt spid="12"/>
                                        </p:tgtEl>
                                        <p:attrNameLst>
                                          <p:attrName>ppt_x</p:attrName>
                                          <p:attrName>ppt_y</p:attrName>
                                        </p:attrNameLst>
                                      </p:cBhvr>
                                    </p:animMotion>
                                  </p:childTnLst>
                                </p:cTn>
                              </p:par>
                              <p:par>
                                <p:cTn id="107"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08" dur="2000" fill="hold"/>
                                        <p:tgtEl>
                                          <p:spTgt spid="14"/>
                                        </p:tgtEl>
                                        <p:attrNameLst>
                                          <p:attrName>ppt_x</p:attrName>
                                          <p:attrName>ppt_y</p:attrName>
                                        </p:attrNameLst>
                                      </p:cBhvr>
                                    </p:animMotion>
                                  </p:childTnLst>
                                </p:cTn>
                              </p:par>
                              <p:par>
                                <p:cTn id="109"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0" dur="2000" fill="hold"/>
                                        <p:tgtEl>
                                          <p:spTgt spid="16"/>
                                        </p:tgtEl>
                                        <p:attrNameLst>
                                          <p:attrName>ppt_x</p:attrName>
                                          <p:attrName>ppt_y</p:attrName>
                                        </p:attrNameLst>
                                      </p:cBhvr>
                                    </p:animMotion>
                                  </p:childTnLst>
                                </p:cTn>
                              </p:par>
                              <p:par>
                                <p:cTn id="111"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2" dur="2000" fill="hold"/>
                                        <p:tgtEl>
                                          <p:spTgt spid="18"/>
                                        </p:tgtEl>
                                        <p:attrNameLst>
                                          <p:attrName>ppt_x</p:attrName>
                                          <p:attrName>ppt_y</p:attrName>
                                        </p:attrNameLst>
                                      </p:cBhvr>
                                    </p:animMotion>
                                  </p:childTnLst>
                                </p:cTn>
                              </p:par>
                              <p:par>
                                <p:cTn id="113" presetID="48" presetClass="path" presetSubtype="0" accel="50000" decel="50000" fill="hold" nodeType="withEffect">
                                  <p:stCondLst>
                                    <p:cond delay="0"/>
                                  </p:stCondLst>
                                  <p:childTnLst>
                                    <p:animMotion origin="layout" path="M 0 0  C 0.008 0.01422  0.017 0.02844  0.021 0.04621  C 0.025 0.06576  0.027 0.08886  0.029 0.11197  C 0.031 0.13507  0.029 0.15462  0.027 0.17595  C 0.025 0.1955  0.022 0.21682  0.015 0.23459  C 0.009 0.25237  -0.001 0.26658  -0.012 0.27725  C -0.022 0.28791  -0.034 0.29502  -0.046 0.29857  C -0.058 0.30213  -0.07 0.30213  -0.081 0.29857  C -0.093 0.29502  -0.104 0.28613  -0.113 0.27192  C -0.122 0.25948  -0.13 0.24348  -0.134 0.22393  C -0.139 0.20616  -0.141 0.18128  -0.141 0.16173  C -0.142 0.14218  -0.141 0.11907  -0.136 0.09952  C -0.131 0.08175  -0.122 0.06753  -0.11 0.06043  C -0.098 0.05509  -0.086 0.0622  -0.078 0.07464  C -0.071 0.08708  -0.066 0.10663  -0.065 0.12974  C -0.065 0.15284  -0.066 0.17417  -0.071 0.19194  C -0.076 0.20971  -0.075 0.21327  -0.095 0.23637  C -0.113 0.26125  -0.131 0.25414  -0.142 0.25592  C -0.153 0.25592  -0.162 0.24881  -0.173 0.2417  C -0.185 0.23282  -0.195 0.21682  -0.202 0.2026  C -0.209 0.18839  -0.212 0.17061  -0.216 0.14218  C -0.219 0.11374  -0.219 0.09952  -0.219 0.0782  C -0.219 0.05687  -0.219 0.03554  -0.219 0.01422  E" pathEditMode="relative" ptsTypes="">
                                      <p:cBhvr>
                                        <p:cTn id="114" dur="2000" fill="hold"/>
                                        <p:tgtEl>
                                          <p:spTgt spid="20"/>
                                        </p:tgtEl>
                                        <p:attrNameLst>
                                          <p:attrName>ppt_x</p:attrName>
                                          <p:attrName>ppt_y</p:attrName>
                                        </p:attrNameLst>
                                      </p:cBhvr>
                                    </p:animMotion>
                                  </p:childTnLst>
                                </p:cTn>
                              </p:par>
                            </p:childTnLst>
                          </p:cTn>
                        </p:par>
                        <p:par>
                          <p:cTn id="115" fill="hold">
                            <p:stCondLst>
                              <p:cond delay="2000"/>
                            </p:stCondLst>
                            <p:childTnLst>
                              <p:par>
                                <p:cTn id="116" presetID="2" presetClass="exit" presetSubtype="4"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ppt_x"/>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ppt_x"/>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ppt_x"/>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ppt_x"/>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ppt_x"/>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ppt_x"/>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ppt_x"/>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ppt_x"/>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ppt_x"/>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ppt_x"/>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ppt_x"/>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ppt_x"/>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ppt_x"/>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ppt_x"/>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ppt_x"/>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par>
                          <p:cTn id="230" fill="hold">
                            <p:stCondLst>
                              <p:cond delay="6000"/>
                            </p:stCondLst>
                            <p:childTnLst>
                              <p:par>
                                <p:cTn id="231" presetID="52" presetClass="entr" presetSubtype="0" fill="hold" nodeType="afterEffect">
                                  <p:stCondLst>
                                    <p:cond delay="0"/>
                                  </p:stCondLst>
                                  <p:childTnLst>
                                    <p:set>
                                      <p:cBhvr>
                                        <p:cTn id="232" dur="1" fill="hold">
                                          <p:stCondLst>
                                            <p:cond delay="0"/>
                                          </p:stCondLst>
                                        </p:cTn>
                                        <p:tgtEl>
                                          <p:spTgt spid="2050"/>
                                        </p:tgtEl>
                                        <p:attrNameLst>
                                          <p:attrName>style.visibility</p:attrName>
                                        </p:attrNameLst>
                                      </p:cBhvr>
                                      <p:to>
                                        <p:strVal val="visible"/>
                                      </p:to>
                                    </p:set>
                                    <p:animScale>
                                      <p:cBhvr>
                                        <p:cTn id="233"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4" dur="2000" decel="50000" fill="hold">
                                          <p:stCondLst>
                                            <p:cond delay="0"/>
                                          </p:stCondLst>
                                        </p:cTn>
                                        <p:tgtEl>
                                          <p:spTgt spid="2050"/>
                                        </p:tgtEl>
                                        <p:attrNameLst>
                                          <p:attrName>ppt_x</p:attrName>
                                          <p:attrName>ppt_y</p:attrName>
                                        </p:attrNameLst>
                                      </p:cBhvr>
                                    </p:animMotion>
                                    <p:animEffect transition="in" filter="fade">
                                      <p:cBhvr>
                                        <p:cTn id="235"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236</Words>
  <Application>Microsoft Office PowerPoint</Application>
  <PresentationFormat>Presentación en pantalla (16:9)</PresentationFormat>
  <Paragraphs>15</Paragraphs>
  <Slides>25</Slides>
  <Notes>0</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184</cp:revision>
  <dcterms:created xsi:type="dcterms:W3CDTF">2019-11-15T16:36:41Z</dcterms:created>
  <dcterms:modified xsi:type="dcterms:W3CDTF">2019-11-17T00:47:53Z</dcterms:modified>
</cp:coreProperties>
</file>