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63" r:id="rId3"/>
    <p:sldId id="312" r:id="rId4"/>
    <p:sldId id="298" r:id="rId5"/>
    <p:sldId id="259" r:id="rId6"/>
    <p:sldId id="264" r:id="rId7"/>
    <p:sldId id="313" r:id="rId8"/>
    <p:sldId id="269" r:id="rId9"/>
    <p:sldId id="272" r:id="rId10"/>
    <p:sldId id="277" r:id="rId11"/>
    <p:sldId id="314" r:id="rId12"/>
    <p:sldId id="273" r:id="rId13"/>
    <p:sldId id="287" r:id="rId14"/>
    <p:sldId id="276" r:id="rId15"/>
    <p:sldId id="315" r:id="rId16"/>
    <p:sldId id="286" r:id="rId17"/>
    <p:sldId id="275" r:id="rId18"/>
    <p:sldId id="291" r:id="rId19"/>
    <p:sldId id="318" r:id="rId20"/>
    <p:sldId id="279" r:id="rId21"/>
    <p:sldId id="278" r:id="rId22"/>
    <p:sldId id="299" r:id="rId23"/>
    <p:sldId id="317" r:id="rId24"/>
    <p:sldId id="281" r:id="rId25"/>
    <p:sldId id="295" r:id="rId26"/>
    <p:sldId id="282" r:id="rId27"/>
    <p:sldId id="316" r:id="rId28"/>
    <p:sldId id="280" r:id="rId29"/>
    <p:sldId id="283" r:id="rId30"/>
    <p:sldId id="288" r:id="rId31"/>
    <p:sldId id="320" r:id="rId32"/>
    <p:sldId id="301" r:id="rId33"/>
    <p:sldId id="293" r:id="rId34"/>
    <p:sldId id="300" r:id="rId35"/>
    <p:sldId id="319" r:id="rId36"/>
    <p:sldId id="290" r:id="rId37"/>
    <p:sldId id="297" r:id="rId38"/>
    <p:sldId id="294" r:id="rId39"/>
    <p:sldId id="321" r:id="rId40"/>
    <p:sldId id="302" r:id="rId41"/>
    <p:sldId id="303" r:id="rId42"/>
    <p:sldId id="305" r:id="rId43"/>
    <p:sldId id="322" r:id="rId44"/>
    <p:sldId id="307" r:id="rId45"/>
    <p:sldId id="311" r:id="rId46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92D6Bx8k5qywfoX9L5/tA" hashData="021WFV8dcHWqPoNis/otxiXAhu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452E17"/>
    <a:srgbClr val="FF6600"/>
    <a:srgbClr val="003DB8"/>
    <a:srgbClr val="005C2A"/>
    <a:srgbClr val="002060"/>
    <a:srgbClr val="003296"/>
    <a:srgbClr val="002E15"/>
    <a:srgbClr val="283818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53" autoAdjust="0"/>
    <p:restoredTop sz="92945" autoAdjust="0"/>
  </p:normalViewPr>
  <p:slideViewPr>
    <p:cSldViewPr>
      <p:cViewPr>
        <p:scale>
          <a:sx n="150" d="100"/>
          <a:sy n="150" d="100"/>
        </p:scale>
        <p:origin x="-414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0D96C-C1DF-4430-BF1B-AF87974BEA40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0EC75-EA0C-466F-8204-694610F025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BACE5-B4BC-4F07-A95A-CCC2E250ED57}" type="datetimeFigureOut">
              <a:rPr lang="es-ES" smtClean="0"/>
              <a:pPr/>
              <a:t>03/08/2016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E919B-BB9D-4D0F-B1BC-2E7F35A12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atian-ocean-clear-water-boat-2268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058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pic>
        <p:nvPicPr>
          <p:cNvPr id="39" name="38 Imagen" descr="g-gif-update.gif"/>
          <p:cNvPicPr>
            <a:picLocks noChangeAspect="1"/>
          </p:cNvPicPr>
          <p:nvPr/>
        </p:nvPicPr>
        <p:blipFill>
          <a:blip r:embed="rId5">
            <a:lum bright="-10000"/>
          </a:blip>
          <a:stretch>
            <a:fillRect/>
          </a:stretch>
        </p:blipFill>
        <p:spPr>
          <a:xfrm>
            <a:off x="785786" y="571486"/>
            <a:ext cx="1255510" cy="642942"/>
          </a:xfrm>
          <a:prstGeom prst="rect">
            <a:avLst/>
          </a:prstGeom>
        </p:spPr>
      </p:pic>
      <p:pic>
        <p:nvPicPr>
          <p:cNvPr id="40" name="39 Imagen" descr="g-gif-update (1).gif"/>
          <p:cNvPicPr>
            <a:picLocks noChangeAspect="1"/>
          </p:cNvPicPr>
          <p:nvPr/>
        </p:nvPicPr>
        <p:blipFill>
          <a:blip r:embed="rId6">
            <a:lum bright="-10000" contrast="10000"/>
          </a:blip>
          <a:stretch>
            <a:fillRect/>
          </a:stretch>
        </p:blipFill>
        <p:spPr>
          <a:xfrm>
            <a:off x="2143108" y="571486"/>
            <a:ext cx="860632" cy="642942"/>
          </a:xfrm>
          <a:prstGeom prst="rect">
            <a:avLst/>
          </a:prstGeom>
        </p:spPr>
      </p:pic>
      <p:pic>
        <p:nvPicPr>
          <p:cNvPr id="41" name="40 Imagen" descr="g-gif-update (2).gif"/>
          <p:cNvPicPr>
            <a:picLocks noChangeAspect="1"/>
          </p:cNvPicPr>
          <p:nvPr/>
        </p:nvPicPr>
        <p:blipFill>
          <a:blip r:embed="rId7">
            <a:lum bright="-10000" contrast="10000"/>
          </a:blip>
          <a:stretch>
            <a:fillRect/>
          </a:stretch>
        </p:blipFill>
        <p:spPr>
          <a:xfrm>
            <a:off x="3000363" y="571486"/>
            <a:ext cx="1943793" cy="642942"/>
          </a:xfrm>
          <a:prstGeom prst="rect">
            <a:avLst/>
          </a:prstGeom>
        </p:spPr>
      </p:pic>
      <p:pic>
        <p:nvPicPr>
          <p:cNvPr id="42" name="41 Imagen" descr="g-gif-update (3).gif"/>
          <p:cNvPicPr>
            <a:picLocks noChangeAspect="1"/>
          </p:cNvPicPr>
          <p:nvPr/>
        </p:nvPicPr>
        <p:blipFill>
          <a:blip r:embed="rId8">
            <a:lum bright="-10000" contrast="10000"/>
          </a:blip>
          <a:stretch>
            <a:fillRect/>
          </a:stretch>
        </p:blipFill>
        <p:spPr>
          <a:xfrm>
            <a:off x="2285984" y="1428742"/>
            <a:ext cx="857256" cy="691162"/>
          </a:xfrm>
          <a:prstGeom prst="rect">
            <a:avLst/>
          </a:prstGeom>
        </p:spPr>
      </p:pic>
      <p:pic>
        <p:nvPicPr>
          <p:cNvPr id="43" name="42 Imagen" descr="g-gif-update (4).gif"/>
          <p:cNvPicPr>
            <a:picLocks noChangeAspect="1"/>
          </p:cNvPicPr>
          <p:nvPr/>
        </p:nvPicPr>
        <p:blipFill>
          <a:blip r:embed="rId9">
            <a:lum bright="-10000" contrast="10000"/>
          </a:blip>
          <a:stretch>
            <a:fillRect/>
          </a:stretch>
        </p:blipFill>
        <p:spPr>
          <a:xfrm>
            <a:off x="1571604" y="2285998"/>
            <a:ext cx="2214578" cy="644683"/>
          </a:xfrm>
          <a:prstGeom prst="rect">
            <a:avLst/>
          </a:prstGeom>
        </p:spPr>
      </p:pic>
      <p:sp>
        <p:nvSpPr>
          <p:cNvPr id="44" name="43 CuadroTexto"/>
          <p:cNvSpPr txBox="1"/>
          <p:nvPr/>
        </p:nvSpPr>
        <p:spPr>
          <a:xfrm>
            <a:off x="142844" y="4429138"/>
            <a:ext cx="22669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Esta es una Creación de Raquel</a:t>
            </a:r>
            <a:endParaRPr lang="es-PE" sz="12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45" name="44 Imagen" descr="croatian-ocean-clear-water-boat-2268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GIOVANNI_MARRADI_-Try_to_rememb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6000"/>
                            </p:stCondLst>
                            <p:childTnLst>
                              <p:par>
                                <p:cTn id="39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>
                            <p:stCondLst>
                              <p:cond delay="9000"/>
                            </p:stCondLst>
                            <p:childTnLst>
                              <p:par>
                                <p:cTn id="40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7" fill="hold">
                            <p:stCondLst>
                              <p:cond delay="21000"/>
                            </p:stCondLst>
                            <p:childTnLst>
                              <p:par>
                                <p:cTn id="4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0" dur="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53D04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66FF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1" dur="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28794" y="1428742"/>
            <a:ext cx="5286412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 el  tiempo se aprende...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Después de un tiempo uno aprende la sutil diferencia entre sostener una mano y encadenar un alma; uno aprende que el amor no significa acostarse, que una compañía no significa seguridad y uno empieza a aprender... </a:t>
            </a:r>
            <a:r>
              <a:rPr lang="es-PE" dirty="0" smtClean="0">
                <a:latin typeface="Harrington" pitchFamily="82" charset="0"/>
              </a:rPr>
              <a:t/>
            </a:r>
            <a:br>
              <a:rPr lang="es-PE" dirty="0" smtClean="0">
                <a:latin typeface="Harrington" pitchFamily="82" charset="0"/>
              </a:rPr>
            </a:br>
            <a:endParaRPr lang="es-PE" dirty="0"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a-sunset-water-1717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B330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alia-waterfall-2252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am-autumn-beautiful-landscape-225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14480" y="1643056"/>
            <a:ext cx="564360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los besos no son contratos y los regalos no son promesas; y uno empieza a aceptar sus derrotas con la cabeza alta y los ojos abiertos.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uno aprende a construir sus caminos en el hoy, porque el terreno del mañana es demasiado inseguro para planes y los futuros tienen una forma de caerse en la mitad. 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collection-wallpapers-places-1334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aerial-view-niagara-falls-canada-river-water-fall-summer-trees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428860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428860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72000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857488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929190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929190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86050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71802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214942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214942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71802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3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scenery-wallpaper-gallery-2130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571604" y="1571618"/>
            <a:ext cx="59293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después de un tiempo, uno aprende que, si es demasiado, hasta el calor del sol quema.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aprende a decorar su propio jardín y decorar su propia alma, en lugar de esperar a que alguien le traiga flores.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uno aprende que realmente puede aguantar, que uno realmente es fuerte, que uno realmente vale, y uno aprende y aprende... 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california-coves-coast-sea-rock-2200x1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rgbClr val="9966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42908" y="-142894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goodscreen-water-bench-2030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E0B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nature-wallpapers-2185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33000">
                <a:srgbClr val="F0E0B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71802" y="2071684"/>
            <a:ext cx="278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2400" dirty="0" smtClean="0">
              <a:solidFill>
                <a:schemeClr val="bg1"/>
              </a:solidFill>
              <a:latin typeface="Pristina" pitchFamily="66" charset="0"/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1785918" y="1643056"/>
            <a:ext cx="54292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aprendes que estar con alguien porque te ofrece un buen futuro, significa que tarde o temprano tendrás que volver a tu pasado.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comprendes que sólo quien es capaz de amarte con tus defectos, sin pretender cambiarte, puede brindarte toda la felicidad que deseas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-rice-paddy-2247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river-wallpapers-2122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ument-valley-desert-landscape-woman-cowboy-hats-sunglasses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643042" y="1571618"/>
            <a:ext cx="58579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te das cuenta de que si estas a lado de esa persona solo por acompañar tu soledad, irremediablemente acabarás no deseando volver a verla.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entiendes que los verdaderos amigos son contados, y que el que no lucha por ellos tarde o temprano se verá rodeado solo de amistades falsas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C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69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00562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357422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357422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00562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786050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857752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857752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14612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00364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143504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143504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00364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13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14346" y="0"/>
            <a:ext cx="9644130" cy="5786460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set-sea-amazing-2255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-71456"/>
            <a:ext cx="9644130" cy="5357850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7" y="1857370"/>
            <a:ext cx="5500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también aprendes que las palabras dichas en un momento de ira pueden seguir lastimando a quien heriste, durante toda la vida.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aprendes que disculpar, cualquiera lo hace, pero perdonar es solo de almas grandes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18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47000">
                <a:schemeClr val="tx1">
                  <a:lumMod val="8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33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ture-landscape-background-windows8-mountain-2204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96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20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14346" y="0"/>
            <a:ext cx="9644130" cy="6072212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85918" y="1714494"/>
            <a:ext cx="53578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te das cuenta que aunque seas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con tus amigos, algún día llorarás por aquellos que dejaste ir.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te das cuenta de que cada experiencia vivida con cada persona es irrepetible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143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96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s-wallpaper-fengguangbizhi-fengjingbizhi-picture-image-592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C2A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green-mountains-desktop-2065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00562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357422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357422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00562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786050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857752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857752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14612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00364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143504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143504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00364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14480" y="1785932"/>
            <a:ext cx="55007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aprendes que apresurar las cosas o forzarlas a que pasen ocasionará que al final no sea como esperabas.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te das cuenta que en realidad, lo mejor no era el futuro, sino el momento que estabas viviendo justo en ese único instante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14346" y="0"/>
            <a:ext cx="9644130" cy="600077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canoes-lake-rock-turquoise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set-tobago-pigeon-point-art-wallpapers-vector-travel-2256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2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14346" y="0"/>
            <a:ext cx="9644130" cy="6072212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1928808"/>
            <a:ext cx="54292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aprendes que hay 3 momentos en la vida que uno no puede remediar: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oportunidad que dejaste pasar, la cita a la que no asististe, la ofensa que ya pronunciaste</a:t>
            </a:r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wallpapers-topical-2008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005C2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enery-wallpaper-background-landscape-2177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mountains-lake-stones-mist-forest-1500x10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28794" y="1142990"/>
            <a:ext cx="53578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también aprendes sobre el dinero y entonces, comprendes que puedes comprar una casa, pero no un hogar; puedes comprar una cama, pero no hacerte dormir; puedes comprar un reloj, pero no te dará tiempo; puedes comprar un libro, pero no el conocimiento o lo que necesitas aprender; puedes comprar una posición, pero no sirve para que te  respeten ; puedes comprar sangre, pero no vida; puedes comprar sexo, pero no amor...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452E17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oko-gorge-hualien-taiwan-national-park-landscape-2267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fengjingbizhi-widthltby-picture-style-image-1180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s-winter-scenes-beach-background-2171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-214346" y="0"/>
            <a:ext cx="9644130" cy="6072212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5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4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7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0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3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6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9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2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5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8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1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4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2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5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8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4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7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8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1285852" y="428610"/>
            <a:ext cx="6572296" cy="4286280"/>
          </a:xfrm>
          <a:prstGeom prst="frame">
            <a:avLst>
              <a:gd name="adj1" fmla="val 1382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28794" y="1071552"/>
            <a:ext cx="53578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aprendes que la vida es aquí y ahora, y que no importa cuántos planes tengas, el mañana no existe y el ayer tampoco.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aprenderás que intentar perdonar o pedir perdón, decir que amas, decir que extrañas, ya no tiene ningún sentido.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infortunadamente, todo esto lo aprendes solo con el tiempo...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85918" y="3857634"/>
            <a:ext cx="192392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 del Texto: </a:t>
            </a:r>
            <a:r>
              <a:rPr lang="es-PE" sz="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Jorge Luis Borges</a:t>
            </a:r>
            <a:endParaRPr lang="es-P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644130" cy="5286394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beautiful-nature-1834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8" name="Picture 2" descr="Rendered Image"/>
          <p:cNvPicPr>
            <a:picLocks noChangeAspect="1" noChangeArrowheads="1"/>
          </p:cNvPicPr>
          <p:nvPr/>
        </p:nvPicPr>
        <p:blipFill>
          <a:blip r:embed="rId3">
            <a:grayscl/>
            <a:lum bright="40000"/>
          </a:blip>
          <a:srcRect/>
          <a:stretch>
            <a:fillRect/>
          </a:stretch>
        </p:blipFill>
        <p:spPr bwMode="auto">
          <a:xfrm rot="20378342">
            <a:off x="4090794" y="3911573"/>
            <a:ext cx="2095500" cy="895351"/>
          </a:xfrm>
          <a:prstGeom prst="rect">
            <a:avLst/>
          </a:prstGeom>
          <a:noFill/>
        </p:spPr>
      </p:pic>
      <p:sp>
        <p:nvSpPr>
          <p:cNvPr id="59" name="58 Rectángulo"/>
          <p:cNvSpPr/>
          <p:nvPr/>
        </p:nvSpPr>
        <p:spPr>
          <a:xfrm>
            <a:off x="-214346" y="0"/>
            <a:ext cx="9644130" cy="6072212"/>
          </a:xfrm>
          <a:prstGeom prst="rect">
            <a:avLst/>
          </a:prstGeom>
          <a:gradFill>
            <a:gsLst>
              <a:gs pos="0">
                <a:srgbClr val="452E1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376</Words>
  <Application>Microsoft Office PowerPoint</Application>
  <PresentationFormat>Presentación en pantalla (16:9)</PresentationFormat>
  <Paragraphs>21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139</cp:revision>
  <dcterms:created xsi:type="dcterms:W3CDTF">2016-08-02T22:41:31Z</dcterms:created>
  <dcterms:modified xsi:type="dcterms:W3CDTF">2016-08-03T22:47:21Z</dcterms:modified>
</cp:coreProperties>
</file>