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0"/>
  </p:notesMasterIdLst>
  <p:sldIdLst>
    <p:sldId id="303" r:id="rId3"/>
    <p:sldId id="257" r:id="rId4"/>
    <p:sldId id="260" r:id="rId5"/>
    <p:sldId id="258" r:id="rId6"/>
    <p:sldId id="262" r:id="rId7"/>
    <p:sldId id="261" r:id="rId8"/>
    <p:sldId id="263" r:id="rId9"/>
    <p:sldId id="266" r:id="rId10"/>
    <p:sldId id="267" r:id="rId11"/>
    <p:sldId id="268" r:id="rId12"/>
    <p:sldId id="269" r:id="rId13"/>
    <p:sldId id="271" r:id="rId14"/>
    <p:sldId id="278" r:id="rId15"/>
    <p:sldId id="272" r:id="rId16"/>
    <p:sldId id="275" r:id="rId17"/>
    <p:sldId id="283" r:id="rId18"/>
    <p:sldId id="274" r:id="rId19"/>
    <p:sldId id="276" r:id="rId20"/>
    <p:sldId id="281" r:id="rId21"/>
    <p:sldId id="279" r:id="rId22"/>
    <p:sldId id="280" r:id="rId23"/>
    <p:sldId id="282" r:id="rId24"/>
    <p:sldId id="284" r:id="rId25"/>
    <p:sldId id="285" r:id="rId26"/>
    <p:sldId id="288" r:id="rId27"/>
    <p:sldId id="289" r:id="rId28"/>
    <p:sldId id="290" r:id="rId29"/>
    <p:sldId id="292" r:id="rId30"/>
    <p:sldId id="293" r:id="rId31"/>
    <p:sldId id="294" r:id="rId32"/>
    <p:sldId id="295" r:id="rId33"/>
    <p:sldId id="296" r:id="rId34"/>
    <p:sldId id="298" r:id="rId35"/>
    <p:sldId id="299" r:id="rId36"/>
    <p:sldId id="300" r:id="rId37"/>
    <p:sldId id="302" r:id="rId38"/>
    <p:sldId id="304" r:id="rId39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G4cUnjPxqWtE59SmNTrrA==" hashData="C4PzxSLkfYv99eow4L2LsXeFxk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7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4" d="100"/>
          <a:sy n="44" d="100"/>
        </p:scale>
        <p:origin x="-612" y="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FE0497F-2070-4300-AC29-75A8EB97DDDE}" type="datetimeFigureOut">
              <a:rPr lang="es-ES"/>
              <a:pPr>
                <a:defRPr/>
              </a:pPr>
              <a:t>20/03/2013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83C0DE6-7472-4A5B-A6BE-A679BF626EA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409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12A9B58-7584-4CE2-8FA4-55D15E050403}" type="slidenum">
              <a:rPr lang="es-ES" smtClean="0"/>
              <a:pPr/>
              <a:t>11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398C22-3820-4F4E-A5C3-299A2E3FDDE9}" type="datetimeFigureOut">
              <a:rPr lang="es-ES"/>
              <a:pPr>
                <a:defRPr/>
              </a:pPr>
              <a:t>20/03/2013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4356D5-C266-415F-801E-73B6C75ED57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strips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530258-4662-4745-BD58-4A822A5EB579}" type="datetimeFigureOut">
              <a:rPr lang="es-ES"/>
              <a:pPr>
                <a:defRPr/>
              </a:pPr>
              <a:t>20/03/2013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B8B37B-062A-4165-9B66-261EE80E28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strips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EC768F-E87C-444D-A25C-59E269B8D384}" type="datetimeFigureOut">
              <a:rPr lang="es-ES"/>
              <a:pPr>
                <a:defRPr/>
              </a:pPr>
              <a:t>20/03/2013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D8138C-5A86-4D77-86A6-3DD9DABE9B4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strips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9F7FA0-E086-4487-83D6-E18219D420C0}" type="datetimeFigureOut">
              <a:rPr lang="es-ES"/>
              <a:pPr>
                <a:defRPr/>
              </a:pPr>
              <a:t>20/03/2013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65F727-82EB-4BB3-AC8D-91CEA4C8695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strips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8320C8-5D95-4F08-B2B8-2A80D70AF862}" type="datetimeFigureOut">
              <a:rPr lang="es-ES"/>
              <a:pPr>
                <a:defRPr/>
              </a:pPr>
              <a:t>20/03/2013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017F9-9420-48B8-9762-98A65041FDA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strips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9EE136-5A86-43C7-AE43-1D1388D08F0D}" type="datetimeFigureOut">
              <a:rPr lang="es-ES"/>
              <a:pPr>
                <a:defRPr/>
              </a:pPr>
              <a:t>20/03/2013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35D19-04FF-439A-A900-1407FBC6644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strips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2B961-77B7-4FF5-BCE3-0C73041D9AF9}" type="datetimeFigureOut">
              <a:rPr lang="es-ES"/>
              <a:pPr>
                <a:defRPr/>
              </a:pPr>
              <a:t>20/03/2013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127212-4739-4BC2-8E6C-0704753815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strips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F402ED-A56C-4767-BBBD-EF93E99EBDD3}" type="datetimeFigureOut">
              <a:rPr lang="es-ES"/>
              <a:pPr>
                <a:defRPr/>
              </a:pPr>
              <a:t>20/03/2013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2E6CE2-D442-4CAD-B202-0DD097800D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strips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41AD0-8667-4DC2-8AA8-A9669158E4FC}" type="datetimeFigureOut">
              <a:rPr lang="es-ES"/>
              <a:pPr>
                <a:defRPr/>
              </a:pPr>
              <a:t>20/03/2013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1356D-3B41-4EA3-A867-E0B2834C36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strips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58E76-A3EE-4EB8-B411-D1164A0604DF}" type="datetimeFigureOut">
              <a:rPr lang="es-ES"/>
              <a:pPr>
                <a:defRPr/>
              </a:pPr>
              <a:t>20/03/2013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FA1C3-E90B-4338-8440-C134BA7821A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strips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5B6CEA-86EF-4CC3-9F37-25BF05D90BE1}" type="datetimeFigureOut">
              <a:rPr lang="es-ES"/>
              <a:pPr>
                <a:defRPr/>
              </a:pPr>
              <a:t>20/03/2013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56646B-AAF7-455C-80CA-979DAF2A70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strips dir="l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902DF9-B391-4028-8673-DA55B7B9490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Tm="11000">
    <p:strips dir="l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7E4768C-1F4E-4984-8BD3-9C4A492CB468}" type="datetimeFigureOut">
              <a:rPr lang="es-ES"/>
              <a:pPr>
                <a:defRPr/>
              </a:pPr>
              <a:t>20/03/2013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7CDD4BA-7E0C-4473-AD37-63D3219C214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1000">
    <p:strips dir="ld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89845CB-1997-4C1F-BB1C-661C9210BE7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1000">
    <p:strips dir="ld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0.png"/><Relationship Id="rId7" Type="http://schemas.openxmlformats.org/officeDocument/2006/relationships/image" Target="../media/image4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620688"/>
            <a:ext cx="91439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CON </a:t>
            </a:r>
            <a:r>
              <a:rPr lang="es-ES" sz="2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EL TIEMPO  </a:t>
            </a:r>
            <a:r>
              <a:rPr lang="es-ES" sz="2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HE APRENDIDO QUÉ…</a:t>
            </a:r>
          </a:p>
        </p:txBody>
      </p:sp>
      <p:sp>
        <p:nvSpPr>
          <p:cNvPr id="3" name="2 Rectángulo"/>
          <p:cNvSpPr/>
          <p:nvPr/>
        </p:nvSpPr>
        <p:spPr>
          <a:xfrm>
            <a:off x="0" y="6237312"/>
            <a:ext cx="3779912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Imágenes Internet</a:t>
            </a:r>
          </a:p>
        </p:txBody>
      </p:sp>
      <p:sp>
        <p:nvSpPr>
          <p:cNvPr id="4" name="3 Rectángulo"/>
          <p:cNvSpPr/>
          <p:nvPr/>
        </p:nvSpPr>
        <p:spPr>
          <a:xfrm>
            <a:off x="6588224" y="6237312"/>
            <a:ext cx="2555776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Automático</a:t>
            </a:r>
          </a:p>
        </p:txBody>
      </p:sp>
      <p:pic>
        <p:nvPicPr>
          <p:cNvPr id="2053" name="4 Imagen" descr="cabeza.jpe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1773238"/>
            <a:ext cx="7272337" cy="410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abeza.jpe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1844675"/>
            <a:ext cx="7273925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strips dir="ld"/>
    <p:sndAc>
      <p:stSnd>
        <p:snd r:embed="rId2" name="gregorian - Enigm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365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68" decel="50000" autoRev="1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8" fill="hold">
                                          <p:stCondLst>
                                            <p:cond delay="259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[WallpapersMania]_vol147-021-625642.jpeg"/>
          <p:cNvPicPr>
            <a:picLocks noGrp="1" noChangeAspect="1"/>
          </p:cNvPicPr>
          <p:nvPr isPhoto="1"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4 Imagen" descr="aurora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aurora2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206068" y="5877272"/>
            <a:ext cx="8731878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Nadie es perfecto, yo soy el mejor ejemplo</a:t>
            </a:r>
            <a:endParaRPr lang="es-ES" sz="2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Gill Sans Ultra Bold" pitchFamily="34" charset="0"/>
            </a:endParaRPr>
          </a:p>
        </p:txBody>
      </p:sp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3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3 Imagen" descr="B-Voie lactée Cévennes rect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3 Imagen" descr="B-Voie lactée Cévennes rect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52400"/>
            <a:ext cx="8991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" y="5013176"/>
            <a:ext cx="914400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Las mentiras tienen las patas muy cortas..Si de cara a la galería dices algo, procura recordar si has dicho lo contrario de forma privada..corres el peligro de que te quiten la máscara</a:t>
            </a:r>
            <a:endParaRPr lang="es-ES" sz="2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Gill Sans Ultra Bold" pitchFamily="34" charset="0"/>
            </a:endParaRPr>
          </a:p>
        </p:txBody>
      </p:sp>
    </p:spTree>
  </p:cSld>
  <p:clrMapOvr>
    <a:masterClrMapping/>
  </p:clrMapOvr>
  <p:transition spd="slow" advTm="13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100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100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aurora+bore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aurora+bore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5301207"/>
            <a:ext cx="91440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Cuando alguien te hable mal de otro a sus espaldas..!cuidado! no dudes que hará lo mismo contigo en cuanto te des la vuelta</a:t>
            </a:r>
            <a:endParaRPr lang="es-ES" sz="2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Gill Sans Ultra Bold" pitchFamily="34" charset="0"/>
            </a:endParaRPr>
          </a:p>
        </p:txBody>
      </p:sp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6376auror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1 Imagen" descr="6376auror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229200"/>
            <a:ext cx="9144000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 Es mejor aceptar una crítica que te ayude a reflexionar a que un hipócrita te llene de falsas adulaciones, ese no es tu amigo.</a:t>
            </a:r>
          </a:p>
        </p:txBody>
      </p:sp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8" presetClass="exit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6a014e6089cbd5970c014e87e2605f970d-pi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6a014e6089cbd5970c014e87e2605f970d-pi.jpe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2964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229200"/>
            <a:ext cx="914400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 </a:t>
            </a: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Cuando alguien sabe de tu dolor y no te da palabras de aliento, mejor que lo mantengas alejado de </a:t>
            </a: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ti..no es oro todo lo que reluce</a:t>
            </a:r>
            <a:endParaRPr lang="es-ES" sz="2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Gill Sans Ultra Bold" pitchFamily="34" charset="0"/>
            </a:endParaRPr>
          </a:p>
        </p:txBody>
      </p:sp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18485d1300386475-aurora-boreal-aurora-polar-nieve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1 Imagen" descr="18485d1300386475-aurora-boreal-aurora-polar-nieve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" y="5373216"/>
            <a:ext cx="914400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 </a:t>
            </a: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Las personas que hoy te saludan con euforia y mañana </a:t>
            </a: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le eres indiferente, </a:t>
            </a: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son </a:t>
            </a: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inestables, cambian igual que el viento,. </a:t>
            </a: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no </a:t>
            </a: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te convienen.</a:t>
            </a:r>
            <a:endParaRPr lang="es-ES" sz="2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Gill Sans Ultra Bold" pitchFamily="34" charset="0"/>
            </a:endParaRPr>
          </a:p>
        </p:txBody>
      </p:sp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48" presetClass="exit" presetSubtype="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58085531_hi01380754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58085531_hi013807547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2964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" y="5877272"/>
            <a:ext cx="9144000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Cuantas personas fingen lo que son, ojalá fueran realmente lo que fingen</a:t>
            </a:r>
          </a:p>
        </p:txBody>
      </p:sp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3838176966_2464126e7a_b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2 Imagen" descr="Aurora+Over+Icelan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3 Imagen" descr="Aurora+Over+Icelan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3 Imagen" descr="Aurora+Over+Icelan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5373216"/>
            <a:ext cx="9144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No debes creer  todo lo que oyes </a:t>
            </a: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a través de “dimes y diretes” sobre </a:t>
            </a: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alguien que no está presente, quizá te lleve a juzgarlo de forma indebida</a:t>
            </a:r>
          </a:p>
        </p:txBody>
      </p:sp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AURORA+BOREAL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aurora_salomonse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7" name="6 Imagen" descr="aurora_salomonse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5517232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Mientras no esté demostrado, todos merecemos el beneficio de la duda, incluso tú..¿no crees?</a:t>
            </a:r>
            <a:endParaRPr lang="es-ES" sz="2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Gill Sans Ultra Bold" pitchFamily="34" charset="0"/>
            </a:endParaRPr>
          </a:p>
        </p:txBody>
      </p:sp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aurora2bboreal-2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1 Imagen" descr="aurora2bboreal-2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" y="5301208"/>
            <a:ext cx="9144000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Porqué hay personas que les gusta tanto aparentar?..¿ No son conscientes qué es </a:t>
            </a: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la postura más </a:t>
            </a: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cercana a la falsedad?</a:t>
            </a:r>
          </a:p>
        </p:txBody>
      </p:sp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9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aurora+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1 Imagen" descr="aurora+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589240"/>
            <a:ext cx="91440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Si nos ocupáramos de mejorar nosotros mismos, no nos sobraría tiempo para criticar a los demás</a:t>
            </a:r>
          </a:p>
        </p:txBody>
      </p:sp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aurora-boreal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1 Imagen" descr="aurora-boreal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2964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" y="5517232"/>
            <a:ext cx="91440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Cuando te digan..Tú no puedes o no sirves, demuéstrales lo equivocados que </a:t>
            </a: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están, no les des ese gusto</a:t>
            </a:r>
            <a:endParaRPr lang="es-ES" sz="2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Gill Sans Ultra Bold" pitchFamily="34" charset="0"/>
            </a:endParaRPr>
          </a:p>
        </p:txBody>
      </p:sp>
    </p:spTree>
  </p:cSld>
  <p:clrMapOvr>
    <a:masterClrMapping/>
  </p:clrMapOvr>
  <p:transition spd="slow" advTm="11000">
    <p:strips dir="ld"/>
    <p:sndAc>
      <p:stSnd>
        <p:snd r:embed="rId2" name="gregorian - Enigm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1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aurora+boreal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1 Imagen" descr="aurora+boreal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-1" y="5661248"/>
            <a:ext cx="9144001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Los mediocres, siempre se ponen “Etiquetas” que no corresponden con sus actos</a:t>
            </a:r>
          </a:p>
        </p:txBody>
      </p:sp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Aurora+Boreal+3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1 Imagen" descr="Aurora+Boreal+3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373216"/>
            <a:ext cx="9144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Si te preocupas por alguien y no obtienes respuesta, es que </a:t>
            </a: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no aprecia tu gesto, </a:t>
            </a: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así que no insistas, es mejor una retirada a tiempo</a:t>
            </a:r>
          </a:p>
        </p:txBody>
      </p:sp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5000" fill="hold"/>
                                        <p:tgtEl>
                                          <p:spTgt spid="1536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aurora-boreal-islandi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1 Imagen" descr="aurora-boreal-islandi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877272"/>
            <a:ext cx="9144000" cy="89255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 </a:t>
            </a: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Existen muchas personas ingratas ,y la ingratitud es la hija de la soberbia</a:t>
            </a:r>
          </a:p>
        </p:txBody>
      </p:sp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1" dur="3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58" presetClass="exit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AURORA+BOREAL-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1 Imagen" descr="AURORA+BOREAL-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" y="5661248"/>
            <a:ext cx="9144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Un elemento </a:t>
            </a: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decisivo </a:t>
            </a: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para la felicidad es el </a:t>
            </a: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agradecimiento. Dicen, quién no es agradecido no es “bien nacido”</a:t>
            </a:r>
            <a:endParaRPr lang="es-ES" sz="2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Gill Sans Ultra Bold" pitchFamily="34" charset="0"/>
            </a:endParaRPr>
          </a:p>
        </p:txBody>
      </p:sp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AURORA+BOREAL-FINLANDI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1 Imagen" descr="AURORA+BOREAL-FINLANDI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-1" y="5949280"/>
            <a:ext cx="9144001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Debemos procurar </a:t>
            </a: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siempre ser </a:t>
            </a: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serviles, pero no siervos</a:t>
            </a:r>
          </a:p>
        </p:txBody>
      </p:sp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AURORA-BOREAL-1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1 Imagen" descr="AURORA-BOREAL-1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301208"/>
            <a:ext cx="9144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No es lo mismo un “AMIGO” qué un “CONOCIDO</a:t>
            </a: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”..a veces sin querer devaluamos el significado auténtico de la “AMISTAD”</a:t>
            </a:r>
            <a:endParaRPr lang="es-ES" sz="2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Gill Sans Ultra Bold" pitchFamily="34" charset="0"/>
            </a:endParaRPr>
          </a:p>
        </p:txBody>
      </p:sp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100000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decel="100000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aurora-boreal-3[1]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1 Imagen" descr="aurora-boreal-3[1]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301208"/>
            <a:ext cx="914400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 </a:t>
            </a: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Un conocido es una puerta </a:t>
            </a: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abierta para </a:t>
            </a: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una posible amistad, pero se precisa tiempo y hechos  para afianzarla.</a:t>
            </a:r>
          </a:p>
        </p:txBody>
      </p:sp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aurora-boreal-4[1]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1 Imagen" descr="aurora-boreal-4[1]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" y="5517232"/>
            <a:ext cx="9143999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Debes tener la capacidad de </a:t>
            </a: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defender </a:t>
            </a: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tus derechos sin dejarte manipular y sin que manipules a los demás</a:t>
            </a:r>
          </a:p>
        </p:txBody>
      </p:sp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aurora-boreal-finlandi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1 Imagen" descr="aurora-boreal-finlandi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" y="6021288"/>
            <a:ext cx="9144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Peor que los actos de la gente mala, es el silencio de la gente </a:t>
            </a: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buena</a:t>
            </a: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.</a:t>
            </a:r>
          </a:p>
        </p:txBody>
      </p:sp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aurora-boreal-rovaniemi-by-luxury-action-1024x682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1 Imagen" descr="aurora-boreal-rovaniemi-by-luxury-action-1024x682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805264"/>
            <a:ext cx="9144000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Nadie es lo suficientemente pequeño o pobre para ser ignorado</a:t>
            </a:r>
          </a:p>
        </p:txBody>
      </p:sp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8" presetClass="exit" presetSubtype="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aurora-boreal-wallpapers-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1 Imagen" descr="aurora-boreal-wallpapers-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" y="5229200"/>
            <a:ext cx="9144000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No sabes lo que enriquece  sentirte entusiasta </a:t>
            </a: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sincero </a:t>
            </a: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de los éxitos de los demás como si fuesen tuyos…haz la prueba</a:t>
            </a:r>
          </a:p>
        </p:txBody>
      </p:sp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4" presetClass="exit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Imagen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9" name="8 Imagen" descr="Imagen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57" y="0"/>
            <a:ext cx="9139943" cy="6858000"/>
          </a:xfrm>
          <a:prstGeom prst="rect">
            <a:avLst/>
          </a:prstGeom>
        </p:spPr>
      </p:pic>
      <p:pic>
        <p:nvPicPr>
          <p:cNvPr id="10" name="9 Imagen" descr="Imagen1--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918" y="0"/>
            <a:ext cx="9120163" cy="68580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0" y="5805264"/>
            <a:ext cx="914400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No debemos creernos insustituibles ni imprescindibles, nadie lo es</a:t>
            </a:r>
            <a:endParaRPr lang="es-ES" sz="2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caribou-northern-lights_104_600x450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1 Imagen" descr="caribou-northern-lights_104_600x450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" y="5589240"/>
            <a:ext cx="91440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Teniendo el puño cerrado, jamás podrás dar un afectuoso  apretón de manos</a:t>
            </a:r>
          </a:p>
        </p:txBody>
      </p:sp>
    </p:spTree>
  </p:cSld>
  <p:clrMapOvr>
    <a:masterClrMapping/>
  </p:clrMapOvr>
  <p:transition spd="slow" advTm="11000">
    <p:strips dir="ld"/>
    <p:sndAc>
      <p:stSnd>
        <p:snd r:embed="rId2" name="gregorian - Enigm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DSCF3316_1_1048-930x52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88839"/>
            <a:ext cx="9144000" cy="4464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1 Imagen" descr="DSCF3316_1_1048-930x52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45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1 Imagen" descr="DSCF3316_1_1048-930x52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5661248"/>
            <a:ext cx="91440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La fuerza no procede de </a:t>
            </a: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la condición  física, </a:t>
            </a: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sino de una voluntad </a:t>
            </a: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inquebrantable</a:t>
            </a:r>
            <a:endParaRPr lang="es-ES" sz="2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Gill Sans Ultra Bold" pitchFamily="34" charset="0"/>
            </a:endParaRPr>
          </a:p>
        </p:txBody>
      </p:sp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ep5_FROZEN_5_04_36MB_RightB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1 Imagen" descr="ep5_FROZEN_5_04_36MB_RightB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-1" y="5445224"/>
            <a:ext cx="9144001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A veces la indiferencia y la frialdad hacen más daño que una antipatía u oposición declarada</a:t>
            </a:r>
          </a:p>
        </p:txBody>
      </p:sp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finlandi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1 Imagen" descr="finlandi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229200"/>
            <a:ext cx="9144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Nuestro corazón se engrandece cuando nos mostramos agradecidos a quienes nos han enseñado y ayudado en cualquier </a:t>
            </a: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situación </a:t>
            </a:r>
            <a:endParaRPr lang="es-ES" sz="2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Gill Sans Ultra Bold" pitchFamily="34" charset="0"/>
            </a:endParaRPr>
          </a:p>
        </p:txBody>
      </p:sp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Finland-Northern_lights_Leuku_s-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1 Imagen" descr="Finland-Northern_lights_Leuku_s-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" y="5445224"/>
            <a:ext cx="91440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A veces son necesarios pequeños golpes de humildad, si te subes demasiado, la caída será más grande</a:t>
            </a:r>
          </a:p>
        </p:txBody>
      </p:sp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IMG_4259_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1 Imagen" descr="IMG_4259_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229200"/>
            <a:ext cx="9144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Si te das cuenta de que has cometido un error, tu obligación moral es </a:t>
            </a: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pedir </a:t>
            </a: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disculpas inmediatamente, </a:t>
            </a: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recuerda que reconocer es de sabios </a:t>
            </a:r>
            <a:endParaRPr lang="es-ES" sz="2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Gill Sans Ultra Bold" pitchFamily="34" charset="0"/>
            </a:endParaRPr>
          </a:p>
        </p:txBody>
      </p:sp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5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8" presetClass="exit" presetSubtype="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IMG_6074web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1 Imagen" descr="IMG_6074web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91440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193899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 </a:t>
            </a: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L</a:t>
            </a: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as personas negativas hacen  daño. Aprende a decidir </a:t>
            </a: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quién va a ser tu amigo y quién </a:t>
            </a: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no, con firmeza, pero al mismo tiempo con delicadeza y educación</a:t>
            </a:r>
            <a:endParaRPr lang="es-ES" sz="2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Gill Sans Ultra Bold" pitchFamily="34" charset="0"/>
            </a:endParaRPr>
          </a:p>
        </p:txBody>
      </p:sp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northern-light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1 Imagen" descr="northern-light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229200"/>
            <a:ext cx="9144000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Debes sentir la libertad para expresar lo que eres, piensas, sientes y quieres, </a:t>
            </a: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 pero siempre </a:t>
            </a: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sin </a:t>
            </a: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ánimo de ofender </a:t>
            </a: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a los demás.</a:t>
            </a:r>
          </a:p>
        </p:txBody>
      </p:sp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 descr="rnps_04_22__nordli_1266299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1 Imagen" descr="rnps_04_22__nordli_1266299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301208"/>
            <a:ext cx="9144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No debemos </a:t>
            </a: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hacer a los demás, lo que no nos gustaría que nos hicieran a </a:t>
            </a: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nosotros, recuerda que al final todo regresa.</a:t>
            </a:r>
            <a:endParaRPr lang="es-ES" sz="2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Gill Sans Ultra Bold" pitchFamily="34" charset="0"/>
            </a:endParaRPr>
          </a:p>
        </p:txBody>
      </p:sp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Imagen" descr="securedownload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1 Imagen" descr="securedownload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733256"/>
            <a:ext cx="9144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 Siendo humildes  dice mucho </a:t>
            </a: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 </a:t>
            </a: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de nuestra condición </a:t>
            </a: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y tamaño como </a:t>
            </a: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personas</a:t>
            </a:r>
          </a:p>
        </p:txBody>
      </p:sp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Imagen" descr="untitled-1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1 Imagen" descr="untitled-1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91440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-1" y="0"/>
            <a:ext cx="9144001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Así que reflexionemos sobre nuestras actitudes diarias, aún estamos a tiempo de corregir nuestros errores.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7164288" y="6525344"/>
            <a:ext cx="1979712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ll Sans Ultra Bold" pitchFamily="34" charset="0"/>
              </a:rPr>
              <a:t>Charo.zs</a:t>
            </a:r>
            <a:endParaRPr lang="es-ES" sz="1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Gill Sans Ultra Bold" pitchFamily="34" charset="0"/>
            </a:endParaRPr>
          </a:p>
        </p:txBody>
      </p:sp>
      <p:sp>
        <p:nvSpPr>
          <p:cNvPr id="38918" name="5 Marcador de fecha"/>
          <p:cNvSpPr>
            <a:spLocks noGrp="1"/>
          </p:cNvSpPr>
          <p:nvPr>
            <p:ph type="dt" sz="quarter" idx="10"/>
          </p:nvPr>
        </p:nvSpPr>
        <p:spPr bwMode="auto">
          <a:xfrm>
            <a:off x="468313" y="6381750"/>
            <a:ext cx="2232025" cy="476250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6C44D63-8246-432E-B6DB-22125860B934}" type="datetime1">
              <a:rPr lang="es-ES" sz="1600" smtClean="0">
                <a:solidFill>
                  <a:srgbClr val="C00000"/>
                </a:solidFill>
                <a:latin typeface="Gill Sans Ultra Bold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20/03/2013</a:t>
            </a:fld>
            <a:endParaRPr lang="es-ES" sz="1600" smtClean="0">
              <a:solidFill>
                <a:srgbClr val="C00000"/>
              </a:solidFill>
              <a:latin typeface="Gill Sans Ultra Bold" pitchFamily="34" charset="0"/>
            </a:endParaRPr>
          </a:p>
        </p:txBody>
      </p:sp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100000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760</Words>
  <Application>Microsoft Office PowerPoint</Application>
  <PresentationFormat>Presentación en pantalla (4:3)</PresentationFormat>
  <Paragraphs>56</Paragraphs>
  <Slides>37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129</cp:revision>
  <dcterms:created xsi:type="dcterms:W3CDTF">2013-03-06T08:20:00Z</dcterms:created>
  <dcterms:modified xsi:type="dcterms:W3CDTF">2013-03-20T05:00:04Z</dcterms:modified>
</cp:coreProperties>
</file>