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2" r:id="rId3"/>
    <p:sldId id="285" r:id="rId4"/>
    <p:sldId id="292" r:id="rId5"/>
    <p:sldId id="258" r:id="rId6"/>
    <p:sldId id="259" r:id="rId7"/>
    <p:sldId id="293" r:id="rId8"/>
    <p:sldId id="260" r:id="rId9"/>
    <p:sldId id="257" r:id="rId10"/>
    <p:sldId id="294" r:id="rId11"/>
    <p:sldId id="261" r:id="rId12"/>
    <p:sldId id="266" r:id="rId13"/>
    <p:sldId id="295" r:id="rId14"/>
    <p:sldId id="263" r:id="rId15"/>
    <p:sldId id="269" r:id="rId16"/>
    <p:sldId id="296" r:id="rId17"/>
    <p:sldId id="264" r:id="rId18"/>
    <p:sldId id="265" r:id="rId19"/>
    <p:sldId id="297" r:id="rId20"/>
    <p:sldId id="267" r:id="rId21"/>
    <p:sldId id="270" r:id="rId22"/>
    <p:sldId id="268" r:id="rId23"/>
    <p:sldId id="271" r:id="rId24"/>
    <p:sldId id="272" r:id="rId25"/>
    <p:sldId id="274" r:id="rId26"/>
    <p:sldId id="276" r:id="rId27"/>
    <p:sldId id="277" r:id="rId28"/>
    <p:sldId id="279" r:id="rId29"/>
    <p:sldId id="280" r:id="rId30"/>
    <p:sldId id="281" r:id="rId31"/>
    <p:sldId id="282" r:id="rId32"/>
    <p:sldId id="283" r:id="rId33"/>
    <p:sldId id="284" r:id="rId34"/>
    <p:sldId id="286" r:id="rId35"/>
    <p:sldId id="287" r:id="rId36"/>
    <p:sldId id="288" r:id="rId37"/>
    <p:sldId id="289" r:id="rId38"/>
    <p:sldId id="290" r:id="rId39"/>
    <p:sldId id="291" r:id="rId40"/>
    <p:sldId id="298" r:id="rId41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FoZC4Lj/9MKip3z5WyhoQ" hashData="ylVaatG5cn+s8JmgS8EPMaqXUQ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3105"/>
    <a:srgbClr val="3E2800"/>
    <a:srgbClr val="1E1300"/>
    <a:srgbClr val="DF7F1F"/>
    <a:srgbClr val="007A37"/>
    <a:srgbClr val="FF99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5620"/>
    <p:restoredTop sz="94660"/>
  </p:normalViewPr>
  <p:slideViewPr>
    <p:cSldViewPr>
      <p:cViewPr>
        <p:scale>
          <a:sx n="328" d="100"/>
          <a:sy n="328" d="100"/>
        </p:scale>
        <p:origin x="2970" y="297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E3B53-4CD5-4C53-BDF9-FE9E66289EF5}" type="datetimeFigureOut">
              <a:rPr lang="es-PE" smtClean="0"/>
              <a:pPr/>
              <a:t>17/11/2016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E802A-CF2A-4053-9495-10DA4D9CD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E3B53-4CD5-4C53-BDF9-FE9E66289EF5}" type="datetimeFigureOut">
              <a:rPr lang="es-PE" smtClean="0"/>
              <a:pPr/>
              <a:t>17/11/2016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E802A-CF2A-4053-9495-10DA4D9CD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E3B53-4CD5-4C53-BDF9-FE9E66289EF5}" type="datetimeFigureOut">
              <a:rPr lang="es-PE" smtClean="0"/>
              <a:pPr/>
              <a:t>17/11/2016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E802A-CF2A-4053-9495-10DA4D9CD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E3B53-4CD5-4C53-BDF9-FE9E66289EF5}" type="datetimeFigureOut">
              <a:rPr lang="es-PE" smtClean="0"/>
              <a:pPr/>
              <a:t>17/11/2016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E802A-CF2A-4053-9495-10DA4D9CD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E3B53-4CD5-4C53-BDF9-FE9E66289EF5}" type="datetimeFigureOut">
              <a:rPr lang="es-PE" smtClean="0"/>
              <a:pPr/>
              <a:t>17/11/2016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E802A-CF2A-4053-9495-10DA4D9CD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E3B53-4CD5-4C53-BDF9-FE9E66289EF5}" type="datetimeFigureOut">
              <a:rPr lang="es-PE" smtClean="0"/>
              <a:pPr/>
              <a:t>17/11/2016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E802A-CF2A-4053-9495-10DA4D9CD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E3B53-4CD5-4C53-BDF9-FE9E66289EF5}" type="datetimeFigureOut">
              <a:rPr lang="es-PE" smtClean="0"/>
              <a:pPr/>
              <a:t>17/11/2016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E802A-CF2A-4053-9495-10DA4D9CD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E3B53-4CD5-4C53-BDF9-FE9E66289EF5}" type="datetimeFigureOut">
              <a:rPr lang="es-PE" smtClean="0"/>
              <a:pPr/>
              <a:t>17/11/2016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E802A-CF2A-4053-9495-10DA4D9CD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E3B53-4CD5-4C53-BDF9-FE9E66289EF5}" type="datetimeFigureOut">
              <a:rPr lang="es-PE" smtClean="0"/>
              <a:pPr/>
              <a:t>17/11/2016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E802A-CF2A-4053-9495-10DA4D9CD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E3B53-4CD5-4C53-BDF9-FE9E66289EF5}" type="datetimeFigureOut">
              <a:rPr lang="es-PE" smtClean="0"/>
              <a:pPr/>
              <a:t>17/11/2016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E802A-CF2A-4053-9495-10DA4D9CD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E3B53-4CD5-4C53-BDF9-FE9E66289EF5}" type="datetimeFigureOut">
              <a:rPr lang="es-PE" smtClean="0"/>
              <a:pPr/>
              <a:t>17/11/2016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E802A-CF2A-4053-9495-10DA4D9CD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E3B53-4CD5-4C53-BDF9-FE9E66289EF5}" type="datetimeFigureOut">
              <a:rPr lang="es-PE" smtClean="0"/>
              <a:pPr/>
              <a:t>17/11/2016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E802A-CF2A-4053-9495-10DA4D9CDF3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2.png"/><Relationship Id="rId18" Type="http://schemas.openxmlformats.org/officeDocument/2006/relationships/image" Target="../media/image6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8.png"/><Relationship Id="rId11" Type="http://schemas.openxmlformats.org/officeDocument/2006/relationships/image" Target="../media/image6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7.png"/><Relationship Id="rId9" Type="http://schemas.openxmlformats.org/officeDocument/2006/relationships/image" Target="../media/image6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E28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-nino-abrazando-perro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21379986">
            <a:off x="4420829" y="186760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205940" flipV="1">
            <a:off x="4421282" y="2786326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0800000">
            <a:off x="707966" y="2671040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0800000" flipV="1">
            <a:off x="700177" y="208865"/>
            <a:ext cx="3918421" cy="2348483"/>
          </a:xfrm>
          <a:prstGeom prst="rect">
            <a:avLst/>
          </a:prstGeom>
          <a:effectLst/>
        </p:spPr>
      </p:pic>
      <p:pic>
        <p:nvPicPr>
          <p:cNvPr id="36866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285720" y="714362"/>
            <a:ext cx="3000364" cy="815403"/>
          </a:xfrm>
          <a:prstGeom prst="rect">
            <a:avLst/>
          </a:prstGeom>
          <a:noFill/>
        </p:spPr>
      </p:pic>
      <p:pic>
        <p:nvPicPr>
          <p:cNvPr id="36868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6572264" y="785800"/>
            <a:ext cx="1329845" cy="785818"/>
          </a:xfrm>
          <a:prstGeom prst="rect">
            <a:avLst/>
          </a:prstGeom>
          <a:noFill/>
        </p:spPr>
      </p:pic>
      <p:pic>
        <p:nvPicPr>
          <p:cNvPr id="36870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8143900" y="785800"/>
            <a:ext cx="704849" cy="681091"/>
          </a:xfrm>
          <a:prstGeom prst="rect">
            <a:avLst/>
          </a:prstGeom>
          <a:noFill/>
        </p:spPr>
      </p:pic>
      <p:pic>
        <p:nvPicPr>
          <p:cNvPr id="36872" name="Picture 8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571472" y="1571618"/>
            <a:ext cx="1573022" cy="857256"/>
          </a:xfrm>
          <a:prstGeom prst="rect">
            <a:avLst/>
          </a:prstGeom>
          <a:noFill/>
        </p:spPr>
      </p:pic>
      <p:pic>
        <p:nvPicPr>
          <p:cNvPr id="36874" name="Picture 10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7000892" y="1571618"/>
            <a:ext cx="714380" cy="750461"/>
          </a:xfrm>
          <a:prstGeom prst="rect">
            <a:avLst/>
          </a:prstGeom>
          <a:noFill/>
        </p:spPr>
      </p:pic>
      <p:pic>
        <p:nvPicPr>
          <p:cNvPr id="36876" name="Picture 12" descr="Rendered Image"/>
          <p:cNvPicPr>
            <a:picLocks noChangeAspect="1" noChangeArrowheads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7715272" y="1571618"/>
            <a:ext cx="757236" cy="631031"/>
          </a:xfrm>
          <a:prstGeom prst="rect">
            <a:avLst/>
          </a:prstGeom>
          <a:noFill/>
        </p:spPr>
      </p:pic>
      <p:pic>
        <p:nvPicPr>
          <p:cNvPr id="36878" name="Picture 14" descr="Rendered Image"/>
          <p:cNvPicPr>
            <a:picLocks noChangeAspect="1" noChangeArrowheads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6929454" y="2357436"/>
            <a:ext cx="1380902" cy="785818"/>
          </a:xfrm>
          <a:prstGeom prst="rect">
            <a:avLst/>
          </a:prstGeom>
          <a:noFill/>
        </p:spPr>
      </p:pic>
      <p:pic>
        <p:nvPicPr>
          <p:cNvPr id="36880" name="Picture 16" descr="imagen renderizada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6400800" y="4214824"/>
            <a:ext cx="2743200" cy="419101"/>
          </a:xfrm>
          <a:prstGeom prst="rect">
            <a:avLst/>
          </a:prstGeom>
          <a:noFill/>
        </p:spPr>
      </p:pic>
      <p:pic>
        <p:nvPicPr>
          <p:cNvPr id="15" name="14 Imagen" descr="9-nino-abrazando-perro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6000">
    <p:sndAc>
      <p:stSnd loop="1">
        <p:snd r:embed="rId2" name="Enigma_-_Why_[HQ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000"/>
                            </p:stCondLst>
                            <p:childTnLst>
                              <p:par>
                                <p:cTn id="6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000"/>
                            </p:stCondLst>
                            <p:childTnLst>
                              <p:par>
                                <p:cTn id="7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4000"/>
                            </p:stCondLst>
                            <p:childTnLst>
                              <p:par>
                                <p:cTn id="7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7000"/>
                            </p:stCondLst>
                            <p:childTnLst>
                              <p:par>
                                <p:cTn id="8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0"/>
                            </p:stCondLst>
                            <p:childTnLst>
                              <p:par>
                                <p:cTn id="8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3000"/>
                            </p:stCondLst>
                            <p:childTnLst>
                              <p:par>
                                <p:cTn id="9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8" dur="30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6000"/>
                            </p:stCondLst>
                            <p:childTnLst>
                              <p:par>
                                <p:cTn id="10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9000"/>
                            </p:stCondLst>
                            <p:childTnLst>
                              <p:par>
                                <p:cTn id="10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8" dur="20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scota_en_cas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E1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1026" name="Picture 2" descr="Resultado de imagen de gifs animado perr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2628881"/>
            <a:ext cx="3929090" cy="2514619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4" name="3 CuadroTexto"/>
          <p:cNvSpPr txBox="1"/>
          <p:nvPr/>
        </p:nvSpPr>
        <p:spPr>
          <a:xfrm>
            <a:off x="857224" y="714362"/>
            <a:ext cx="72152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Un perro, así como cualquier mascota, puede llegar a convertirse en una </a:t>
            </a:r>
            <a:r>
              <a:rPr lang="es-PE" sz="1600" b="1" dirty="0" smtClean="0"/>
              <a:t>parte vital de la familia</a:t>
            </a:r>
            <a:r>
              <a:rPr lang="es-PE" sz="1600" dirty="0" smtClean="0"/>
              <a:t>. Cuando una persona crea un vínculo con un perro, es algo muy poderoso y no hay amor más fiel y seguro que este, en el cual las palabras prescinden.</a:t>
            </a:r>
            <a:endParaRPr lang="es-PE" sz="1600" dirty="0"/>
          </a:p>
        </p:txBody>
      </p:sp>
      <p:sp>
        <p:nvSpPr>
          <p:cNvPr id="5" name="4 CuadroTexto"/>
          <p:cNvSpPr txBox="1"/>
          <p:nvPr/>
        </p:nvSpPr>
        <p:spPr>
          <a:xfrm>
            <a:off x="3428992" y="1857370"/>
            <a:ext cx="492922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Un perro es mucho más que un simple animal, </a:t>
            </a:r>
            <a:r>
              <a:rPr lang="es-PE" sz="1600" b="1" dirty="0" smtClean="0"/>
              <a:t>es un ser consciente que tiene sentimientos y una personalidad</a:t>
            </a:r>
            <a:r>
              <a:rPr lang="es-PE" sz="1600" dirty="0" smtClean="0"/>
              <a:t> al igual que los humanos. La única diferencia entre ambos es que los humanos son capaces de mentir y lastimar a quienes aman, pero los perros son los seres más agradecidos y nobles que existen. Son capaces de dar todo su amor sin nada a cambio.</a:t>
            </a:r>
            <a:endParaRPr lang="es-PE" sz="1600" dirty="0"/>
          </a:p>
        </p:txBody>
      </p:sp>
      <p:sp>
        <p:nvSpPr>
          <p:cNvPr id="6" name="5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7A37">
                <a:shade val="67500"/>
                <a:satMod val="115000"/>
              </a:srgbClr>
            </a:gs>
            <a:gs pos="100000">
              <a:srgbClr val="007A37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f678627e6a6c547d468a95adc79bdf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1" name="10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2" name="11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E1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b4442adb1bfbde1bc359245698071f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929322" y="3585896"/>
            <a:ext cx="1119207" cy="155760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E1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51202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785932"/>
            <a:ext cx="2857500" cy="313372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85786" y="500048"/>
            <a:ext cx="79296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Esta conexión entre una persona y su perro, la mayoría de las veces no necesita palabras, pues con solo una mirada ya saben lo que está pensando cada uno. </a:t>
            </a:r>
            <a:r>
              <a:rPr lang="es-PE" sz="1600" b="1" dirty="0" smtClean="0"/>
              <a:t>Los perros tienen la habilidad de brindar su apoyo</a:t>
            </a:r>
            <a:r>
              <a:rPr lang="es-PE" sz="1600" dirty="0" smtClean="0"/>
              <a:t> cuando ven que tus emociones están alteradas e identifican cuando una persona no te gusta o te produce desconfianza.</a:t>
            </a:r>
            <a:endParaRPr lang="es-PE" sz="1600" dirty="0"/>
          </a:p>
        </p:txBody>
      </p:sp>
      <p:sp>
        <p:nvSpPr>
          <p:cNvPr id="6" name="5 CuadroTexto"/>
          <p:cNvSpPr txBox="1"/>
          <p:nvPr/>
        </p:nvSpPr>
        <p:spPr>
          <a:xfrm>
            <a:off x="3143240" y="1785932"/>
            <a:ext cx="535785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Algunas personas no creen que tal amistad y vínculo exista, pero la verdad es que aunque sean de diferentes especies, el nivel afectivo que puede llegar a existir no tiene comparación. </a:t>
            </a:r>
            <a:r>
              <a:rPr lang="es-PE" sz="1600" b="1" dirty="0" smtClean="0"/>
              <a:t>No hay unión más fuerte que la de una mascota y su amo</a:t>
            </a:r>
            <a:r>
              <a:rPr lang="es-PE" sz="1600" dirty="0" smtClean="0"/>
              <a:t>, cuando su amo lo recibe y lo trata con respeto, amor y cuidado. Los seres humanos podríamos aprender un buen par de cosas sobre la fidelidad de los animales.</a:t>
            </a:r>
            <a:endParaRPr lang="es-PE" sz="1600" dirty="0"/>
          </a:p>
        </p:txBody>
      </p:sp>
      <p:sp>
        <p:nvSpPr>
          <p:cNvPr id="7" name="6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E13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ee642a5f2de0d089cd15028b51d35d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e04359ba4a1d0fd2834f67bedc143d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E1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50178" name="Picture 2" descr="Resultado de imagen de gifs animado perr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571750"/>
            <a:ext cx="2114550" cy="227647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71736" y="1357304"/>
            <a:ext cx="578647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Aunque algunos no lo comprendan, </a:t>
            </a:r>
            <a:r>
              <a:rPr lang="es-PE" sz="1600" b="1" dirty="0" smtClean="0"/>
              <a:t>los perros son excelentes comunicando lo que quieren</a:t>
            </a:r>
            <a:r>
              <a:rPr lang="es-PE" sz="1600" dirty="0" smtClean="0"/>
              <a:t>, tienen movimientos, gestos, miradas y comportamientos con lo que muestran que quieren y que desean. Mientras más poderoso es el vínculo entre una mascota y un humano, mejor serán a la hora de entender las necesidades del otro y entre ellos pueden crean un sistema de comunicación único que podrán comprender.</a:t>
            </a:r>
            <a:endParaRPr lang="es-PE" sz="1600" dirty="0"/>
          </a:p>
        </p:txBody>
      </p:sp>
      <p:sp>
        <p:nvSpPr>
          <p:cNvPr id="6" name="5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d9b6df523d4b546833413470d77c77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bright="-40000" contrast="3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bright="-40000" contrast="3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bright="-40000" contrast="3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bright="-40000" contrast="3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bright="-40000" contrast="3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bright="-40000" contrast="3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bright="-40000" contrast="3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bright="-40000" contrast="3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33a4eea3ed9d0a18360df5fb2dda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2" name="11 Rectángulo"/>
          <p:cNvSpPr/>
          <p:nvPr/>
        </p:nvSpPr>
        <p:spPr>
          <a:xfrm>
            <a:off x="-500098" y="-357208"/>
            <a:ext cx="10001320" cy="6929486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E1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52226" name="Picture 2" descr="Resultado de imagen de gifs animado perro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 flipH="1">
            <a:off x="285720" y="2143122"/>
            <a:ext cx="3105205" cy="280035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428992" y="1357304"/>
            <a:ext cx="50006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A veces sentimos que solo les falta hablar, pero es que cuando nos abrimos ante estas almas tan puras, ellos y nosotros somos capaces de entendernos sin problema, a pesar de que el lenguaje no sea igual. </a:t>
            </a:r>
            <a:r>
              <a:rPr lang="es-PE" sz="1600" b="1" dirty="0" smtClean="0"/>
              <a:t>Aquí se escucha y se habla con el corazón</a:t>
            </a:r>
            <a:r>
              <a:rPr lang="es-PE" sz="1600" dirty="0" smtClean="0"/>
              <a:t>. </a:t>
            </a:r>
          </a:p>
          <a:p>
            <a:r>
              <a:rPr lang="es-PE" sz="1600" dirty="0" smtClean="0"/>
              <a:t>El humano y el perro crean un nivel de complicidad que muy pocos humanos son capaces de crear entre sí, y quizás es </a:t>
            </a:r>
            <a:r>
              <a:rPr lang="es-PE" sz="1600" b="1" dirty="0" smtClean="0"/>
              <a:t>la barrera del lenguaje la que hace más sencillo que la relación sea tan pura y verdadera.</a:t>
            </a:r>
            <a:endParaRPr lang="es-PE" sz="1600" dirty="0"/>
          </a:p>
        </p:txBody>
      </p:sp>
      <p:sp>
        <p:nvSpPr>
          <p:cNvPr id="6" name="5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50000"/>
              </a:schemeClr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72f615c7f44da0209c7388a270e38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7" name="26 Imagen" descr="Imagen18.png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8" name="27 Rectángulo"/>
          <p:cNvSpPr/>
          <p:nvPr/>
        </p:nvSpPr>
        <p:spPr>
          <a:xfrm>
            <a:off x="-500098" y="-357208"/>
            <a:ext cx="10001320" cy="6929486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E2800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31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E1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1026" name="Picture 2" descr="Resultado de imagen de gifs animado perr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2628881"/>
            <a:ext cx="3929090" cy="2514619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5 CuadroTexto"/>
          <p:cNvSpPr txBox="1"/>
          <p:nvPr/>
        </p:nvSpPr>
        <p:spPr>
          <a:xfrm>
            <a:off x="928662" y="500048"/>
            <a:ext cx="75724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No se trata de la pureza de razas, sino la pureza del alma. Todo perro sea de raza o no, es un ser completamente puro, </a:t>
            </a:r>
            <a:r>
              <a:rPr lang="es-PE" sz="1600" b="1" dirty="0" smtClean="0"/>
              <a:t>en él no existe la mala intención, la mentira o la capacidad de dañar. Su única intención es amar y proteger a quien considere su familia</a:t>
            </a:r>
            <a:r>
              <a:rPr lang="es-PE" sz="1600" dirty="0" smtClean="0"/>
              <a:t> de cualquier daño. En la mirada de un perro se pueden ver muchas cosas, tristeza, amor e incluso rabia, no son capaces de mentir por lo que su mirada siempre reflejará un sentimiento sincero.</a:t>
            </a:r>
            <a:endParaRPr lang="es-PE" sz="1600" dirty="0"/>
          </a:p>
        </p:txBody>
      </p:sp>
      <p:sp>
        <p:nvSpPr>
          <p:cNvPr id="7" name="6 CuadroTexto"/>
          <p:cNvSpPr txBox="1"/>
          <p:nvPr/>
        </p:nvSpPr>
        <p:spPr>
          <a:xfrm>
            <a:off x="3428992" y="2143122"/>
            <a:ext cx="50720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Un perro entrega su vida por completo a su familia</a:t>
            </a:r>
            <a:r>
              <a:rPr lang="es-PE" sz="1600" dirty="0" smtClean="0"/>
              <a:t>, nunca encontraras nada más puro y sincero, el amor de un perro es un amor verdadero e incondicional, a través de sus ojos muestran la bondad que hay en su corazón y la sinceridad, cualidades que los humanos deberíamos valorar.</a:t>
            </a:r>
            <a:endParaRPr lang="es-PE" sz="1600" dirty="0"/>
          </a:p>
        </p:txBody>
      </p:sp>
      <p:sp>
        <p:nvSpPr>
          <p:cNvPr id="8" name="7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50000">
              <a:srgbClr val="673105">
                <a:shade val="67500"/>
                <a:satMod val="115000"/>
              </a:srgbClr>
            </a:gs>
            <a:gs pos="100000">
              <a:srgbClr val="673105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0e48df002a08dcaf6455eeaa4d40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1379986">
            <a:off x="4427211" y="120788"/>
            <a:ext cx="3850789" cy="2297446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05940" flipV="1">
            <a:off x="4427664" y="2720354"/>
            <a:ext cx="3918421" cy="224188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0800000">
            <a:off x="714348" y="2605068"/>
            <a:ext cx="3857652" cy="2214578"/>
          </a:xfrm>
          <a:prstGeom prst="rect">
            <a:avLst/>
          </a:prstGeom>
          <a:effectLst/>
        </p:spPr>
      </p:pic>
      <p:pic>
        <p:nvPicPr>
          <p:cNvPr id="7" name="6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0800000" flipV="1">
            <a:off x="706559" y="142893"/>
            <a:ext cx="3918421" cy="2348483"/>
          </a:xfrm>
          <a:prstGeom prst="rect">
            <a:avLst/>
          </a:prstGeom>
          <a:effectLst/>
        </p:spPr>
      </p:pic>
      <p:sp>
        <p:nvSpPr>
          <p:cNvPr id="8" name="7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7c21bebd3ae11e3e0f9c11a31562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E1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4_by_kidpaddleetcie-d97hdtb.pn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51202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785932"/>
            <a:ext cx="2857500" cy="313372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214679" y="1428742"/>
            <a:ext cx="528641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Cada uno tiene su personalidad y desarrolla técnicas para comunicarse con su dueño que es único en cada animal. De este vínculo que se crea donde ambas especies son capaces de entenderse a la perfección, depende que el animal sea feliz, pues cuando siente que están entendiendo y complaciendo sus necesidades entonces se sentirá parte de la familia, y por lo tanto, será un perro </a:t>
            </a:r>
            <a:r>
              <a:rPr lang="es-PE" sz="1600" dirty="0" err="1" smtClean="0"/>
              <a:t>felíz</a:t>
            </a:r>
            <a:r>
              <a:rPr lang="es-PE" sz="1600" dirty="0" smtClean="0"/>
              <a:t>.</a:t>
            </a:r>
            <a:endParaRPr lang="es-PE" sz="1600" dirty="0"/>
          </a:p>
        </p:txBody>
      </p:sp>
      <p:sp>
        <p:nvSpPr>
          <p:cNvPr id="8" name="7 CuadroTexto"/>
          <p:cNvSpPr txBox="1"/>
          <p:nvPr/>
        </p:nvSpPr>
        <p:spPr>
          <a:xfrm>
            <a:off x="3286116" y="4286262"/>
            <a:ext cx="9637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100" b="1" dirty="0" smtClean="0"/>
              <a:t>Texto: </a:t>
            </a:r>
            <a:r>
              <a:rPr lang="es-PE" sz="1100" b="1" dirty="0" err="1" smtClean="0"/>
              <a:t>Matay</a:t>
            </a:r>
            <a:endParaRPr lang="es-PE" sz="1100" b="1" dirty="0"/>
          </a:p>
        </p:txBody>
      </p:sp>
      <p:sp>
        <p:nvSpPr>
          <p:cNvPr id="6" name="5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36a936d8b461264c132c476bfc392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E28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7012_jesien_pies_dziecko_rados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929322" y="3585896"/>
            <a:ext cx="1119207" cy="155760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161faa9c820fa98c97288daf6f55c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1" name="10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2" name="11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99CC">
                <a:shade val="67500"/>
                <a:satMod val="115000"/>
              </a:srgbClr>
            </a:gs>
            <a:gs pos="100000">
              <a:srgbClr val="FF99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7997_dziecko_sanki_zima_snieg_las_siberian_husk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 rot="21379986">
            <a:off x="4420829" y="186760"/>
            <a:ext cx="3850789" cy="2297446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 rot="205940" flipV="1">
            <a:off x="4421282" y="2786326"/>
            <a:ext cx="3918421" cy="224188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 rot="10800000">
            <a:off x="707966" y="2671040"/>
            <a:ext cx="3857652" cy="2214578"/>
          </a:xfrm>
          <a:prstGeom prst="rect">
            <a:avLst/>
          </a:prstGeom>
          <a:effectLst/>
        </p:spPr>
      </p:pic>
      <p:pic>
        <p:nvPicPr>
          <p:cNvPr id="7" name="6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bright="20000"/>
          </a:blip>
          <a:stretch>
            <a:fillRect/>
          </a:stretch>
        </p:blipFill>
        <p:spPr>
          <a:xfrm rot="10800000" flipV="1">
            <a:off x="700177" y="208865"/>
            <a:ext cx="3918421" cy="2348483"/>
          </a:xfrm>
          <a:prstGeom prst="rect">
            <a:avLst/>
          </a:prstGeom>
          <a:effectLst/>
        </p:spPr>
      </p:pic>
      <p:sp>
        <p:nvSpPr>
          <p:cNvPr id="8" name="7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36580_207365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7" name="1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a14d9027a23d8bdeba3047d250e2c1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4" name="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7" name="26 Rectángulo"/>
          <p:cNvSpPr/>
          <p:nvPr/>
        </p:nvSpPr>
        <p:spPr>
          <a:xfrm>
            <a:off x="-500098" y="-357208"/>
            <a:ext cx="10001320" cy="6572296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2e364581474ab8700be829b2c476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7A37">
                <a:shade val="67500"/>
                <a:satMod val="115000"/>
              </a:srgbClr>
            </a:gs>
            <a:gs pos="100000">
              <a:srgbClr val="007A37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42d79b856b3227c5ea4cfc8858bf2c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500098" y="-357208"/>
            <a:ext cx="10001320" cy="7000924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gstock-boy-and-dog-four-year-old-bo-423627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379986">
            <a:off x="4420829" y="186760"/>
            <a:ext cx="3850789" cy="2297446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940" flipV="1">
            <a:off x="4421282" y="2786326"/>
            <a:ext cx="3918421" cy="224188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07966" y="2671040"/>
            <a:ext cx="3857652" cy="2214578"/>
          </a:xfrm>
          <a:prstGeom prst="rect">
            <a:avLst/>
          </a:prstGeom>
          <a:effectLst/>
        </p:spPr>
      </p:pic>
      <p:pic>
        <p:nvPicPr>
          <p:cNvPr id="7" name="6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700177" y="208865"/>
            <a:ext cx="3918421" cy="2348483"/>
          </a:xfrm>
          <a:prstGeom prst="rect">
            <a:avLst/>
          </a:prstGeom>
          <a:effectLst/>
        </p:spPr>
      </p:pic>
      <p:sp>
        <p:nvSpPr>
          <p:cNvPr id="8" name="7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E1300"/>
            </a:gs>
            <a:gs pos="50000">
              <a:srgbClr val="673105">
                <a:shade val="67500"/>
                <a:satMod val="115000"/>
              </a:srgbClr>
            </a:gs>
            <a:gs pos="100000">
              <a:srgbClr val="673105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38f9e19ecb31f9064a07aa515198dc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929322" y="3585896"/>
            <a:ext cx="1119207" cy="1557604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142894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F7F1F"/>
            </a:gs>
            <a:gs pos="50000">
              <a:srgbClr val="673105">
                <a:shade val="67500"/>
                <a:satMod val="115000"/>
              </a:srgbClr>
            </a:gs>
            <a:gs pos="100000">
              <a:srgbClr val="673105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fee5594e6892f91c175acbc68d07b1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accent2">
                <a:lumMod val="75000"/>
                <a:shade val="67500"/>
                <a:satMod val="115000"/>
              </a:schemeClr>
            </a:gs>
            <a:gs pos="100000">
              <a:schemeClr val="accent2">
                <a:lumMod val="7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24cc79e6ad279530b5ad6ed8bf7d0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7" name="2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8" name="27 Rectángulo"/>
          <p:cNvSpPr/>
          <p:nvPr/>
        </p:nvSpPr>
        <p:spPr>
          <a:xfrm>
            <a:off x="-500098" y="-357208"/>
            <a:ext cx="10001320" cy="6643734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08bc5a929fd686eadd90139a79b3e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73105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f2e6ce4a1d0c56a245e94dbd26215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1D140F"/>
              </a:clrFrom>
              <a:clrTo>
                <a:srgbClr val="1D140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500098" y="-142894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jlepszy-przyjaciel-dziec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21379986">
            <a:off x="4420829" y="186760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205940" flipV="1">
            <a:off x="4421282" y="2786326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0800000">
            <a:off x="707966" y="2671040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0800000" flipV="1">
            <a:off x="700177" y="208865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E28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stol.com.ua-17111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bg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rro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2" name="11 Rectángulo"/>
          <p:cNvSpPr/>
          <p:nvPr/>
        </p:nvSpPr>
        <p:spPr>
          <a:xfrm>
            <a:off x="-500098" y="-357208"/>
            <a:ext cx="10001320" cy="714380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E1300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es-beagle-niemow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1" name="10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2" name="11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E1300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berian-zima-husky-dzieck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4" name="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7" name="26 Rectángulo"/>
          <p:cNvSpPr/>
          <p:nvPr/>
        </p:nvSpPr>
        <p:spPr>
          <a:xfrm>
            <a:off x="-500098" y="-357208"/>
            <a:ext cx="10001320" cy="6643734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40000"/>
                <a:lumOff val="60000"/>
              </a:schemeClr>
            </a:gs>
            <a:gs pos="50000">
              <a:srgbClr val="673105">
                <a:shade val="67500"/>
                <a:satMod val="115000"/>
              </a:srgbClr>
            </a:gs>
            <a:gs pos="100000">
              <a:srgbClr val="673105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anim-kupisz-dziecku-ps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pic>
        <p:nvPicPr>
          <p:cNvPr id="2050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-40000" contrast="40000"/>
          </a:blip>
          <a:srcRect/>
          <a:stretch>
            <a:fillRect/>
          </a:stretch>
        </p:blipFill>
        <p:spPr bwMode="auto">
          <a:xfrm rot="19992034">
            <a:off x="481263" y="2966702"/>
            <a:ext cx="2076450" cy="1362075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-500098" y="-357208"/>
            <a:ext cx="10001320" cy="6072230"/>
          </a:xfrm>
          <a:prstGeom prst="rect">
            <a:avLst/>
          </a:prstGeom>
          <a:gradFill>
            <a:gsLst>
              <a:gs pos="0">
                <a:srgbClr val="6731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325</Words>
  <Application>Microsoft Office PowerPoint</Application>
  <PresentationFormat>Presentación en pantalla (16:9)</PresentationFormat>
  <Paragraphs>14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142</cp:revision>
  <dcterms:created xsi:type="dcterms:W3CDTF">2016-11-17T15:37:04Z</dcterms:created>
  <dcterms:modified xsi:type="dcterms:W3CDTF">2016-11-17T21:20:40Z</dcterms:modified>
</cp:coreProperties>
</file>