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90" r:id="rId4"/>
    <p:sldId id="257" r:id="rId5"/>
    <p:sldId id="258" r:id="rId6"/>
    <p:sldId id="259" r:id="rId7"/>
    <p:sldId id="260" r:id="rId8"/>
    <p:sldId id="261" r:id="rId9"/>
    <p:sldId id="262" r:id="rId10"/>
    <p:sldId id="293" r:id="rId11"/>
    <p:sldId id="264" r:id="rId12"/>
    <p:sldId id="265" r:id="rId13"/>
    <p:sldId id="266" r:id="rId14"/>
    <p:sldId id="267" r:id="rId15"/>
    <p:sldId id="294" r:id="rId16"/>
    <p:sldId id="269" r:id="rId17"/>
    <p:sldId id="270" r:id="rId18"/>
    <p:sldId id="271" r:id="rId19"/>
    <p:sldId id="272" r:id="rId20"/>
    <p:sldId id="296" r:id="rId21"/>
    <p:sldId id="273" r:id="rId22"/>
    <p:sldId id="275" r:id="rId23"/>
    <p:sldId id="276" r:id="rId24"/>
    <p:sldId id="277" r:id="rId25"/>
    <p:sldId id="278" r:id="rId26"/>
    <p:sldId id="279" r:id="rId27"/>
    <p:sldId id="280" r:id="rId28"/>
    <p:sldId id="287" r:id="rId29"/>
    <p:sldId id="281" r:id="rId30"/>
    <p:sldId id="282" r:id="rId31"/>
    <p:sldId id="283" r:id="rId32"/>
    <p:sldId id="284" r:id="rId33"/>
    <p:sldId id="285" r:id="rId34"/>
    <p:sldId id="286" r:id="rId35"/>
    <p:sldId id="289" r:id="rId36"/>
    <p:sldId id="297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I3hJnUw4McYqKCwIAS2uw==" hashData="gvwCQjQ6pU+zGXKYLxVvew/0x+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D3A71"/>
    <a:srgbClr val="8E4700"/>
    <a:srgbClr val="172E00"/>
    <a:srgbClr val="FFCD9B"/>
    <a:srgbClr val="5C2E00"/>
    <a:srgbClr val="B28AC4"/>
    <a:srgbClr val="F3C70D"/>
    <a:srgbClr val="945BAD"/>
    <a:srgbClr val="6C4080"/>
    <a:srgbClr val="55326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311" autoAdjust="0"/>
  </p:normalViewPr>
  <p:slideViewPr>
    <p:cSldViewPr>
      <p:cViewPr varScale="1">
        <p:scale>
          <a:sx n="61" d="100"/>
          <a:sy n="61" d="100"/>
        </p:scale>
        <p:origin x="-66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213C9-1DB5-4F49-9467-C9F790C59439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508D5-7E16-415A-A2C3-B199DDA9682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508D5-7E16-415A-A2C3-B199DDA9682A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4B3E1-FD80-4848-8629-8DE63E9B04E6}" type="datetimeFigureOut">
              <a:rPr lang="es-ES" smtClean="0"/>
              <a:pPr/>
              <a:t>02/03/2016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B6C788-79A4-4267-9D54-97B5B0B0D89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6D04B3E1-FD80-4848-8629-8DE63E9B04E6}" type="datetimeFigureOut">
              <a:rPr lang="es-ES" smtClean="0"/>
              <a:pPr/>
              <a:t>02/03/2016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13B6C788-79A4-4267-9D54-97B5B0B0D89A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6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4.jpeg"/><Relationship Id="rId7" Type="http://schemas.openxmlformats.org/officeDocument/2006/relationships/image" Target="../media/image7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Relationship Id="rId9" Type="http://schemas.openxmlformats.org/officeDocument/2006/relationships/image" Target="../media/image8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6.png"/><Relationship Id="rId18" Type="http://schemas.openxmlformats.org/officeDocument/2006/relationships/image" Target="../media/image8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2.png"/><Relationship Id="rId11" Type="http://schemas.openxmlformats.org/officeDocument/2006/relationships/image" Target="../media/image8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1.png"/><Relationship Id="rId9" Type="http://schemas.openxmlformats.org/officeDocument/2006/relationships/image" Target="../media/image8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D:\PPS DE CREACION PROPIA - EXCLUSIVOS\- Como voy a olvidarme - Victor Manuel\Imágenes\1 - ZvqmE6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6870700"/>
          </a:xfrm>
          <a:prstGeom prst="rect">
            <a:avLst/>
          </a:prstGeom>
          <a:noFill/>
        </p:spPr>
      </p:pic>
      <p:pic>
        <p:nvPicPr>
          <p:cNvPr id="36872" name="Picture 8" descr="imagen renderiz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1196752"/>
            <a:ext cx="2266950" cy="752476"/>
          </a:xfrm>
          <a:prstGeom prst="rect">
            <a:avLst/>
          </a:prstGeom>
          <a:noFill/>
        </p:spPr>
      </p:pic>
      <p:pic>
        <p:nvPicPr>
          <p:cNvPr id="36874" name="Picture 10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1880" y="2204864"/>
            <a:ext cx="1609725" cy="1000125"/>
          </a:xfrm>
          <a:prstGeom prst="rect">
            <a:avLst/>
          </a:prstGeom>
          <a:noFill/>
        </p:spPr>
      </p:pic>
      <p:pic>
        <p:nvPicPr>
          <p:cNvPr id="36876" name="Picture 12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3140968"/>
            <a:ext cx="838200" cy="781051"/>
          </a:xfrm>
          <a:prstGeom prst="rect">
            <a:avLst/>
          </a:prstGeom>
          <a:noFill/>
        </p:spPr>
      </p:pic>
      <p:pic>
        <p:nvPicPr>
          <p:cNvPr id="36878" name="Picture 14" descr="imagen renderizad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4365104"/>
            <a:ext cx="3952875" cy="790576"/>
          </a:xfrm>
          <a:prstGeom prst="rect">
            <a:avLst/>
          </a:prstGeom>
          <a:noFill/>
        </p:spPr>
      </p:pic>
      <p:sp>
        <p:nvSpPr>
          <p:cNvPr id="14" name="13 Triángulo isósceles"/>
          <p:cNvSpPr/>
          <p:nvPr/>
        </p:nvSpPr>
        <p:spPr>
          <a:xfrm rot="10800000">
            <a:off x="251520" y="260648"/>
            <a:ext cx="8568952" cy="3168352"/>
          </a:xfrm>
          <a:prstGeom prst="triangle">
            <a:avLst/>
          </a:prstGeom>
          <a:noFill/>
          <a:ln w="508000" cap="sq" cmpd="tri">
            <a:gradFill flip="none" rotWithShape="1">
              <a:gsLst>
                <a:gs pos="50000">
                  <a:schemeClr val="bg2">
                    <a:lumMod val="50000"/>
                    <a:alpha val="50000"/>
                  </a:schemeClr>
                </a:gs>
                <a:gs pos="0">
                  <a:schemeClr val="bg2">
                    <a:lumMod val="50000"/>
                  </a:schemeClr>
                </a:gs>
                <a:gs pos="0">
                  <a:schemeClr val="bg2">
                    <a:lumMod val="50000"/>
                  </a:schemeClr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756592" y="1268760"/>
            <a:ext cx="6336704" cy="4320480"/>
          </a:xfrm>
          <a:prstGeom prst="triangle">
            <a:avLst/>
          </a:prstGeom>
          <a:noFill/>
          <a:ln w="508000" cap="sq" cmpd="tri">
            <a:gradFill flip="none" rotWithShape="1">
              <a:gsLst>
                <a:gs pos="50000">
                  <a:schemeClr val="bg2">
                    <a:lumMod val="50000"/>
                    <a:alpha val="50000"/>
                  </a:schemeClr>
                </a:gs>
                <a:gs pos="0">
                  <a:schemeClr val="bg2">
                    <a:lumMod val="50000"/>
                  </a:schemeClr>
                </a:gs>
                <a:gs pos="0">
                  <a:schemeClr val="bg2">
                    <a:lumMod val="50000"/>
                  </a:schemeClr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V="1">
            <a:off x="3563890" y="1340766"/>
            <a:ext cx="6264698" cy="4248478"/>
          </a:xfrm>
          <a:prstGeom prst="triangle">
            <a:avLst/>
          </a:prstGeom>
          <a:noFill/>
          <a:ln w="508000" cap="sq" cmpd="tri">
            <a:gradFill flip="none" rotWithShape="1">
              <a:gsLst>
                <a:gs pos="50000">
                  <a:schemeClr val="bg2">
                    <a:lumMod val="50000"/>
                    <a:alpha val="50000"/>
                  </a:schemeClr>
                </a:gs>
                <a:gs pos="0">
                  <a:schemeClr val="bg2">
                    <a:lumMod val="50000"/>
                  </a:schemeClr>
                </a:gs>
                <a:gs pos="0">
                  <a:schemeClr val="bg2">
                    <a:lumMod val="50000"/>
                  </a:schemeClr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0800000" flipV="1">
            <a:off x="323528" y="3429000"/>
            <a:ext cx="8496944" cy="3168352"/>
          </a:xfrm>
          <a:prstGeom prst="triangle">
            <a:avLst/>
          </a:prstGeom>
          <a:noFill/>
          <a:ln w="508000" cap="sq" cmpd="tri">
            <a:gradFill flip="none" rotWithShape="1">
              <a:gsLst>
                <a:gs pos="50000">
                  <a:schemeClr val="bg2">
                    <a:lumMod val="50000"/>
                    <a:alpha val="50000"/>
                  </a:schemeClr>
                </a:gs>
                <a:gs pos="0">
                  <a:schemeClr val="bg2">
                    <a:lumMod val="50000"/>
                  </a:schemeClr>
                </a:gs>
                <a:gs pos="0">
                  <a:schemeClr val="bg2">
                    <a:lumMod val="50000"/>
                  </a:schemeClr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882" name="Picture 18" descr="imagen renderizad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99992" y="5949280"/>
            <a:ext cx="2619375" cy="476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891">
    <p:sndAc>
      <p:stSnd>
        <p:snd r:embed="rId2" name="Victor Manuel Como voy a olvidarme  Ley de la Memoria Historica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ntr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2000"/>
                                        <p:tgtEl>
                                          <p:spTgt spid="36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6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6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8" grpId="0" animBg="1"/>
      <p:bldP spid="8" grpId="1" animBg="1"/>
      <p:bldP spid="9" grpId="0" animBg="1"/>
      <p:bldP spid="9" grpId="1" animBg="1"/>
      <p:bldP spid="17" grpId="0" animBg="1"/>
      <p:bldP spid="1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Como voy a olvidarme - Victor Manuel\Imágenes\madrid-european-best-destinations-copyright-madrid-turis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32856" y="0"/>
            <a:ext cx="12276856" cy="6858000"/>
          </a:xfrm>
          <a:prstGeom prst="rect">
            <a:avLst/>
          </a:prstGeom>
          <a:noFill/>
        </p:spPr>
      </p:pic>
      <p:pic>
        <p:nvPicPr>
          <p:cNvPr id="1030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548680"/>
            <a:ext cx="1512168" cy="469690"/>
          </a:xfrm>
          <a:prstGeom prst="rect">
            <a:avLst/>
          </a:prstGeom>
          <a:noFill/>
        </p:spPr>
      </p:pic>
      <p:pic>
        <p:nvPicPr>
          <p:cNvPr id="1032" name="Picture 8" descr="imagen renderiz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5373216"/>
            <a:ext cx="1219200" cy="3429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3" presetClass="path" presetSubtype="0" accel="50000" decel="50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13" name="Picture 21" descr="D:\PPS DE CREACION PROPIA - EXCLUSIVOS\- Como voy a olvidarme - Victor Manuel\Imágenes\4 - aiguestortey lago san mauricios-llei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4293096"/>
            <a:ext cx="41044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pic>
        <p:nvPicPr>
          <p:cNvPr id="33812" name="Picture 20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188640"/>
            <a:ext cx="3381375" cy="962025"/>
          </a:xfrm>
          <a:prstGeom prst="rect">
            <a:avLst/>
          </a:prstGeom>
          <a:noFill/>
          <a:effectLst/>
        </p:spPr>
      </p:pic>
      <p:sp>
        <p:nvSpPr>
          <p:cNvPr id="3" name="2 Rectángulo"/>
          <p:cNvSpPr/>
          <p:nvPr/>
        </p:nvSpPr>
        <p:spPr>
          <a:xfrm>
            <a:off x="4572000" y="4941168"/>
            <a:ext cx="2304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Harrington" pitchFamily="82" charset="0"/>
              </a:rPr>
              <a:t>Si el olvido </a:t>
            </a:r>
            <a:r>
              <a:rPr lang="es-ES" sz="2800" b="1" dirty="0" smtClean="0"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Harrington" pitchFamily="82" charset="0"/>
              </a:rPr>
              <a:t>es </a:t>
            </a:r>
            <a:r>
              <a:rPr lang="es-ES" sz="2800" b="1" dirty="0">
                <a:effectLst>
                  <a:glow rad="101600">
                    <a:srgbClr val="000066">
                      <a:alpha val="60000"/>
                    </a:srgbClr>
                  </a:glow>
                </a:effectLst>
                <a:latin typeface="Harrington" pitchFamily="82" charset="0"/>
              </a:rPr>
              <a:t>memoria, </a:t>
            </a:r>
          </a:p>
        </p:txBody>
      </p:sp>
    </p:spTree>
  </p:cSld>
  <p:clrMapOvr>
    <a:masterClrMapping/>
  </p:clrMapOvr>
  <p:transition spd="slow" advTm="6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D:\PPS DE CREACION PROPIA - EXCLUSIVOS\- Como voy a olvidarme - Victor Manuel\Imágenes\6 - alquézar - hues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1052736"/>
            <a:ext cx="252027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De que debo olvidarme,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156176" y="1988840"/>
            <a:ext cx="2736304" cy="954107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Están hablando en broma. </a:t>
            </a:r>
          </a:p>
        </p:txBody>
      </p:sp>
      <p:pic>
        <p:nvPicPr>
          <p:cNvPr id="32786" name="Picture 18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60648"/>
            <a:ext cx="3400425" cy="571501"/>
          </a:xfrm>
          <a:prstGeom prst="rect">
            <a:avLst/>
          </a:prstGeom>
          <a:noFill/>
          <a:effectLst/>
        </p:spPr>
      </p:pic>
    </p:spTree>
  </p:cSld>
  <p:clrMapOvr>
    <a:masterClrMapping/>
  </p:clrMapOvr>
  <p:transition spd="slow" advTm="6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Como voy a olvidarme - Victor Manuel\Imágenes\10 - Besalu-Giro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497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00192" y="3645024"/>
            <a:ext cx="2304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6300192" y="4725144"/>
            <a:ext cx="2304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Solo olvidan los </a:t>
            </a:r>
            <a:r>
              <a:rPr lang="es-ES" sz="2800" b="1" dirty="0" smtClean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bobos</a:t>
            </a:r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, </a:t>
            </a:r>
          </a:p>
        </p:txBody>
      </p:sp>
      <p:pic>
        <p:nvPicPr>
          <p:cNvPr id="9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60648"/>
            <a:ext cx="2828925" cy="4667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7" name="Picture 7" descr="D:\PPS DE CREACION PROPIA - EXCLUSIVOS\- Como voy a olvidarme - Victor Manuel\Imágenes\13 - Alcala de Henares - Madr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692696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101600">
                    <a:srgbClr val="3F2442">
                      <a:alpha val="60000"/>
                    </a:srgbClr>
                  </a:glow>
                </a:effectLst>
                <a:latin typeface="Harrington" pitchFamily="82" charset="0"/>
              </a:rPr>
              <a:t>Que reescriben la historia, </a:t>
            </a:r>
          </a:p>
        </p:txBody>
      </p:sp>
      <p:pic>
        <p:nvPicPr>
          <p:cNvPr id="30734" name="Picture 14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76672"/>
            <a:ext cx="3400425" cy="9715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1772816"/>
            <a:ext cx="334899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3F2442">
                      <a:alpha val="60000"/>
                    </a:srgbClr>
                  </a:glow>
                </a:effectLst>
                <a:latin typeface="Harrington" pitchFamily="82" charset="0"/>
              </a:rPr>
              <a:t>Para borrarlo todo. </a:t>
            </a:r>
          </a:p>
        </p:txBody>
      </p:sp>
    </p:spTree>
  </p:cSld>
  <p:clrMapOvr>
    <a:masterClrMapping/>
  </p:clrMapOvr>
  <p:transition spd="slow" advTm="6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PPS DE CREACION PROPIA - EXCLUSIVOS\- Como voy a olvidarme - Victor Manuel\Imágenes\11 - zahara de la sierra - cadi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130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2420888"/>
            <a:ext cx="3816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pic>
        <p:nvPicPr>
          <p:cNvPr id="29699" name="Picture 3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32656"/>
            <a:ext cx="3600450" cy="9620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2924944"/>
            <a:ext cx="2520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¿Dónde pongo las sombras? </a:t>
            </a:r>
          </a:p>
        </p:txBody>
      </p:sp>
    </p:spTree>
  </p:cSld>
  <p:clrMapOvr>
    <a:masterClrMapping/>
  </p:clrMapOvr>
  <p:transition spd="slow" advTm="6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8" name="Picture 6" descr="D:\PPS DE CREACION PROPIA - EXCLUSIVOS\- Como voy a olvidarme - Victor Manuel\Imágenes\14 - castillo de Belmonte-cuen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078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4509120"/>
            <a:ext cx="33123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1D2806">
                      <a:alpha val="40000"/>
                    </a:srgbClr>
                  </a:glow>
                </a:effectLst>
                <a:latin typeface="Harrington" pitchFamily="82" charset="0"/>
              </a:rPr>
              <a:t>Solo quiero saber </a:t>
            </a:r>
          </a:p>
        </p:txBody>
      </p:sp>
      <p:pic>
        <p:nvPicPr>
          <p:cNvPr id="28682" name="Picture 10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32656"/>
            <a:ext cx="3733800" cy="9715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5085184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1D2806">
                      <a:alpha val="40000"/>
                    </a:srgbClr>
                  </a:glow>
                </a:effectLst>
                <a:latin typeface="Harrington" pitchFamily="82" charset="0"/>
              </a:rPr>
              <a:t>¿Dónde están los que sobran? </a:t>
            </a:r>
          </a:p>
        </p:txBody>
      </p:sp>
    </p:spTree>
  </p:cSld>
  <p:clrMapOvr>
    <a:masterClrMapping/>
  </p:clrMapOvr>
  <p:transition spd="slow" advTm="6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D:\PPS DE CREACION PROPIA - EXCLUSIVOS\- Como voy a olvidarme - Victor Manuel\Imágenes\13 - Alhambra-CC-Jesuscm@Flick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5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76672"/>
            <a:ext cx="3733800" cy="4667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259632" y="1484784"/>
            <a:ext cx="3850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>
                  <a:glow rad="63500">
                    <a:srgbClr val="000066">
                      <a:alpha val="40000"/>
                    </a:srgb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331640" y="2420888"/>
            <a:ext cx="36724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000066">
                      <a:alpha val="40000"/>
                    </a:srgbClr>
                  </a:glow>
                </a:effectLst>
                <a:latin typeface="Harrington" pitchFamily="82" charset="0"/>
              </a:rPr>
              <a:t>De todo aquí y ahora, </a:t>
            </a:r>
          </a:p>
        </p:txBody>
      </p:sp>
    </p:spTree>
  </p:cSld>
  <p:clrMapOvr>
    <a:masterClrMapping/>
  </p:clrMapOvr>
  <p:transition spd="slow" advTm="6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D:\PPS DE CREACION PROPIA - EXCLUSIVOS\- Como voy a olvidarme - Victor Manuel\Imágenes\18 - cañon rio lobos-so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4365104"/>
            <a:ext cx="2376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0D3A71"/>
                  </a:glow>
                </a:effectLst>
                <a:latin typeface="Harrington" pitchFamily="82" charset="0"/>
              </a:rPr>
              <a:t>Lo diga quien lo diga,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915816" y="5301208"/>
            <a:ext cx="28083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0D3A71"/>
                  </a:glow>
                </a:effectLst>
                <a:latin typeface="Harrington" pitchFamily="82" charset="0"/>
              </a:rPr>
              <a:t>O el padre santo </a:t>
            </a:r>
            <a:r>
              <a:rPr lang="es-ES" sz="2800" b="1" dirty="0" smtClean="0">
                <a:effectLst>
                  <a:glow rad="63500">
                    <a:srgbClr val="0D3A71"/>
                  </a:glow>
                </a:effectLst>
                <a:latin typeface="Harrington" pitchFamily="82" charset="0"/>
              </a:rPr>
              <a:t>en </a:t>
            </a:r>
            <a:r>
              <a:rPr lang="es-ES" sz="2800" b="1" dirty="0">
                <a:effectLst>
                  <a:glow rad="63500">
                    <a:srgbClr val="0D3A71"/>
                  </a:glow>
                </a:effectLst>
                <a:latin typeface="Harrington" pitchFamily="82" charset="0"/>
              </a:rPr>
              <a:t>Roma. </a:t>
            </a:r>
          </a:p>
        </p:txBody>
      </p:sp>
      <p:pic>
        <p:nvPicPr>
          <p:cNvPr id="26632" name="Picture 8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404664"/>
            <a:ext cx="4381500" cy="476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- Como voy a olvidarme - Victor Manuel\Imágenes\19 - cazorlamorn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117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1844824"/>
            <a:ext cx="21602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002060"/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pic>
        <p:nvPicPr>
          <p:cNvPr id="1029" name="Picture 5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32656"/>
            <a:ext cx="3276600" cy="9715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51920" y="3789040"/>
            <a:ext cx="2232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001400"/>
                  </a:glow>
                </a:effectLst>
                <a:latin typeface="Harrington" pitchFamily="82" charset="0"/>
              </a:rPr>
              <a:t>De todas las derrotas, </a:t>
            </a:r>
          </a:p>
        </p:txBody>
      </p:sp>
    </p:spTree>
  </p:cSld>
  <p:clrMapOvr>
    <a:masterClrMapping/>
  </p:clrMapOvr>
  <p:transition spd="slow" advTm="6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:\PPS DE CREACION PROPIA - EXCLUSIVOS\- Como voy a olvidarme - Victor Manuel\Imágenes\21 - Las Medulas - Leó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533"/>
            <a:ext cx="9144000" cy="686753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1340768"/>
            <a:ext cx="36695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>
                  <a:glow rad="63500">
                    <a:srgbClr val="001400"/>
                  </a:glow>
                </a:effectLst>
                <a:latin typeface="Harrington" pitchFamily="82" charset="0"/>
              </a:rPr>
              <a:t>De </a:t>
            </a:r>
            <a:r>
              <a:rPr lang="es-ES" sz="2800" b="1" dirty="0" smtClean="0">
                <a:effectLst>
                  <a:glow rad="63500">
                    <a:srgbClr val="001400"/>
                  </a:glow>
                </a:effectLst>
                <a:latin typeface="Harrington" pitchFamily="82" charset="0"/>
              </a:rPr>
              <a:t>tantos </a:t>
            </a:r>
            <a:r>
              <a:rPr lang="es-ES" sz="2800" b="1" dirty="0">
                <a:effectLst>
                  <a:glow rad="63500">
                    <a:srgbClr val="001400"/>
                  </a:glow>
                </a:effectLst>
                <a:latin typeface="Harrington" pitchFamily="82" charset="0"/>
              </a:rPr>
              <a:t>humillados, </a:t>
            </a:r>
          </a:p>
        </p:txBody>
      </p:sp>
      <p:pic>
        <p:nvPicPr>
          <p:cNvPr id="4" name="Picture 2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332656"/>
            <a:ext cx="3457575" cy="476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2420888"/>
            <a:ext cx="27884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chemeClr val="tx2">
                      <a:lumMod val="10000"/>
                    </a:schemeClr>
                  </a:glow>
                </a:effectLst>
                <a:latin typeface="Harrington" pitchFamily="82" charset="0"/>
              </a:rPr>
              <a:t>De las familias rotas. </a:t>
            </a:r>
          </a:p>
        </p:txBody>
      </p:sp>
    </p:spTree>
  </p:cSld>
  <p:clrMapOvr>
    <a:masterClrMapping/>
  </p:clrMapOvr>
  <p:transition spd="slow" advTm="6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Como voy a olvidarme - Victor Manuel\Imágenes\24 - Embalse_de_Ruesgapalen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480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509120"/>
            <a:ext cx="3888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3A2000"/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716016" y="5517232"/>
            <a:ext cx="3960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3A2000"/>
                  </a:glow>
                </a:effectLst>
                <a:latin typeface="Harrington" pitchFamily="82" charset="0"/>
              </a:rPr>
              <a:t>De sueños imposibles, </a:t>
            </a:r>
          </a:p>
        </p:txBody>
      </p:sp>
      <p:pic>
        <p:nvPicPr>
          <p:cNvPr id="23560" name="Picture 8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32656"/>
            <a:ext cx="5353050" cy="552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PPS DE CREACION PROPIA - EXCLUSIVOS\- Como voy a olvidarme - Victor Manuel\Imágenes\22 - fuenterrabia--644x3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455" y="0"/>
            <a:ext cx="9130545" cy="6858000"/>
          </a:xfrm>
          <a:prstGeom prst="rect">
            <a:avLst/>
          </a:prstGeom>
          <a:noFill/>
        </p:spPr>
      </p:pic>
      <p:pic>
        <p:nvPicPr>
          <p:cNvPr id="3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332656"/>
            <a:ext cx="4524375" cy="55245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35696" y="4941168"/>
            <a:ext cx="37444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Y de tantas victorias. 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835696" y="4293096"/>
            <a:ext cx="3816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De tantos invisibles </a:t>
            </a:r>
          </a:p>
        </p:txBody>
      </p:sp>
    </p:spTree>
  </p:cSld>
  <p:clrMapOvr>
    <a:masterClrMapping/>
  </p:clrMapOvr>
  <p:transition spd="slow" advTm="6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D:\PPS DE CREACION PROPIA - EXCLUSIVOS\- Como voy a olvidarme - Victor Manuel\Imágenes\27 - Calatañazor_Sor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4149080"/>
            <a:ext cx="3850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3A2000">
                      <a:alpha val="40000"/>
                    </a:srgb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pic>
        <p:nvPicPr>
          <p:cNvPr id="21510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3562350" cy="466726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851920" y="4869160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effectLst>
                  <a:glow rad="63500">
                    <a:srgbClr val="3A2000">
                      <a:alpha val="40000"/>
                    </a:srgbClr>
                  </a:glow>
                </a:effectLst>
                <a:latin typeface="Harrington" pitchFamily="82" charset="0"/>
              </a:rPr>
              <a:t>Si tengo el disco  duro</a:t>
            </a:r>
            <a:endParaRPr lang="es-ES" sz="2800" b="1" dirty="0">
              <a:effectLst>
                <a:glow rad="63500">
                  <a:srgbClr val="3A2000">
                    <a:alpha val="40000"/>
                  </a:srgbClr>
                </a:glo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Tm="5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D:\PPS DE CREACION PROPIA - EXCLUSIVOS\- Como voy a olvidarme - Victor Manuel\Imágenes\29 - lashurdes-cáce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3872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771800" y="3501008"/>
            <a:ext cx="44710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blipFill>
                  <a:blip r:embed="rId3"/>
                  <a:stretch>
                    <a:fillRect/>
                  </a:stretch>
                </a:blipFill>
                <a:effectLst>
                  <a:glow rad="63500">
                    <a:schemeClr val="bg1">
                      <a:lumMod val="95000"/>
                      <a:lumOff val="5000"/>
                    </a:schemeClr>
                  </a:glow>
                </a:effectLst>
                <a:latin typeface="Harrington" pitchFamily="82" charset="0"/>
              </a:rPr>
              <a:t>Rebosando hasta el borde, </a:t>
            </a:r>
          </a:p>
        </p:txBody>
      </p:sp>
      <p:pic>
        <p:nvPicPr>
          <p:cNvPr id="21507" name="Picture 3" descr="imagen renderiz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124744"/>
            <a:ext cx="4371975" cy="5048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4581128"/>
            <a:ext cx="309634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333300"/>
                  </a:glow>
                </a:effectLst>
                <a:latin typeface="Harrington" pitchFamily="82" charset="0"/>
              </a:rPr>
              <a:t>Que alguien venga y lo borre. </a:t>
            </a:r>
          </a:p>
        </p:txBody>
      </p:sp>
    </p:spTree>
  </p:cSld>
  <p:clrMapOvr>
    <a:masterClrMapping/>
  </p:clrMapOvr>
  <p:transition spd="slow" advTm="5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D:\PPS DE CREACION PROPIA - EXCLUSIVOS\- Como voy a olvidarme - Victor Manuel\Imágenes\31 - Cazorla - Ja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0079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1916832"/>
            <a:ext cx="3960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chemeClr val="bg1">
                      <a:lumMod val="95000"/>
                      <a:lumOff val="5000"/>
                      <a:alpha val="40000"/>
                    </a:scheme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pic>
        <p:nvPicPr>
          <p:cNvPr id="20483" name="Picture 3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04664"/>
            <a:ext cx="3038475" cy="4857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2636912"/>
            <a:ext cx="23762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333300"/>
                  </a:glow>
                </a:effectLst>
                <a:latin typeface="Harrington" pitchFamily="82" charset="0"/>
              </a:rPr>
              <a:t>Ya se que les estorba, </a:t>
            </a:r>
          </a:p>
        </p:txBody>
      </p:sp>
    </p:spTree>
  </p:cSld>
  <p:clrMapOvr>
    <a:masterClrMapping/>
  </p:clrMapOvr>
  <p:transition spd="slow" advTm="59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D:\PPS DE CREACION PROPIA - EXCLUSIVOS\- Como voy a olvidarme - Victor Manuel\Imágenes\33 - Viveiro -Lu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71"/>
            <a:ext cx="9144000" cy="685987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1772816"/>
            <a:ext cx="48245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1D2806">
                      <a:alpha val="40000"/>
                    </a:srgbClr>
                  </a:glow>
                </a:effectLst>
                <a:latin typeface="Harrington" pitchFamily="82" charset="0"/>
              </a:rPr>
              <a:t>Que se habrán las cunetas, </a:t>
            </a:r>
          </a:p>
        </p:txBody>
      </p:sp>
      <p:pic>
        <p:nvPicPr>
          <p:cNvPr id="19460" name="Picture 4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548680"/>
            <a:ext cx="2790825" cy="609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2276872"/>
            <a:ext cx="403244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1D2806">
                      <a:alpha val="40000"/>
                    </a:srgbClr>
                  </a:glow>
                </a:effectLst>
                <a:latin typeface="Harrington" pitchFamily="82" charset="0"/>
              </a:rPr>
              <a:t>Que se miren las fosas. </a:t>
            </a:r>
          </a:p>
        </p:txBody>
      </p:sp>
    </p:spTree>
  </p:cSld>
  <p:clrMapOvr>
    <a:masterClrMapping/>
  </p:clrMapOvr>
  <p:transition spd="slow" advTm="6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PPS DE CREACION PROPIA - EXCLUSIVOS\- Como voy a olvidarme - Victor Manuel\Imágenes\34 - castillo de loarre-hues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60942"/>
          </a:xfrm>
          <a:prstGeom prst="rect">
            <a:avLst/>
          </a:prstGeom>
          <a:noFill/>
        </p:spPr>
      </p:pic>
      <p:pic>
        <p:nvPicPr>
          <p:cNvPr id="3" name="Picture 7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76672"/>
            <a:ext cx="5534025" cy="50482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55576" y="2636912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8E4700"/>
                  </a:glow>
                </a:effectLst>
                <a:latin typeface="Harrington" pitchFamily="82" charset="0"/>
              </a:rPr>
              <a:t>Sobre </a:t>
            </a:r>
            <a:r>
              <a:rPr lang="es-ES" sz="2800" b="1" dirty="0" smtClean="0">
                <a:effectLst>
                  <a:glow rad="63500">
                    <a:srgbClr val="8E4700"/>
                  </a:glow>
                </a:effectLst>
                <a:latin typeface="Harrington" pitchFamily="82" charset="0"/>
              </a:rPr>
              <a:t>todas </a:t>
            </a:r>
            <a:r>
              <a:rPr lang="es-ES" sz="2800" b="1" dirty="0">
                <a:effectLst>
                  <a:glow rad="63500">
                    <a:srgbClr val="8E4700"/>
                  </a:glow>
                </a:effectLst>
                <a:latin typeface="Harrington" pitchFamily="82" charset="0"/>
              </a:rPr>
              <a:t>las cosas,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67544" y="1988840"/>
            <a:ext cx="3816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63500">
                    <a:srgbClr val="8E4700"/>
                  </a:glow>
                </a:effectLst>
                <a:latin typeface="Harrington" pitchFamily="82" charset="0"/>
              </a:rPr>
              <a:t>Y que se haga justicia, </a:t>
            </a:r>
          </a:p>
        </p:txBody>
      </p:sp>
    </p:spTree>
  </p:cSld>
  <p:clrMapOvr>
    <a:masterClrMapping/>
  </p:clrMapOvr>
  <p:transition spd="slow" advTm="6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D:\PPS DE CREACION PROPIA - EXCLUSIVOS\- Como voy a olvidarme - Victor Manuel\Imágenes\36 - Gaztelugatxe - Vizca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8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332656"/>
            <a:ext cx="4848225" cy="6096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691680" y="2852936"/>
            <a:ext cx="3780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chemeClr val="tx2">
                    <a:lumMod val="90000"/>
                  </a:schemeClr>
                </a:solidFill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Ni mueren ni reposan. 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619672" y="2060848"/>
            <a:ext cx="39934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tx2">
                    <a:lumMod val="90000"/>
                  </a:schemeClr>
                </a:solidFill>
                <a:effectLst>
                  <a:glow rad="101600">
                    <a:srgbClr val="1D2806">
                      <a:alpha val="60000"/>
                    </a:srgbClr>
                  </a:glow>
                </a:effectLst>
                <a:latin typeface="Harrington" pitchFamily="82" charset="0"/>
              </a:rPr>
              <a:t>Que los mal enterrados, </a:t>
            </a:r>
          </a:p>
        </p:txBody>
      </p:sp>
    </p:spTree>
  </p:cSld>
  <p:clrMapOvr>
    <a:masterClrMapping/>
  </p:clrMapOvr>
  <p:transition spd="slow" advTm="61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 descr="D:\PPS DE CREACION PROPIA - EXCLUSIVOS\- Como voy a olvidarme - Victor Manuel\Imágenes\25 - urederra-navarra nacimiento del ri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7913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88024" y="4149080"/>
            <a:ext cx="3850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>
                  <a:glow rad="101600">
                    <a:srgbClr val="0F1701">
                      <a:alpha val="60000"/>
                    </a:srgb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860032" y="4725144"/>
            <a:ext cx="36213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effectLst>
                  <a:glow rad="101600">
                    <a:srgbClr val="0F1701">
                      <a:alpha val="60000"/>
                    </a:srgbClr>
                  </a:glow>
                </a:effectLst>
                <a:latin typeface="Harrington" pitchFamily="82" charset="0"/>
              </a:rPr>
              <a:t>De esa turba furiosa, </a:t>
            </a:r>
          </a:p>
        </p:txBody>
      </p:sp>
      <p:pic>
        <p:nvPicPr>
          <p:cNvPr id="23554" name="Picture 2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332656"/>
            <a:ext cx="5580614" cy="1080120"/>
          </a:xfrm>
          <a:prstGeom prst="rect">
            <a:avLst/>
          </a:prstGeom>
          <a:noFill/>
          <a:effectLst>
            <a:glow rad="63500">
              <a:srgbClr val="13120B">
                <a:alpha val="40000"/>
              </a:srgbClr>
            </a:glow>
          </a:effectLst>
        </p:spPr>
      </p:pic>
    </p:spTree>
  </p:cSld>
  <p:clrMapOvr>
    <a:masterClrMapping/>
  </p:clrMapOvr>
  <p:transition spd="slow" advTm="5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D:\PPS DE CREACION PROPIA - EXCLUSIVOS\- Como voy a olvidarme - Victor Manuel\Imágenes\41 - alcazaba-mala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397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47864" y="1772816"/>
            <a:ext cx="3998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>
                  <a:glow rad="63500">
                    <a:srgbClr val="261500"/>
                  </a:glow>
                </a:effectLst>
                <a:latin typeface="Harrington" pitchFamily="82" charset="0"/>
              </a:rPr>
              <a:t>De esos años de plomo, </a:t>
            </a:r>
          </a:p>
        </p:txBody>
      </p:sp>
      <p:pic>
        <p:nvPicPr>
          <p:cNvPr id="15363" name="Picture 3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3895725" cy="6000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5229200"/>
            <a:ext cx="20882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261500"/>
                  </a:glow>
                </a:effectLst>
                <a:latin typeface="Harrington" pitchFamily="82" charset="0"/>
              </a:rPr>
              <a:t>Y curas con pistola. </a:t>
            </a:r>
          </a:p>
        </p:txBody>
      </p:sp>
    </p:spTree>
  </p:cSld>
  <p:clrMapOvr>
    <a:masterClrMapping/>
  </p:clrMapOvr>
  <p:transition spd="slow" advTm="571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PPS DE CREACION PROPIA - EXCLUSIVOS\- Como voy a olvidarme - Victor Manuel\Imágenes\43 - montserr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150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1700808"/>
            <a:ext cx="3816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00CC"/>
                </a:solidFill>
                <a:effectLst>
                  <a:glow rad="63500">
                    <a:schemeClr val="bg2">
                      <a:lumMod val="75000"/>
                      <a:alpha val="40000"/>
                    </a:scheme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pic>
        <p:nvPicPr>
          <p:cNvPr id="14339" name="Picture 3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04664"/>
            <a:ext cx="4581525" cy="5048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55576" y="5013176"/>
            <a:ext cx="23042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261500"/>
                  </a:glow>
                </a:effectLst>
                <a:latin typeface="Harrington" pitchFamily="82" charset="0"/>
              </a:rPr>
              <a:t>De todas las derrotas, </a:t>
            </a:r>
          </a:p>
        </p:txBody>
      </p:sp>
    </p:spTree>
  </p:cSld>
  <p:clrMapOvr>
    <a:masterClrMapping/>
  </p:clrMapOvr>
  <p:transition spd="slow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Como voy a olvidarme - Victor Manuel\Imágenes\45 - Valle del Tena-Hues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4581128"/>
            <a:ext cx="36695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>
                  <a:glow rad="63500">
                    <a:srgbClr val="261500">
                      <a:alpha val="40000"/>
                    </a:srgbClr>
                  </a:glow>
                </a:effectLst>
                <a:latin typeface="Harrington" pitchFamily="82" charset="0"/>
              </a:rPr>
              <a:t>De </a:t>
            </a:r>
            <a:r>
              <a:rPr lang="es-ES" sz="2800" b="1" dirty="0" smtClean="0">
                <a:effectLst>
                  <a:glow rad="63500">
                    <a:srgbClr val="261500">
                      <a:alpha val="40000"/>
                    </a:srgbClr>
                  </a:glow>
                </a:effectLst>
                <a:latin typeface="Harrington" pitchFamily="82" charset="0"/>
              </a:rPr>
              <a:t>tantos </a:t>
            </a:r>
            <a:r>
              <a:rPr lang="es-ES" sz="2800" b="1" dirty="0">
                <a:effectLst>
                  <a:glow rad="63500">
                    <a:srgbClr val="261500">
                      <a:alpha val="40000"/>
                    </a:srgbClr>
                  </a:glow>
                </a:effectLst>
                <a:latin typeface="Harrington" pitchFamily="82" charset="0"/>
              </a:rPr>
              <a:t>humillados, </a:t>
            </a:r>
          </a:p>
        </p:txBody>
      </p:sp>
      <p:pic>
        <p:nvPicPr>
          <p:cNvPr id="2054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332656"/>
            <a:ext cx="4105275" cy="4762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5373216"/>
            <a:ext cx="35557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>
                  <a:glow rad="63500">
                    <a:srgbClr val="261500">
                      <a:alpha val="40000"/>
                    </a:srgbClr>
                  </a:glow>
                </a:effectLst>
                <a:latin typeface="Harrington" pitchFamily="82" charset="0"/>
              </a:rPr>
              <a:t>De las familias rotas. </a:t>
            </a:r>
          </a:p>
        </p:txBody>
      </p:sp>
    </p:spTree>
  </p:cSld>
  <p:clrMapOvr>
    <a:masterClrMapping/>
  </p:clrMapOvr>
  <p:transition spd="slow" advTm="61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D:\PPS DE CREACION PROPIA - EXCLUSIVOS\- Como voy a olvidarme - Victor Manuel\Imágenes\47 - Teatro romano de Cartage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46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1196752"/>
            <a:ext cx="3850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A9CBF5"/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pic>
        <p:nvPicPr>
          <p:cNvPr id="12295" name="Picture 7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5010150" cy="5429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1772816"/>
            <a:ext cx="37818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chemeClr val="bg1"/>
                </a:solidFill>
                <a:effectLst>
                  <a:glow rad="63500">
                    <a:srgbClr val="A9CBF5"/>
                  </a:glow>
                </a:effectLst>
                <a:latin typeface="Harrington" pitchFamily="82" charset="0"/>
              </a:rPr>
              <a:t>De sueños imposibles, </a:t>
            </a:r>
          </a:p>
        </p:txBody>
      </p:sp>
    </p:spTree>
  </p:cSld>
  <p:clrMapOvr>
    <a:masterClrMapping/>
  </p:clrMapOvr>
  <p:transition spd="slow" advTm="6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D:\PPS DE CREACION PROPIA - EXCLUSIVOS\- Como voy a olvidarme - Victor Manuel\Imágenes\57 - lekeitio_vizcay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3573016"/>
            <a:ext cx="3342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/>
                <a:latin typeface="Harrington" pitchFamily="82" charset="0"/>
              </a:rPr>
              <a:t>De tantos invisibles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20072" y="4221088"/>
            <a:ext cx="360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/>
                <a:latin typeface="Harrington" pitchFamily="82" charset="0"/>
              </a:rPr>
              <a:t>Y de tantas victorias. </a:t>
            </a:r>
          </a:p>
        </p:txBody>
      </p:sp>
      <p:pic>
        <p:nvPicPr>
          <p:cNvPr id="13" name="Picture 9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60648"/>
            <a:ext cx="3733800" cy="6000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PPS DE CREACION PROPIA - EXCLUSIVOS\- Como voy a olvidarme - Victor Manuel\Imágenes\Plaza de Espana, Madrid, Spa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7413" name="Picture 5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76672"/>
            <a:ext cx="3038475" cy="971551"/>
          </a:xfrm>
          <a:prstGeom prst="rect">
            <a:avLst/>
          </a:prstGeom>
          <a:noFill/>
        </p:spPr>
      </p:pic>
      <p:pic>
        <p:nvPicPr>
          <p:cNvPr id="10241" name="Picture 1" descr="D:\PPS DE CREACION PROPIA - EXCLUSIVOS\- Como voy a olvidarme - Victor Manuel\Imágenes\descarg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7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595418">
            <a:off x="5897885" y="4365943"/>
            <a:ext cx="1219200" cy="3972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4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D:\PPS DE CREACION PROPIA - EXCLUSIVOS\- Como voy a olvidarme - Victor Manuel\Imágenes\53 - Segov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4048" y="836712"/>
            <a:ext cx="38164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321900"/>
                </a:solidFill>
                <a:effectLst>
                  <a:glow rad="63500">
                    <a:schemeClr val="tx2">
                      <a:lumMod val="25000"/>
                      <a:alpha val="40000"/>
                    </a:schemeClr>
                  </a:glow>
                </a:effectLst>
                <a:latin typeface="Harrington" pitchFamily="82" charset="0"/>
              </a:rPr>
              <a:t>Como voy a olvidarme,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076056" y="1412776"/>
            <a:ext cx="37321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321900"/>
                </a:solidFill>
                <a:effectLst>
                  <a:glow rad="63500">
                    <a:schemeClr val="tx2">
                      <a:lumMod val="25000"/>
                      <a:alpha val="40000"/>
                    </a:schemeClr>
                  </a:glow>
                </a:effectLst>
                <a:latin typeface="Harrington" pitchFamily="82" charset="0"/>
              </a:rPr>
              <a:t>De todas las derrotas, </a:t>
            </a:r>
          </a:p>
        </p:txBody>
      </p:sp>
      <p:pic>
        <p:nvPicPr>
          <p:cNvPr id="9223" name="Picture 7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2875" y="476672"/>
            <a:ext cx="1736917" cy="61493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D:\PPS DE CREACION PROPIA - EXCLUSIVOS\- Como voy a olvidarme - Victor Manuel\Imágenes\54 - tole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339752" y="908720"/>
            <a:ext cx="37444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0066"/>
                </a:solidFill>
                <a:effectLst/>
                <a:latin typeface="Harrington" pitchFamily="82" charset="0"/>
              </a:rPr>
              <a:t>De </a:t>
            </a:r>
            <a:r>
              <a:rPr lang="es-ES" sz="2800" b="1" dirty="0" smtClean="0">
                <a:solidFill>
                  <a:srgbClr val="000066"/>
                </a:solidFill>
                <a:effectLst/>
                <a:latin typeface="Harrington" pitchFamily="82" charset="0"/>
              </a:rPr>
              <a:t>tantos </a:t>
            </a:r>
            <a:r>
              <a:rPr lang="es-ES" sz="2800" b="1" dirty="0">
                <a:solidFill>
                  <a:srgbClr val="000066"/>
                </a:solidFill>
                <a:effectLst/>
                <a:latin typeface="Harrington" pitchFamily="82" charset="0"/>
              </a:rPr>
              <a:t>humillados, </a:t>
            </a:r>
          </a:p>
        </p:txBody>
      </p:sp>
      <p:pic>
        <p:nvPicPr>
          <p:cNvPr id="8197" name="Picture 5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1400175" cy="4857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39752" y="1484784"/>
            <a:ext cx="3627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000066"/>
                </a:solidFill>
                <a:effectLst/>
                <a:latin typeface="Harrington" pitchFamily="82" charset="0"/>
              </a:rPr>
              <a:t>De las familias rotas. </a:t>
            </a:r>
          </a:p>
        </p:txBody>
      </p:sp>
    </p:spTree>
  </p:cSld>
  <p:clrMapOvr>
    <a:masterClrMapping/>
  </p:clrMapOvr>
  <p:transition spd="slow" advTm="5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D:\PPS DE CREACION PROPIA - EXCLUSIVOS\- Como voy a olvidarme - Victor Manuel\Imágenes\56 - Bolnuevo - Murc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1501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5229200"/>
            <a:ext cx="3760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261500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Como voy a olvidarme,</a:t>
            </a:r>
          </a:p>
        </p:txBody>
      </p:sp>
      <p:pic>
        <p:nvPicPr>
          <p:cNvPr id="7174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04664"/>
            <a:ext cx="1924050" cy="10668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771800" y="5877272"/>
            <a:ext cx="38884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261500"/>
                </a:solidFill>
                <a:effectLst>
                  <a:glow rad="63500">
                    <a:schemeClr val="tx2">
                      <a:lumMod val="50000"/>
                      <a:alpha val="40000"/>
                    </a:schemeClr>
                  </a:glow>
                </a:effectLst>
                <a:latin typeface="Harrington" pitchFamily="82" charset="0"/>
              </a:rPr>
              <a:t>De sueños imposibles, </a:t>
            </a:r>
          </a:p>
        </p:txBody>
      </p:sp>
    </p:spTree>
  </p:cSld>
  <p:clrMapOvr>
    <a:masterClrMapping/>
  </p:clrMapOvr>
  <p:transition spd="slow" advTm="61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1" descr="D:\PPS DE CREACION PROPIA - EXCLUSIVOS\- Como voy a olvidarme - Victor Manuel\Imágenes\62 - sierra nevada - gran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64088" y="5085184"/>
            <a:ext cx="33425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800000"/>
                </a:solidFill>
                <a:effectLst>
                  <a:glow rad="63500">
                    <a:srgbClr val="FFFFFF"/>
                  </a:glow>
                </a:effectLst>
                <a:latin typeface="Harrington" pitchFamily="82" charset="0"/>
              </a:rPr>
              <a:t>De tantos invisibles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292080" y="5733256"/>
            <a:ext cx="35525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800000"/>
                </a:solidFill>
                <a:effectLst>
                  <a:glow rad="63500">
                    <a:srgbClr val="FFFFFF"/>
                  </a:glow>
                </a:effectLst>
                <a:latin typeface="Harrington" pitchFamily="82" charset="0"/>
              </a:rPr>
              <a:t>Y </a:t>
            </a:r>
            <a:r>
              <a:rPr lang="es-ES" sz="2800" b="1" dirty="0" smtClean="0">
                <a:solidFill>
                  <a:srgbClr val="800000"/>
                </a:solidFill>
                <a:effectLst>
                  <a:glow rad="63500">
                    <a:srgbClr val="FFFFFF"/>
                  </a:glow>
                </a:effectLst>
                <a:latin typeface="Harrington" pitchFamily="82" charset="0"/>
              </a:rPr>
              <a:t>de </a:t>
            </a:r>
            <a:r>
              <a:rPr lang="es-ES" sz="2800" b="1" dirty="0">
                <a:solidFill>
                  <a:srgbClr val="800000"/>
                </a:solidFill>
                <a:effectLst>
                  <a:glow rad="63500">
                    <a:srgbClr val="FFFFFF"/>
                  </a:glow>
                </a:effectLst>
                <a:latin typeface="Harrington" pitchFamily="82" charset="0"/>
              </a:rPr>
              <a:t>tantas victorias. </a:t>
            </a:r>
          </a:p>
        </p:txBody>
      </p:sp>
      <p:pic>
        <p:nvPicPr>
          <p:cNvPr id="9" name="Picture 13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476672"/>
            <a:ext cx="3028950" cy="10572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PPS DE CREACION PROPIA - EXCLUSIVOS\- Como voy a olvidarme - Victor Manuel\Imágenes\60 - El Pilar y el Ebro-zarago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1628800"/>
            <a:ext cx="39604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effectLst>
                  <a:glow rad="101600">
                    <a:srgbClr val="5F5F5F">
                      <a:alpha val="60000"/>
                    </a:srgbClr>
                  </a:glow>
                </a:effectLst>
                <a:latin typeface="Harrington" pitchFamily="82" charset="0"/>
              </a:rPr>
              <a:t>Como </a:t>
            </a:r>
            <a:r>
              <a:rPr lang="es-ES" sz="2800" b="1" dirty="0">
                <a:effectLst>
                  <a:glow rad="101600">
                    <a:srgbClr val="5F5F5F">
                      <a:alpha val="60000"/>
                    </a:srgbClr>
                  </a:glow>
                </a:effectLst>
                <a:latin typeface="Harrington" pitchFamily="82" charset="0"/>
              </a:rPr>
              <a:t>voy a olvidarme, </a:t>
            </a:r>
          </a:p>
        </p:txBody>
      </p:sp>
      <p:pic>
        <p:nvPicPr>
          <p:cNvPr id="5130" name="Picture 10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76672"/>
            <a:ext cx="5600700" cy="609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2276872"/>
            <a:ext cx="3425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effectLst>
                  <a:glow rad="101600">
                    <a:srgbClr val="5F5F5F">
                      <a:alpha val="60000"/>
                    </a:srgbClr>
                  </a:glow>
                </a:effectLst>
                <a:latin typeface="Harrington" pitchFamily="82" charset="0"/>
              </a:rPr>
              <a:t>De los años vividos, </a:t>
            </a:r>
          </a:p>
        </p:txBody>
      </p:sp>
    </p:spTree>
  </p:cSld>
  <p:clrMapOvr>
    <a:masterClrMapping/>
  </p:clrMapOvr>
  <p:transition spd="slow" advTm="56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D:\PPS DE CREACION PROPIA - EXCLUSIVOS\- Como voy a olvidarme - Victor Manuel\Imágenes\63 - san sebasti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149080"/>
            <a:ext cx="2232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068C69"/>
                  </a:glow>
                </a:effectLst>
                <a:latin typeface="Harrington" pitchFamily="82" charset="0"/>
              </a:rPr>
              <a:t>No se acaba el camino, 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95536" y="5157192"/>
            <a:ext cx="2448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glow rad="63500">
                    <a:srgbClr val="068C69"/>
                  </a:glow>
                </a:effectLst>
                <a:latin typeface="Harrington" pitchFamily="82" charset="0"/>
              </a:rPr>
              <a:t>Y aun estamos vivos.</a:t>
            </a:r>
          </a:p>
        </p:txBody>
      </p:sp>
      <p:pic>
        <p:nvPicPr>
          <p:cNvPr id="4102" name="Picture 6" descr="imagen renderizad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548680"/>
            <a:ext cx="2990850" cy="485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2C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D:\PPS DE CREACION PROPIA - EXCLUSIVOS\- Como voy a olvidarme - Victor Manuel\Imágenes\97146344_o+rosas colores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39775" cy="6858000"/>
          </a:xfrm>
          <a:prstGeom prst="rect">
            <a:avLst/>
          </a:prstGeom>
          <a:noFill/>
        </p:spPr>
      </p:pic>
      <p:pic>
        <p:nvPicPr>
          <p:cNvPr id="21514" name="Picture 10" descr="imagen renderiz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5332307"/>
            <a:ext cx="1057275" cy="316648"/>
          </a:xfrm>
          <a:prstGeom prst="rect">
            <a:avLst/>
          </a:prstGeom>
          <a:noFill/>
        </p:spPr>
      </p:pic>
      <p:pic>
        <p:nvPicPr>
          <p:cNvPr id="21516" name="Picture 12" descr="imagen renderizad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5722992"/>
            <a:ext cx="3038475" cy="372060"/>
          </a:xfrm>
          <a:prstGeom prst="rect">
            <a:avLst/>
          </a:prstGeom>
          <a:noFill/>
        </p:spPr>
      </p:pic>
      <p:pic>
        <p:nvPicPr>
          <p:cNvPr id="21518" name="Picture 14" descr="imagen renderizad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6128772"/>
            <a:ext cx="1895475" cy="324564"/>
          </a:xfrm>
          <a:prstGeom prst="rect">
            <a:avLst/>
          </a:prstGeom>
          <a:noFill/>
        </p:spPr>
      </p:pic>
      <p:grpSp>
        <p:nvGrpSpPr>
          <p:cNvPr id="17" name="16 Grupo"/>
          <p:cNvGrpSpPr/>
          <p:nvPr/>
        </p:nvGrpSpPr>
        <p:grpSpPr>
          <a:xfrm>
            <a:off x="7236296" y="5301208"/>
            <a:ext cx="1224136" cy="1296143"/>
            <a:chOff x="7092280" y="5013176"/>
            <a:chExt cx="1296144" cy="1632483"/>
          </a:xfrm>
        </p:grpSpPr>
        <p:pic>
          <p:nvPicPr>
            <p:cNvPr id="14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 flipH="1">
              <a:off x="7092280" y="5013176"/>
              <a:ext cx="1296144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1520" name="Picture 16" descr="imagen renderizada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168525" y="6237314"/>
              <a:ext cx="1147892" cy="408345"/>
            </a:xfrm>
            <a:prstGeom prst="rect">
              <a:avLst/>
            </a:prstGeom>
            <a:noFill/>
          </p:spPr>
        </p:pic>
      </p:grpSp>
      <p:pic>
        <p:nvPicPr>
          <p:cNvPr id="10250" name="Picture 10" descr="imagen renderizad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2451987"/>
            <a:ext cx="1581150" cy="316648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3C70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B28A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4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4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2" grpId="0" animBg="1"/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2940</TotalTime>
  <Words>331</Words>
  <Application>Microsoft Office PowerPoint</Application>
  <PresentationFormat>Presentación en pantalla (4:3)</PresentationFormat>
  <Paragraphs>64</Paragraphs>
  <Slides>35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271</cp:revision>
  <dcterms:created xsi:type="dcterms:W3CDTF">2016-02-11T00:41:31Z</dcterms:created>
  <dcterms:modified xsi:type="dcterms:W3CDTF">2016-03-02T20:17:53Z</dcterms:modified>
</cp:coreProperties>
</file>