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0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5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8CuLzP1ApVPL+gPccnQ6Q" hashData="pPoAk9z4jPdFamH9KLmfK9JwlQ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FFFF"/>
    <a:srgbClr val="CC3300"/>
    <a:srgbClr val="336699"/>
    <a:srgbClr val="333333"/>
    <a:srgbClr val="98603E"/>
    <a:srgbClr val="003300"/>
    <a:srgbClr val="000000"/>
    <a:srgbClr val="008000"/>
    <a:srgbClr val="BD7D7F"/>
    <a:srgbClr val="0D23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6" y="-13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6D7CD1-44A3-4295-88C7-B77320D2B95E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E28F32-F66E-45C1-9007-A7E515A6AD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¡¡¡TE QUIERO!!!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E28F32-F66E-45C1-9007-A7E515A6AD7E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23D49-0D33-4DD3-B11C-D2CC7DE15A0C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6454F-5000-4686-90D3-74EA9B939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F77B2D-18C5-48AF-8359-35FDF1390B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1A923D49-0D33-4DD3-B11C-D2CC7DE15A0C}" type="datetimeFigureOut">
              <a:rPr lang="es-ES" smtClean="0"/>
              <a:pPr/>
              <a:t>22/07/2013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BFF6454F-5000-4686-90D3-74EA9B939D3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0BEFB93-02B1-4321-B569-AEB474F2B27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 descr="C:\Users\Margarita M\Pictures\Nueva carpeta\1FA6x-3ku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571472" y="2357430"/>
            <a:ext cx="250033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66FFFF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nap ITC" pitchFamily="82" charset="0"/>
                <a:cs typeface="Simplified Arabic Fixed" pitchFamily="49" charset="-78"/>
              </a:rPr>
              <a:t>Contra </a:t>
            </a:r>
            <a:endParaRPr lang="es-ES" sz="4000" dirty="0" smtClean="0">
              <a:ln>
                <a:solidFill>
                  <a:srgbClr val="66FFFF"/>
                </a:solidFill>
              </a:ln>
              <a:blipFill>
                <a:blip r:embed="rId3"/>
                <a:stretch>
                  <a:fillRect/>
                </a:stretch>
              </a:blipFill>
              <a:latin typeface="Snap ITC" pitchFamily="82" charset="0"/>
              <a:cs typeface="Simplified Arabic Fixed" pitchFamily="49" charset="-78"/>
            </a:endParaRPr>
          </a:p>
          <a:p>
            <a:pPr algn="ctr"/>
            <a:r>
              <a:rPr lang="es-ES" sz="4000" dirty="0" smtClean="0">
                <a:ln>
                  <a:solidFill>
                    <a:srgbClr val="66FFFF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nap ITC" pitchFamily="82" charset="0"/>
                <a:cs typeface="Simplified Arabic Fixed" pitchFamily="49" charset="-78"/>
              </a:rPr>
              <a:t>viento </a:t>
            </a:r>
          </a:p>
          <a:p>
            <a:pPr algn="ctr"/>
            <a:r>
              <a:rPr lang="es-ES" sz="4000" dirty="0" smtClean="0">
                <a:ln>
                  <a:solidFill>
                    <a:srgbClr val="66FFFF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nap ITC" pitchFamily="82" charset="0"/>
                <a:cs typeface="Simplified Arabic Fixed" pitchFamily="49" charset="-78"/>
              </a:rPr>
              <a:t>y </a:t>
            </a:r>
          </a:p>
          <a:p>
            <a:pPr algn="ctr"/>
            <a:r>
              <a:rPr lang="es-ES" sz="4000" dirty="0" smtClean="0">
                <a:ln>
                  <a:solidFill>
                    <a:srgbClr val="66FFFF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nap ITC" pitchFamily="82" charset="0"/>
                <a:cs typeface="Simplified Arabic Fixed" pitchFamily="49" charset="-78"/>
              </a:rPr>
              <a:t>marea</a:t>
            </a:r>
            <a:endParaRPr lang="es-ES" sz="4000" dirty="0">
              <a:ln>
                <a:solidFill>
                  <a:srgbClr val="66FFFF"/>
                </a:solidFill>
              </a:ln>
              <a:blipFill>
                <a:blip r:embed="rId3"/>
                <a:stretch>
                  <a:fillRect/>
                </a:stretch>
              </a:blipFill>
              <a:latin typeface="Snap ITC" pitchFamily="82" charset="0"/>
              <a:cs typeface="Simplified Arabic Fixed" pitchFamily="49" charset="-78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6429387" y="5929330"/>
            <a:ext cx="24288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err="1" smtClean="0">
                <a:solidFill>
                  <a:srgbClr val="C00000"/>
                </a:solidFill>
                <a:latin typeface="Edwardian Script ITC" pitchFamily="66" charset="0"/>
              </a:rPr>
              <a:t>Eladia</a:t>
            </a:r>
            <a:r>
              <a:rPr lang="es-ES" sz="2800" b="1" dirty="0" smtClean="0">
                <a:solidFill>
                  <a:srgbClr val="C00000"/>
                </a:solidFill>
                <a:latin typeface="Edwardian Script ITC" pitchFamily="66" charset="0"/>
              </a:rPr>
              <a:t> </a:t>
            </a:r>
            <a:r>
              <a:rPr lang="es-ES" sz="2800" b="1" dirty="0" err="1" smtClean="0">
                <a:solidFill>
                  <a:srgbClr val="C00000"/>
                </a:solidFill>
                <a:latin typeface="Edwardian Script ITC" pitchFamily="66" charset="0"/>
              </a:rPr>
              <a:t>Blazquez</a:t>
            </a:r>
            <a:endParaRPr lang="es-ES" sz="2800" b="1" dirty="0">
              <a:solidFill>
                <a:srgbClr val="C00000"/>
              </a:solidFill>
              <a:latin typeface="Edwardian Script ITC" pitchFamily="66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6" name="15 Anillo"/>
          <p:cNvSpPr/>
          <p:nvPr/>
        </p:nvSpPr>
        <p:spPr>
          <a:xfrm>
            <a:off x="0" y="1643050"/>
            <a:ext cx="3643306" cy="3571900"/>
          </a:xfrm>
          <a:prstGeom prst="donut">
            <a:avLst>
              <a:gd name="adj" fmla="val 16957"/>
            </a:avLst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643050"/>
            <a:ext cx="3500430" cy="3571900"/>
          </a:xfrm>
          <a:prstGeom prst="donut">
            <a:avLst>
              <a:gd name="adj" fmla="val 16067"/>
            </a:avLst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488" y="0"/>
            <a:ext cx="3500462" cy="3429000"/>
          </a:xfrm>
          <a:prstGeom prst="donut">
            <a:avLst>
              <a:gd name="adj" fmla="val 14994"/>
            </a:avLst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3429000"/>
            <a:ext cx="3643338" cy="3429000"/>
          </a:xfrm>
          <a:prstGeom prst="donut">
            <a:avLst>
              <a:gd name="adj" fmla="val 15841"/>
            </a:avLst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>
    <p:sndAc>
      <p:stSnd>
        <p:snd r:embed="rId2" name="Richard Clayderman   Moonfirewmv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8" presetClass="entr" presetSubtype="0" accel="5000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16" grpId="0" animBg="1"/>
      <p:bldP spid="16" grpId="1" animBg="1"/>
      <p:bldP spid="17" grpId="0" animBg="1"/>
      <p:bldP spid="17" grpId="1" animBg="1"/>
      <p:bldP spid="15" grpId="0" animBg="1"/>
      <p:bldP spid="15" grpId="1" animBg="1"/>
      <p:bldP spid="18" grpId="0" animBg="1"/>
      <p:bldP spid="1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ANJ3-1Up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5214950"/>
            <a:ext cx="3500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Contra viento y marea desafiemos la sombra a la luz de una idea.</a:t>
            </a:r>
          </a:p>
        </p:txBody>
      </p:sp>
      <p:pic>
        <p:nvPicPr>
          <p:cNvPr id="1031" name="Picture 7" descr="C:\Users\Margarita M\Pictures\Nueva carpeta\marea_10COMPOS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428604"/>
            <a:ext cx="44291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atin typeface="Harrington" pitchFamily="82" charset="0"/>
              </a:rPr>
              <a:t>Con el alma encendida </a:t>
            </a:r>
            <a:endParaRPr lang="es-ES" sz="2400" b="1" dirty="0" smtClean="0">
              <a:latin typeface="Harrington" pitchFamily="82" charset="0"/>
            </a:endParaRPr>
          </a:p>
          <a:p>
            <a:r>
              <a:rPr lang="es-ES" sz="2400" b="1" dirty="0" smtClean="0">
                <a:latin typeface="Harrington" pitchFamily="82" charset="0"/>
              </a:rPr>
              <a:t>hay </a:t>
            </a:r>
            <a:r>
              <a:rPr lang="es-ES" sz="2400" b="1" dirty="0">
                <a:latin typeface="Harrington" pitchFamily="82" charset="0"/>
              </a:rPr>
              <a:t>que andar por la vida contra viento y marea</a:t>
            </a:r>
          </a:p>
        </p:txBody>
      </p:sp>
    </p:spTree>
  </p:cSld>
  <p:clrMapOvr>
    <a:masterClrMapping/>
  </p:clrMapOvr>
  <p:transition spd="slow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899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oqAq-1nz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4643446"/>
            <a:ext cx="43576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CCFF33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¡Y aunque el mar sea adverso </a:t>
            </a:r>
            <a:endParaRPr lang="es-ES" sz="2400" b="1" dirty="0" smtClean="0">
              <a:ln>
                <a:solidFill>
                  <a:srgbClr val="CCFF33"/>
                </a:solidFill>
              </a:ln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CCFF33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y </a:t>
            </a:r>
            <a:r>
              <a:rPr lang="es-ES" sz="2400" b="1" dirty="0">
                <a:ln>
                  <a:solidFill>
                    <a:srgbClr val="CCFF33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estemos inmersos </a:t>
            </a:r>
            <a:endParaRPr lang="es-ES" sz="2400" b="1" dirty="0" smtClean="0">
              <a:ln>
                <a:solidFill>
                  <a:srgbClr val="CCFF33"/>
                </a:solidFill>
              </a:ln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CCFF33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en </a:t>
            </a:r>
            <a:r>
              <a:rPr lang="es-ES" sz="2400" b="1" dirty="0">
                <a:ln>
                  <a:solidFill>
                    <a:srgbClr val="CCFF33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aguas muy feas....</a:t>
            </a:r>
          </a:p>
        </p:txBody>
      </p:sp>
      <p:pic>
        <p:nvPicPr>
          <p:cNvPr id="2051" name="Picture 3" descr="C:\Users\Margarita M\Pictures\Nueva carpeta\oqAq-1ww-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6380" y="357166"/>
            <a:ext cx="35718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continuemos el viaje </a:t>
            </a:r>
            <a:endParaRPr lang="es-ES" sz="2400" b="1" dirty="0" smtClean="0">
              <a:ln>
                <a:solidFill>
                  <a:srgbClr val="C00000"/>
                </a:solidFill>
              </a:ln>
              <a:solidFill>
                <a:srgbClr val="00206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que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a nuestro coraje </a:t>
            </a:r>
            <a:endParaRPr lang="es-ES" sz="2400" b="1" dirty="0" smtClean="0">
              <a:ln>
                <a:solidFill>
                  <a:srgbClr val="C00000"/>
                </a:solidFill>
              </a:ln>
              <a:solidFill>
                <a:srgbClr val="00206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la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fe lo acarrea!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7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garita M\Pictures\Nueva carpeta\Contra viento y marea\2202685026_2928b682b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8" name="Picture 6" descr="C:\Users\Margarita M\Pictures\Nueva carpeta\Contra viento y marea\2202685026_2928b682b7 compos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6248" y="5214950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Contra viento y marea,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cada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sol se repite,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cada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día alborea...</a:t>
            </a:r>
          </a:p>
        </p:txBody>
      </p:sp>
      <p:pic>
        <p:nvPicPr>
          <p:cNvPr id="3080" name="Picture 8" descr="C:\Users\Margarita M\Pictures\Nueva carpeta\Contra viento y marea\aZD3-2G7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00042"/>
            <a:ext cx="3429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y florece a porfía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un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jardín de 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poesía,</a:t>
            </a: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contra viento y marea.</a:t>
            </a:r>
            <a:endParaRPr lang="es-ES" sz="24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8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argarita M\Pictures\Nueva carpeta\Contra viento y marea\3NAd-1gZ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357166"/>
            <a:ext cx="3357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¡ Si llevamos ardientes la estrella en la frente igual que una tea</a:t>
            </a:r>
          </a:p>
        </p:txBody>
      </p:sp>
      <p:pic>
        <p:nvPicPr>
          <p:cNvPr id="4100" name="Picture 4" descr="E:\Pictures\estrellas\niu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000761" y="282159"/>
            <a:ext cx="1071570" cy="1044782"/>
          </a:xfrm>
          <a:prstGeom prst="rect">
            <a:avLst/>
          </a:prstGeom>
          <a:noFill/>
        </p:spPr>
      </p:pic>
      <p:pic>
        <p:nvPicPr>
          <p:cNvPr id="2051" name="Picture 3" descr="C:\Users\Margarita M\Pictures\Nueva carpeta\Contra viento y marea\800px-Ermenonville_(60),_Chemin_der_la_Mare_des_Eau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4" name="Picture 8" descr="C:\Users\Margarita M\Pictures\Nueva carpeta\Contra viento y marea\800px-Ermenonville_(60),_Chemin_der_la_Mare_des_Eaux.COMPO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750094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143512"/>
            <a:ext cx="371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entre el bosque de pinos se abrirá algún camino, contra viento y marea!</a:t>
            </a: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Nueva carpeta\Contra viento y marea\tSKs-2BL-1COMPOS BLANCO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C:\Users\Margarita M\Pictures\Nueva carpeta\Contra viento y marea\tSKs-2BL-1COMPOS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5429264"/>
            <a:ext cx="3357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66FFFF"/>
                </a:solidFill>
                <a:latin typeface="Harrington" pitchFamily="82" charset="0"/>
              </a:rPr>
              <a:t>Contra viento y marea la sonrisa de un niño es la gran panacea</a:t>
            </a:r>
          </a:p>
        </p:txBody>
      </p:sp>
      <p:pic>
        <p:nvPicPr>
          <p:cNvPr id="5128" name="Picture 8" descr="C:\Users\Margarita M\Pictures\Nueva carpeta\Contra viento y marea\Contra-Viento-y-Marea-a25828689 cco mpos.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85918" y="357166"/>
            <a:ext cx="3429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Y una mano tendida </a:t>
            </a:r>
            <a:endParaRPr lang="es-ES" sz="2400" b="1" dirty="0" smtClean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la </a:t>
            </a:r>
            <a:r>
              <a:rPr lang="es-ES" sz="2400" b="1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ternura crecida, contra viento y marea.</a:t>
            </a: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56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Margarita M\Pictures\Nueva carpeta\6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3504" y="2428868"/>
            <a:ext cx="371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El amor tiene un duende </a:t>
            </a:r>
            <a:endParaRPr lang="es-ES" sz="2400" b="1" dirty="0" smtClean="0">
              <a:ln>
                <a:solidFill>
                  <a:srgbClr val="CCFF33"/>
                </a:solidFill>
              </a:ln>
              <a:solidFill>
                <a:srgbClr val="CCFF33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que </a:t>
            </a:r>
            <a:r>
              <a:rPr lang="es-ES" sz="2400" b="1" dirty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ríe, que enciende, </a:t>
            </a:r>
            <a:endParaRPr lang="es-ES" sz="2400" b="1" dirty="0" smtClean="0">
              <a:ln>
                <a:solidFill>
                  <a:srgbClr val="CCFF33"/>
                </a:solidFill>
              </a:ln>
              <a:solidFill>
                <a:srgbClr val="CCFF33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que </a:t>
            </a:r>
            <a:r>
              <a:rPr lang="es-ES" sz="2400" b="1" dirty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  <a:latin typeface="Harrington" pitchFamily="82" charset="0"/>
              </a:rPr>
              <a:t>crea y recrea.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99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51" name="Picture 7" descr="C:\Users\Margarita M\Pictures\Nueva carpeta\Contra viento y marea\1FA6x-3kk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500042"/>
            <a:ext cx="40719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¡ y aunque al diablo le pese, retoña y florece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y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al mal lo voltea!</a:t>
            </a:r>
          </a:p>
        </p:txBody>
      </p:sp>
      <p:pic>
        <p:nvPicPr>
          <p:cNvPr id="4101" name="Picture 5" descr="C:\Users\Margarita M\Pictures\Nueva carpeta\Contra viento y marea\1FA6x-3kk-1 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1" y="3429000"/>
            <a:ext cx="4572000" cy="3429000"/>
          </a:xfrm>
          <a:prstGeom prst="rect">
            <a:avLst/>
          </a:prstGeom>
          <a:noFill/>
        </p:spPr>
      </p:pic>
      <p:pic>
        <p:nvPicPr>
          <p:cNvPr id="4100" name="Picture 4" descr="C:\Users\Margarita M\Pictures\Nueva carpeta\Contra viento y marea\1FA6x-3kk-1 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1" y="3429000"/>
            <a:ext cx="4572000" cy="3429000"/>
          </a:xfrm>
          <a:prstGeom prst="rect">
            <a:avLst/>
          </a:prstGeom>
          <a:noFill/>
        </p:spPr>
      </p:pic>
      <p:pic>
        <p:nvPicPr>
          <p:cNvPr id="4102" name="Picture 6" descr="C:\Users\Margarita M\Pictures\Nueva carpeta\Contra viento y marea\1FA6x-3kk-1 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1" y="0"/>
            <a:ext cx="4572000" cy="3429000"/>
          </a:xfrm>
          <a:prstGeom prst="rect">
            <a:avLst/>
          </a:prstGeom>
          <a:noFill/>
        </p:spPr>
      </p:pic>
      <p:pic>
        <p:nvPicPr>
          <p:cNvPr id="4103" name="Picture 7" descr="C:\Users\Margarita M\Pictures\Nueva carpeta\Contra viento y marea\1FA6x-3kk-1 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-1"/>
            <a:ext cx="4572000" cy="3429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xit" presetSubtype="9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8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1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1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3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4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7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8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1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Margarita M\Pictures\Nueva carpeta\Contra viento y marea\astounding-sunri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Margarita M\Pictures\Nueva carpeta\Contra viento y marea\astounding-sunrisecompos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85786" y="5714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Contra viento y marea , hay montones de manos </a:t>
            </a:r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para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hacer la tarea.</a:t>
            </a: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rita M\Pictures\Nueva carpeta\Contra viento y marea\13AlD-2qK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Margarita M\Pictures\Nueva carpeta\13AlD-2qK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4282" y="214290"/>
            <a:ext cx="3500462" cy="1200329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Harrington" pitchFamily="82" charset="0"/>
              </a:rPr>
              <a:t>y esas pilas de ganas </a:t>
            </a:r>
          </a:p>
          <a:p>
            <a:r>
              <a:rPr lang="es-ES" sz="2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Harrington" pitchFamily="82" charset="0"/>
              </a:rPr>
              <a:t>de llegar a mañana </a:t>
            </a:r>
          </a:p>
          <a:p>
            <a:r>
              <a:rPr lang="es-ES" sz="2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latin typeface="Harrington" pitchFamily="82" charset="0"/>
              </a:rPr>
              <a:t>contra viento y marea </a:t>
            </a:r>
            <a:endParaRPr lang="es-ES" sz="2400" b="1" dirty="0">
              <a:ln>
                <a:solidFill>
                  <a:schemeClr val="accent2">
                    <a:lumMod val="75000"/>
                  </a:schemeClr>
                </a:solidFill>
              </a:ln>
              <a:latin typeface="Harrington" pitchFamily="82" charset="0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argarita M\Pictures\Nueva carpeta\Contra viento y marea\1O3g7-12Z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Margarita M\Pictures\Nueva carpeta\Contra viento y marea\1O3g7-12Z-1.COMPOS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285728"/>
            <a:ext cx="4286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Lo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que importa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es la gente, del sur o del norte, </a:t>
            </a:r>
            <a:endParaRPr lang="es-ES" sz="2400" b="1" dirty="0" smtClean="0">
              <a:ln>
                <a:solidFill>
                  <a:srgbClr val="C0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de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allí donde sea</a:t>
            </a:r>
          </a:p>
        </p:txBody>
      </p:sp>
      <p:pic>
        <p:nvPicPr>
          <p:cNvPr id="2053" name="Picture 5" descr="C:\Users\Margarita M\Pictures\Nueva carpeta\tumblr_mnl08i4Ld41rjv935o1_5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4810" y="5357826"/>
            <a:ext cx="4286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0D2329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y ganar la partida </a:t>
            </a:r>
            <a:endParaRPr lang="es-ES" sz="2400" b="1" dirty="0" smtClean="0">
              <a:ln>
                <a:solidFill>
                  <a:srgbClr val="0D2329"/>
                </a:solidFill>
              </a:ln>
              <a:solidFill>
                <a:srgbClr val="00206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0D2329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porque </a:t>
            </a:r>
            <a:r>
              <a:rPr lang="es-ES" sz="2400" b="1" dirty="0">
                <a:ln>
                  <a:solidFill>
                    <a:srgbClr val="0D2329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triunfe la vida, </a:t>
            </a:r>
            <a:endParaRPr lang="es-ES" sz="2400" b="1" dirty="0" smtClean="0">
              <a:ln>
                <a:solidFill>
                  <a:srgbClr val="0D2329"/>
                </a:solidFill>
              </a:ln>
              <a:solidFill>
                <a:srgbClr val="00206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0D2329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contra </a:t>
            </a:r>
            <a:r>
              <a:rPr lang="es-ES" sz="2400" b="1" dirty="0">
                <a:ln>
                  <a:solidFill>
                    <a:srgbClr val="0D2329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viento y marea!</a:t>
            </a:r>
          </a:p>
        </p:txBody>
      </p:sp>
    </p:spTree>
  </p:cSld>
  <p:clrMapOvr>
    <a:masterClrMapping/>
  </p:clrMapOvr>
  <p:transition spd="slow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argarita M\Pictures\Nueva carpeta\110804_panoramica-asamblea-gran-via_asfalto_p3-total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2" name="Picture 6" descr="E:\Pictures\PAREJAS\3Q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2066" y="5143512"/>
            <a:ext cx="3643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Contra viento y marea, propongamos sin miedo una gran asamblea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28596" y="4786322"/>
            <a:ext cx="3571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Donde allí se proclame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que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la gente se ame,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contra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viento y marea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400" decel="100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16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124" name="Picture 4" descr="E:\IMAGENES C\Hoy\1gTVo-4jP-6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5131" name="Picture 11" descr="E:\Pictures\corazones\corazon125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20325902">
              <a:off x="4198924" y="4356090"/>
              <a:ext cx="1857103" cy="1547831"/>
            </a:xfrm>
            <a:prstGeom prst="rect">
              <a:avLst/>
            </a:prstGeom>
            <a:noFill/>
          </p:spPr>
        </p:pic>
        <p:pic>
          <p:nvPicPr>
            <p:cNvPr id="5132" name="Picture 12" descr="E:\Pictures\corazones\corazon121.gif"/>
            <p:cNvPicPr>
              <a:picLocks noChangeAspect="1" noChangeArrowheads="1" noCrop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20203683">
              <a:off x="4345279" y="4530459"/>
              <a:ext cx="1530899" cy="1109298"/>
            </a:xfrm>
            <a:prstGeom prst="rect">
              <a:avLst/>
            </a:prstGeom>
            <a:noFill/>
          </p:spPr>
        </p:pic>
        <p:pic>
          <p:nvPicPr>
            <p:cNvPr id="5130" name="Picture 10" descr="E:\Pictures\corazones\2f61511b.gif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 rot="20273174">
              <a:off x="4529805" y="4701803"/>
              <a:ext cx="1117384" cy="775411"/>
            </a:xfrm>
            <a:prstGeom prst="rect">
              <a:avLst/>
            </a:prstGeom>
            <a:noFill/>
          </p:spPr>
        </p:pic>
      </p:grpSp>
      <p:sp>
        <p:nvSpPr>
          <p:cNvPr id="11" name="10 Rectángulo"/>
          <p:cNvSpPr/>
          <p:nvPr/>
        </p:nvSpPr>
        <p:spPr>
          <a:xfrm rot="20327305">
            <a:off x="3320297" y="3943088"/>
            <a:ext cx="28260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¡¡¡TE QUIERO!!!</a:t>
            </a:r>
            <a:endParaRPr lang="es-ES" sz="20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Snap ITC" pitchFamily="82" charset="0"/>
            </a:endParaRPr>
          </a:p>
        </p:txBody>
      </p:sp>
      <p:pic>
        <p:nvPicPr>
          <p:cNvPr id="5127" name="Picture 7" descr="C:\Users\Margarita M\Pictures\Nueva carpeta\injustice-mcs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28927" y="3285123"/>
            <a:ext cx="4894858" cy="386731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25" name="Picture 5" descr="C:\Users\Margarita M\Pictures\Nueva carpeta\CODICIA.jpe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86116" y="3357562"/>
            <a:ext cx="4572031" cy="350043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" name="1 Rectángulo"/>
          <p:cNvSpPr/>
          <p:nvPr/>
        </p:nvSpPr>
        <p:spPr>
          <a:xfrm>
            <a:off x="4643438" y="642918"/>
            <a:ext cx="42862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Desterrar la codicia, </a:t>
            </a:r>
            <a:endParaRPr lang="es-ES" sz="2400" b="1" dirty="0" smtClean="0">
              <a:ln>
                <a:solidFill>
                  <a:srgbClr val="FF0000"/>
                </a:solidFill>
              </a:ln>
              <a:solidFill>
                <a:srgbClr val="00206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tirar </a:t>
            </a: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la injusticia desde una azotea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/>
            </a:r>
            <a:b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</a:b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y colgar un letrero que diga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...¡</a:t>
            </a: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Te </a:t>
            </a: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Harrington" pitchFamily="82" charset="0"/>
              </a:rPr>
              <a:t>quiero! y todos lo vean...</a:t>
            </a: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7D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rgarita M\Pictures\Nueva carpeta\Contra viento y marea\amphitri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Users\Margarita M\Pictures\Nueva carpeta\amphitri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285728"/>
            <a:ext cx="41434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C00000"/>
                  </a:solidFill>
                </a:ln>
                <a:latin typeface="Harrington" pitchFamily="82" charset="0"/>
              </a:rPr>
              <a:t>Contra viento y marea, avancemos con todo, </a:t>
            </a:r>
            <a:endParaRPr lang="es-ES" sz="2400" b="1" dirty="0" smtClean="0">
              <a:ln>
                <a:solidFill>
                  <a:srgbClr val="C00000"/>
                </a:solidFill>
              </a:ln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latin typeface="Harrington" pitchFamily="82" charset="0"/>
              </a:rPr>
              <a:t>sin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latin typeface="Harrington" pitchFamily="82" charset="0"/>
              </a:rPr>
              <a:t>mancharnos con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latin typeface="Harrington" pitchFamily="82" charset="0"/>
              </a:rPr>
              <a:t>brea</a:t>
            </a:r>
          </a:p>
        </p:txBody>
      </p:sp>
      <p:pic>
        <p:nvPicPr>
          <p:cNvPr id="7173" name="Picture 5" descr="C:\Users\Margarita M\Pictures\Nueva carpeta\hiedra-sobre-la-pared-de-piedra-2447444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1500174"/>
            <a:ext cx="24288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si hace falta, </a:t>
            </a: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en la piedra plantaremos la hiedra </a:t>
            </a: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contra viento y marea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Margarita M\Pictures\Nueva carpeta\1iJTP-2FU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122" name="Picture 2" descr="C:\Users\Margarita M\Pictures\Nueva carpeta\Contra viento y marea\1iJTP-2FU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642918"/>
            <a:ext cx="7715304" cy="5572164"/>
          </a:xfrm>
          <a:prstGeom prst="rect">
            <a:avLst/>
          </a:prstGeom>
          <a:noFill/>
        </p:spPr>
      </p:pic>
      <p:pic>
        <p:nvPicPr>
          <p:cNvPr id="5123" name="Picture 3" descr="C:\Users\Margarita M\Pictures\Nueva carpeta\Contra viento y marea\1iJTP-2FU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142984"/>
            <a:ext cx="6357982" cy="457203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00364" y="5286388"/>
            <a:ext cx="32861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CCFF3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Esta fue mi propuesta, </a:t>
            </a:r>
            <a:endParaRPr lang="es-ES" sz="2400" b="1" dirty="0" smtClean="0">
              <a:ln>
                <a:solidFill>
                  <a:srgbClr val="FFFF00"/>
                </a:solidFill>
              </a:ln>
              <a:solidFill>
                <a:srgbClr val="CCFF33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CCFF3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tal </a:t>
            </a:r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CCFF3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vez lo que resta </a:t>
            </a:r>
            <a:endParaRPr lang="es-ES" sz="2400" b="1" dirty="0" smtClean="0">
              <a:ln>
                <a:solidFill>
                  <a:srgbClr val="FFFF00"/>
                </a:solidFill>
              </a:ln>
              <a:solidFill>
                <a:srgbClr val="CCFF33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CCFF3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y </a:t>
            </a:r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CCFF3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todos desean...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60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Margarita M\Pictures\Nueva carpeta\Contra viento y marea\oqAq-1nB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C:\Users\Margarita M\Pictures\Nueva carpeta\534026_474118852630788_222645981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714876" cy="6858000"/>
          </a:xfrm>
          <a:prstGeom prst="rect">
            <a:avLst/>
          </a:prstGeom>
          <a:noFill/>
        </p:spPr>
      </p:pic>
      <p:pic>
        <p:nvPicPr>
          <p:cNvPr id="9220" name="Picture 4" descr="C:\Users\Margarita M\Pictures\Nueva carpeta\534026_474118852630788_222645981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643435" y="0"/>
            <a:ext cx="450056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14348" y="357166"/>
            <a:ext cx="3571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es estar donde vibre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la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ansiedad de ser libres, </a:t>
            </a:r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contra 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viento y marea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1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32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blipFill>
            <a:blip r:embed="rId2"/>
            <a:stretch>
              <a:fillRect/>
            </a:stretch>
          </a:blipFill>
          <a:ln w="317500" cap="rnd" cmpd="tri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flipV="1">
            <a:off x="0" y="0"/>
            <a:ext cx="9144000" cy="3429000"/>
          </a:xfrm>
          <a:prstGeom prst="flowChartExtract">
            <a:avLst/>
          </a:prstGeom>
          <a:blipFill>
            <a:blip r:embed="rId2"/>
            <a:stretch>
              <a:fillRect/>
            </a:stretch>
          </a:blipFill>
          <a:ln w="317500" cap="rnd" cmpd="tri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1143000" y="1143000"/>
            <a:ext cx="6858000" cy="4572000"/>
          </a:xfrm>
          <a:prstGeom prst="flowChartExtract">
            <a:avLst/>
          </a:prstGeom>
          <a:blipFill>
            <a:blip r:embed="rId2"/>
            <a:stretch>
              <a:fillRect/>
            </a:stretch>
          </a:blipFill>
          <a:ln w="317500" cap="rnd" cmpd="tri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 flipV="1">
            <a:off x="3429000" y="1143000"/>
            <a:ext cx="6858000" cy="4572000"/>
          </a:xfrm>
          <a:prstGeom prst="flowChartExtract">
            <a:avLst/>
          </a:prstGeom>
          <a:blipFill>
            <a:blip r:embed="rId2"/>
            <a:stretch>
              <a:fillRect/>
            </a:stretch>
          </a:blipFill>
          <a:ln w="317500" cap="rnd" cmpd="tri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C:\Users\Margarita M\Pictures\Nueva carpeta\rising-sun-and-flying-gull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43174" y="714356"/>
            <a:ext cx="33762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¡ojalá que</a:t>
            </a:r>
            <a:r>
              <a:rPr lang="es-ES" sz="2800" b="1" dirty="0" smtClean="0">
                <a:solidFill>
                  <a:srgbClr val="FFFF00"/>
                </a:solidFill>
                <a:effectLst/>
                <a:latin typeface="Harrington" pitchFamily="82" charset="0"/>
              </a:rPr>
              <a:t> así sea! ....</a:t>
            </a:r>
            <a:endParaRPr lang="es-ES" sz="2800" b="1" dirty="0">
              <a:solidFill>
                <a:srgbClr val="FFFF00"/>
              </a:solidFill>
              <a:effectLst/>
              <a:latin typeface="Harrington" pitchFamily="82" charset="0"/>
            </a:endParaRPr>
          </a:p>
        </p:txBody>
      </p:sp>
      <p:grpSp>
        <p:nvGrpSpPr>
          <p:cNvPr id="9" name="6 Grupo"/>
          <p:cNvGrpSpPr>
            <a:grpSpLocks/>
          </p:cNvGrpSpPr>
          <p:nvPr/>
        </p:nvGrpSpPr>
        <p:grpSpPr bwMode="auto">
          <a:xfrm flipH="1">
            <a:off x="6948488" y="4581525"/>
            <a:ext cx="1835150" cy="2132013"/>
            <a:chOff x="3810000" y="2114550"/>
            <a:chExt cx="1524000" cy="3056426"/>
          </a:xfrm>
        </p:grpSpPr>
        <p:pic>
          <p:nvPicPr>
            <p:cNvPr id="1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810000" y="2114550"/>
              <a:ext cx="1524000" cy="2628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8 Rectángulo"/>
            <p:cNvSpPr>
              <a:spLocks noChangeArrowheads="1"/>
            </p:cNvSpPr>
            <p:nvPr/>
          </p:nvSpPr>
          <p:spPr bwMode="auto">
            <a:xfrm>
              <a:off x="4035364" y="4509120"/>
              <a:ext cx="1250088" cy="66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ES" sz="2400" dirty="0">
                  <a:ln>
                    <a:solidFill>
                      <a:srgbClr val="FFC00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1732</TotalTime>
  <Words>381</Words>
  <Application>Microsoft Office PowerPoint</Application>
  <PresentationFormat>Presentación en pantalla (4:3)</PresentationFormat>
  <Paragraphs>78</Paragraphs>
  <Slides>17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175</cp:revision>
  <dcterms:created xsi:type="dcterms:W3CDTF">2013-07-12T12:02:33Z</dcterms:created>
  <dcterms:modified xsi:type="dcterms:W3CDTF">2013-07-22T16:42:25Z</dcterms:modified>
</cp:coreProperties>
</file>