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74" r:id="rId4"/>
    <p:sldId id="275" r:id="rId5"/>
    <p:sldId id="273" r:id="rId6"/>
    <p:sldId id="272" r:id="rId7"/>
    <p:sldId id="267" r:id="rId8"/>
    <p:sldId id="264" r:id="rId9"/>
    <p:sldId id="260" r:id="rId10"/>
    <p:sldId id="258" r:id="rId11"/>
    <p:sldId id="270" r:id="rId12"/>
    <p:sldId id="271" r:id="rId13"/>
    <p:sldId id="276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t7T7tPtwIYTUxILHPP/vg" hashData="CP2v7c/qr18pBHYC5Py2dBYYtD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18"/>
    <a:srgbClr val="007434"/>
    <a:srgbClr val="FF33CC"/>
    <a:srgbClr val="FF6699"/>
    <a:srgbClr val="CC0099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324" autoAdjust="0"/>
    <p:restoredTop sz="94660"/>
  </p:normalViewPr>
  <p:slideViewPr>
    <p:cSldViewPr>
      <p:cViewPr>
        <p:scale>
          <a:sx n="400" d="100"/>
          <a:sy n="400" d="100"/>
        </p:scale>
        <p:origin x="4956" y="6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08488-545F-402E-B8DB-8426DDF526A5}" type="datetimeFigureOut">
              <a:rPr lang="es-ES" smtClean="0"/>
              <a:pPr/>
              <a:t>03/01/2017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052F0-E80D-463A-ACFF-2DE602AF8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isos terrenales 2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2857520" cy="6858000"/>
          </a:xfrm>
          <a:prstGeom prst="moon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85918" y="0"/>
            <a:ext cx="2857520" cy="6858000"/>
          </a:xfrm>
          <a:prstGeom prst="moon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142976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85984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357554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500562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572132" y="0"/>
            <a:ext cx="2428860" cy="6858000"/>
          </a:xfrm>
          <a:prstGeom prst="moon">
            <a:avLst>
              <a:gd name="adj" fmla="val 3762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715140" y="0"/>
            <a:ext cx="2428860" cy="6858000"/>
          </a:xfrm>
          <a:prstGeom prst="moon">
            <a:avLst>
              <a:gd name="adj" fmla="val 3762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30000"/>
          </a:blip>
          <a:srcRect/>
          <a:stretch>
            <a:fillRect/>
          </a:stretch>
        </p:blipFill>
        <p:spPr bwMode="auto">
          <a:xfrm>
            <a:off x="928662" y="3357562"/>
            <a:ext cx="2324100" cy="676276"/>
          </a:xfrm>
          <a:prstGeom prst="rect">
            <a:avLst/>
          </a:prstGeom>
          <a:noFill/>
        </p:spPr>
      </p:pic>
      <p:pic>
        <p:nvPicPr>
          <p:cNvPr id="15364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30000"/>
          </a:blip>
          <a:srcRect/>
          <a:stretch>
            <a:fillRect/>
          </a:stretch>
        </p:blipFill>
        <p:spPr bwMode="auto">
          <a:xfrm>
            <a:off x="928662" y="4143380"/>
            <a:ext cx="1209675" cy="676276"/>
          </a:xfrm>
          <a:prstGeom prst="rect">
            <a:avLst/>
          </a:prstGeom>
          <a:noFill/>
        </p:spPr>
      </p:pic>
      <p:pic>
        <p:nvPicPr>
          <p:cNvPr id="15366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30000"/>
          </a:blip>
          <a:srcRect/>
          <a:stretch>
            <a:fillRect/>
          </a:stretch>
        </p:blipFill>
        <p:spPr bwMode="auto">
          <a:xfrm>
            <a:off x="2214546" y="4143380"/>
            <a:ext cx="1076325" cy="676276"/>
          </a:xfrm>
          <a:prstGeom prst="rect">
            <a:avLst/>
          </a:prstGeom>
          <a:noFill/>
        </p:spPr>
      </p:pic>
      <p:pic>
        <p:nvPicPr>
          <p:cNvPr id="15368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30000"/>
          </a:blip>
          <a:srcRect/>
          <a:stretch>
            <a:fillRect/>
          </a:stretch>
        </p:blipFill>
        <p:spPr bwMode="auto">
          <a:xfrm>
            <a:off x="500034" y="5000636"/>
            <a:ext cx="3381375" cy="666751"/>
          </a:xfrm>
          <a:prstGeom prst="rect">
            <a:avLst/>
          </a:prstGeom>
          <a:noFill/>
        </p:spPr>
      </p:pic>
      <p:pic>
        <p:nvPicPr>
          <p:cNvPr id="20" name="Picture 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86710" y="5786454"/>
            <a:ext cx="1190627" cy="576515"/>
          </a:xfrm>
          <a:prstGeom prst="rect">
            <a:avLst/>
          </a:prstGeom>
          <a:noFill/>
        </p:spPr>
      </p:pic>
      <p:pic>
        <p:nvPicPr>
          <p:cNvPr id="15370" name="Picture 1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6143644"/>
            <a:ext cx="3390900" cy="323850"/>
          </a:xfrm>
          <a:prstGeom prst="rect">
            <a:avLst/>
          </a:prstGeom>
          <a:noFill/>
        </p:spPr>
      </p:pic>
      <p:pic>
        <p:nvPicPr>
          <p:cNvPr id="22" name="21 Imagen" descr="Paraisos terrenales 2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mi musica - china r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6" presetClass="exit" presetSubtype="42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animEffect transition="out" filter="barn(outHorizont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animEffect transition="out" filter="barn(outHorizont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000"/>
                            </p:stCondLst>
                            <p:childTnLst>
                              <p:par>
                                <p:cTn id="1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6" grpId="0"/>
      <p:bldP spid="6" grpId="1"/>
      <p:bldP spid="6" grpId="2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www.JoseLuisAvilaHerrera.Blogspot.com - Los colores de nuestro planeta 51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40000"/>
          </a:blip>
          <a:stretch>
            <a:fillRect/>
          </a:stretch>
        </p:blipFill>
        <p:spPr>
          <a:xfrm>
            <a:off x="-1" y="0"/>
            <a:ext cx="9144021" cy="6858000"/>
          </a:xfrm>
        </p:spPr>
      </p:pic>
      <p:pic>
        <p:nvPicPr>
          <p:cNvPr id="5" name="3 Marcador de contenido" descr="www.JoseLuisAvilaHerrera.Blogspot.com - Los colores de nuestro planeta 51.jpg"/>
          <p:cNvPicPr>
            <a:picLocks noChangeAspect="1"/>
          </p:cNvPicPr>
          <p:nvPr/>
        </p:nvPicPr>
        <p:blipFill>
          <a:blip r:embed="rId2">
            <a:lum bright="20000" contrast="40000"/>
          </a:blip>
          <a:stretch>
            <a:fillRect/>
          </a:stretch>
        </p:blipFill>
        <p:spPr>
          <a:xfrm>
            <a:off x="-21" y="0"/>
            <a:ext cx="9144021" cy="6858000"/>
          </a:xfrm>
          <a:prstGeom prst="rect">
            <a:avLst/>
          </a:prstGeom>
        </p:spPr>
      </p:pic>
      <p:sp>
        <p:nvSpPr>
          <p:cNvPr id="6" name="5 Conector"/>
          <p:cNvSpPr/>
          <p:nvPr/>
        </p:nvSpPr>
        <p:spPr>
          <a:xfrm>
            <a:off x="0" y="0"/>
            <a:ext cx="1285852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1285852" y="0"/>
            <a:ext cx="1214446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2571736" y="0"/>
            <a:ext cx="1285852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"/>
          <p:cNvSpPr/>
          <p:nvPr/>
        </p:nvSpPr>
        <p:spPr>
          <a:xfrm>
            <a:off x="3857620" y="0"/>
            <a:ext cx="1285852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nector"/>
          <p:cNvSpPr/>
          <p:nvPr/>
        </p:nvSpPr>
        <p:spPr>
          <a:xfrm>
            <a:off x="5143504" y="0"/>
            <a:ext cx="1285852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nector"/>
          <p:cNvSpPr/>
          <p:nvPr/>
        </p:nvSpPr>
        <p:spPr>
          <a:xfrm>
            <a:off x="6429388" y="0"/>
            <a:ext cx="1428760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nector"/>
          <p:cNvSpPr/>
          <p:nvPr/>
        </p:nvSpPr>
        <p:spPr>
          <a:xfrm>
            <a:off x="7858148" y="0"/>
            <a:ext cx="1285852" cy="6858000"/>
          </a:xfrm>
          <a:prstGeom prst="flowChartConnector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285984" y="428604"/>
            <a:ext cx="506741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el cielo,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será despejado o nublado.</a:t>
            </a:r>
            <a:b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072074"/>
            <a:ext cx="1071570" cy="438151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California_002020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pic>
        <p:nvPicPr>
          <p:cNvPr id="5" name="4 Imagen" descr="California_002020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26" y="0"/>
            <a:ext cx="91440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28992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15008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858016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714348" y="3500438"/>
            <a:ext cx="777648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el sol, te parecerá que </a:t>
            </a:r>
          </a:p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quema o acaricia con su cálido fulgor.</a:t>
            </a:r>
            <a:br>
              <a:rPr lang="es-ES" sz="4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500702"/>
            <a:ext cx="1190627" cy="576515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www.JoseLuisAvilaHerrera.Blogspot.com - Los colores de nuestro planeta 58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-21" y="0"/>
            <a:ext cx="9144021" cy="6858000"/>
          </a:xfrm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www.JoseLuisAvilaHerrera.Blogspot.com - Los colores de nuestro planeta 58.jpg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0" y="0"/>
            <a:ext cx="9144021" cy="6858000"/>
          </a:xfrm>
          <a:prstGeom prst="rect">
            <a:avLst/>
          </a:prstGeom>
        </p:spPr>
      </p:pic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000232" y="357166"/>
            <a:ext cx="551304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la noche te</a:t>
            </a:r>
          </a:p>
          <a:p>
            <a:pPr algn="ctr"/>
            <a:r>
              <a:rPr lang="es-ES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parecerá negra o estrellada.</a:t>
            </a:r>
            <a:br>
              <a:rPr lang="es-ES" sz="44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5000636"/>
            <a:ext cx="1190627" cy="57651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www.JoseLuisAvilaHerrera.Blogspot.com - Los colores de nuestro planeta 57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1" y="0"/>
            <a:ext cx="9144021" cy="6858000"/>
          </a:xfrm>
        </p:spPr>
      </p:pic>
      <p:sp>
        <p:nvSpPr>
          <p:cNvPr id="5" name="4 Rectángulo"/>
          <p:cNvSpPr/>
          <p:nvPr/>
        </p:nvSpPr>
        <p:spPr>
          <a:xfrm>
            <a:off x="785786" y="857232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71480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www.JoseLuisAvilaHerrera.Blogspot.com - Los colores de nuestro planeta 57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21" y="0"/>
            <a:ext cx="9144021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857232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714488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571744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429000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286256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0" y="2786058"/>
            <a:ext cx="58579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el camino</a:t>
            </a:r>
          </a:p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 parecerá llano o empinado</a:t>
            </a:r>
            <a:r>
              <a:rPr lang="es-ES" sz="4400" b="1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4400" b="1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5790966"/>
            <a:ext cx="1190627" cy="576515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ifornia_002018.jpg"/>
          <p:cNvPicPr>
            <a:picLocks noChangeAspect="1"/>
          </p:cNvPicPr>
          <p:nvPr/>
        </p:nvPicPr>
        <p:blipFill>
          <a:blip r:embed="rId2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traso"/>
          <p:cNvSpPr/>
          <p:nvPr/>
        </p:nvSpPr>
        <p:spPr>
          <a:xfrm>
            <a:off x="0" y="0"/>
            <a:ext cx="4617720" cy="6858000"/>
          </a:xfrm>
          <a:prstGeom prst="flowChartDelay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3286116" y="928670"/>
            <a:ext cx="4572000" cy="6858000"/>
          </a:xfrm>
          <a:prstGeom prst="flowChartDelay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alifornia_002018.jpg"/>
          <p:cNvPicPr>
            <a:picLocks noChangeAspect="1"/>
          </p:cNvPicPr>
          <p:nvPr/>
        </p:nvPicPr>
        <p:blipFill>
          <a:blip r:embed="rId2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traso"/>
          <p:cNvSpPr/>
          <p:nvPr/>
        </p:nvSpPr>
        <p:spPr>
          <a:xfrm>
            <a:off x="0" y="0"/>
            <a:ext cx="4659086" cy="6858000"/>
          </a:xfrm>
          <a:prstGeom prst="flowChartDelay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 flipH="1">
            <a:off x="4673600" y="0"/>
            <a:ext cx="4470400" cy="6858000"/>
          </a:xfrm>
          <a:prstGeom prst="flowChartDelay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285984" y="571480"/>
            <a:ext cx="607089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a los demás 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sentirás cerca o lejos de ellos.</a:t>
            </a:r>
            <a:b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5920052"/>
            <a:ext cx="1071570" cy="518867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 del Agua, H2O, Water , L'eau (6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 del Agua, H2O, Water , L'eau (6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0"/>
            <a:ext cx="1071538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071538" y="0"/>
            <a:ext cx="1071570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2143108" y="0"/>
            <a:ext cx="1071570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214678" y="0"/>
            <a:ext cx="1000132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214810" y="0"/>
            <a:ext cx="1071570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5286380" y="0"/>
            <a:ext cx="1071570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357950" y="0"/>
            <a:ext cx="1048690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7358082" y="0"/>
            <a:ext cx="1000132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8358182" y="0"/>
            <a:ext cx="785818" cy="6858000"/>
          </a:xfrm>
          <a:prstGeom prst="flowChartDecision">
            <a:avLst/>
          </a:prstGeom>
          <a:solidFill>
            <a:schemeClr val="accent5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1857356" y="357166"/>
            <a:ext cx="615585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hacia delante </a:t>
            </a:r>
          </a:p>
          <a:p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 tu desánimo o entusiasmo.</a:t>
            </a:r>
            <a:b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643578"/>
            <a:ext cx="904875" cy="438151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adafF_A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818" y="0"/>
            <a:ext cx="9429818" cy="707236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2357422" y="1571612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ortadafF_A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7072336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-285784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14348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14480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714612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786314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786446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858016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929586" y="0"/>
            <a:ext cx="914400" cy="7072338"/>
          </a:xfrm>
          <a:prstGeom prst="frame">
            <a:avLst/>
          </a:prstGeom>
          <a:solidFill>
            <a:srgbClr val="CC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714480" y="0"/>
            <a:ext cx="665759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tu hogar lo verás</a:t>
            </a:r>
          </a:p>
          <a:p>
            <a:pPr algn="ctr"/>
            <a:r>
              <a:rPr lang="es-ES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pequeño o cálido y confortable.</a:t>
            </a:r>
            <a:endParaRPr lang="es-ES" sz="4400" b="1" dirty="0"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786454"/>
            <a:ext cx="904875" cy="438151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inbow Over the North Shore Coastline, Oahu, Hawaii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214414" y="785794"/>
            <a:ext cx="914400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ainbow Over the North Shore Coastline, Oahu, Hawaii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786050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714744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72132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429520" y="0"/>
            <a:ext cx="914400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85720" y="1643050"/>
            <a:ext cx="620554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trates a tus afectos</a:t>
            </a:r>
          </a:p>
          <a:p>
            <a:pPr algn="ctr"/>
            <a:r>
              <a:rPr lang="es-ES" sz="4400" b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recibirás de ellos todo su cariño</a:t>
            </a:r>
            <a:br>
              <a:rPr lang="es-ES" sz="4400" b="1" dirty="0" smtClean="0">
                <a:ln>
                  <a:solidFill>
                    <a:schemeClr val="bg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>
              <a:ln>
                <a:solidFill>
                  <a:schemeClr val="bg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24" y="5000636"/>
            <a:ext cx="904875" cy="43815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FOTOFRONTERA.com - Lake between green mountains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35729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357290" y="0"/>
            <a:ext cx="135729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714612" y="0"/>
            <a:ext cx="135729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071934" y="0"/>
            <a:ext cx="135729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5429256" y="0"/>
            <a:ext cx="135729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858016" y="0"/>
            <a:ext cx="1214446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8143900" y="0"/>
            <a:ext cx="1000100" cy="6858000"/>
          </a:xfrm>
          <a:prstGeom prst="triangle">
            <a:avLst/>
          </a:prstGeom>
          <a:solidFill>
            <a:srgbClr val="007434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500166" y="428604"/>
            <a:ext cx="509306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Según como mires tu vida,</a:t>
            </a:r>
          </a:p>
          <a:p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serás </a:t>
            </a:r>
            <a:r>
              <a:rPr lang="es-ES" sz="4400" b="1" dirty="0" err="1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r>
              <a:rPr lang="es-ES" sz="4000" dirty="0" smtClean="0">
                <a:ln>
                  <a:solidFill>
                    <a:srgbClr val="0074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dirty="0" smtClean="0">
                <a:ln>
                  <a:solidFill>
                    <a:srgbClr val="0074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dirty="0">
              <a:ln>
                <a:solidFill>
                  <a:srgbClr val="00743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5929330"/>
            <a:ext cx="904875" cy="43815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357222" y="-357214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www.FOTOFRONTERA.com (2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5" name="4 Luna"/>
          <p:cNvSpPr/>
          <p:nvPr/>
        </p:nvSpPr>
        <p:spPr>
          <a:xfrm flipH="1">
            <a:off x="6857984" y="0"/>
            <a:ext cx="2286016" cy="6858000"/>
          </a:xfrm>
          <a:prstGeom prst="mo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5715008" y="0"/>
            <a:ext cx="2286016" cy="6858000"/>
          </a:xfrm>
          <a:prstGeom prst="mo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4357686" y="0"/>
            <a:ext cx="2286016" cy="6858000"/>
          </a:xfrm>
          <a:prstGeom prst="mo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4510086" y="152400"/>
            <a:ext cx="2286016" cy="6858000"/>
          </a:xfrm>
          <a:prstGeom prst="mo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9" name="3 Marcador de contenido" descr="www.FOTOFRONTERA.com (2)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-214346" y="-160761"/>
            <a:ext cx="9358346" cy="7018761"/>
          </a:xfrm>
          <a:prstGeom prst="rect">
            <a:avLst/>
          </a:prstGeom>
        </p:spPr>
      </p:pic>
      <p:sp>
        <p:nvSpPr>
          <p:cNvPr id="10" name="9 Luna"/>
          <p:cNvSpPr/>
          <p:nvPr/>
        </p:nvSpPr>
        <p:spPr>
          <a:xfrm flipH="1">
            <a:off x="6572232" y="-214338"/>
            <a:ext cx="2571768" cy="7072338"/>
          </a:xfrm>
          <a:prstGeom prst="moon">
            <a:avLst>
              <a:gd name="adj" fmla="val 46935"/>
            </a:avLst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286380" y="-214338"/>
            <a:ext cx="2571768" cy="7072338"/>
          </a:xfrm>
          <a:prstGeom prst="moon">
            <a:avLst/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3929058" y="-214338"/>
            <a:ext cx="2571768" cy="7072338"/>
          </a:xfrm>
          <a:prstGeom prst="moon">
            <a:avLst/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2522482" y="-94593"/>
            <a:ext cx="2549583" cy="6952593"/>
          </a:xfrm>
          <a:prstGeom prst="moon">
            <a:avLst/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214414" y="-214338"/>
            <a:ext cx="2500330" cy="7072338"/>
          </a:xfrm>
          <a:prstGeom prst="moon">
            <a:avLst/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-285784" y="-214338"/>
            <a:ext cx="2571768" cy="7072338"/>
          </a:xfrm>
          <a:prstGeom prst="moon">
            <a:avLst/>
          </a:prstGeom>
          <a:solidFill>
            <a:srgbClr val="CC0099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14282" y="5715016"/>
            <a:ext cx="1945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desconocido</a:t>
            </a:r>
            <a:endParaRPr lang="es-ES" sz="24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428992" y="571480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¡¡Se </a:t>
            </a:r>
            <a:r>
              <a:rPr lang="es-ES" sz="4400" b="1" dirty="0" err="1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!!</a:t>
            </a:r>
            <a:b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400" b="1" dirty="0" smtClean="0">
                <a:ln>
                  <a:solidFill>
                    <a:srgbClr val="0036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lo mejor que te puede pasar...</a:t>
            </a:r>
            <a:endParaRPr lang="es-PE" sz="4400" dirty="0"/>
          </a:p>
        </p:txBody>
      </p:sp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48414">
            <a:off x="6072198" y="4357694"/>
            <a:ext cx="1914525" cy="828676"/>
          </a:xfrm>
          <a:prstGeom prst="rect">
            <a:avLst/>
          </a:prstGeom>
          <a:noFill/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4" y="5000636"/>
            <a:ext cx="904875" cy="43815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357222" y="-571528"/>
            <a:ext cx="9787006" cy="764386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OMO TU LO PERCIB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Brush Script MT"/>
        <a:ea typeface=""/>
        <a:cs typeface=""/>
      </a:majorFont>
      <a:minorFont>
        <a:latin typeface="Brush Script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-COMO TU LO PERCIBES-</Template>
  <TotalTime>0</TotalTime>
  <Words>150</Words>
  <Application>Microsoft Office PowerPoint</Application>
  <PresentationFormat>Presentación en pantalla (4:3)</PresentationFormat>
  <Paragraphs>24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-COMO TU LO PERCIBES-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2017-01-03T14:21:58Z</dcterms:created>
  <dcterms:modified xsi:type="dcterms:W3CDTF">2017-01-03T14:23:04Z</dcterms:modified>
</cp:coreProperties>
</file>