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312" r:id="rId3"/>
    <p:sldId id="301" r:id="rId4"/>
    <p:sldId id="302" r:id="rId5"/>
    <p:sldId id="271" r:id="rId6"/>
    <p:sldId id="256" r:id="rId7"/>
    <p:sldId id="298" r:id="rId8"/>
    <p:sldId id="272" r:id="rId9"/>
    <p:sldId id="283" r:id="rId10"/>
    <p:sldId id="274" r:id="rId11"/>
    <p:sldId id="297" r:id="rId12"/>
    <p:sldId id="296" r:id="rId13"/>
    <p:sldId id="304" r:id="rId14"/>
    <p:sldId id="288" r:id="rId15"/>
    <p:sldId id="303" r:id="rId16"/>
    <p:sldId id="258" r:id="rId17"/>
    <p:sldId id="305" r:id="rId18"/>
    <p:sldId id="284" r:id="rId19"/>
    <p:sldId id="311" r:id="rId20"/>
    <p:sldId id="306" r:id="rId21"/>
    <p:sldId id="290" r:id="rId22"/>
    <p:sldId id="259" r:id="rId23"/>
    <p:sldId id="307" r:id="rId24"/>
    <p:sldId id="285" r:id="rId25"/>
    <p:sldId id="299" r:id="rId26"/>
    <p:sldId id="308" r:id="rId27"/>
    <p:sldId id="273" r:id="rId28"/>
    <p:sldId id="286" r:id="rId29"/>
    <p:sldId id="270" r:id="rId30"/>
    <p:sldId id="300" r:id="rId31"/>
    <p:sldId id="313" r:id="rId3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zTVHD83wB9UlqNB2tAS7w==" hashData="uVhGKFqwgw9JFe63nwoLYfu/Y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4F6228"/>
    <a:srgbClr val="FBA803"/>
    <a:srgbClr val="FEC200"/>
    <a:srgbClr val="FFAB57"/>
    <a:srgbClr val="8AA96B"/>
    <a:srgbClr val="B2905E"/>
    <a:srgbClr val="FF8C19"/>
    <a:srgbClr val="FF9933"/>
    <a:srgbClr val="FBCF8F"/>
    <a:srgbClr val="9B714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148" autoAdjust="0"/>
  </p:normalViewPr>
  <p:slideViewPr>
    <p:cSldViewPr>
      <p:cViewPr varScale="1">
        <p:scale>
          <a:sx n="50" d="100"/>
          <a:sy n="50" d="100"/>
        </p:scale>
        <p:origin x="-90" y="-12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B7E49-DCBF-449A-9829-D1584A82CEAF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37A6C-5382-45BB-8985-857CBE97986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37A6C-5382-45BB-8985-857CBE97986F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E500C-5302-400A-A708-02352B419BA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EC9D034B-785C-4295-B60F-EB327239CE0D}" type="datetimeFigureOut">
              <a:rPr lang="es-ES_tradnl" smtClean="0"/>
              <a:pPr/>
              <a:t>20/10/2016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B9E500C-5302-400A-A708-02352B419BAF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6.jpeg"/><Relationship Id="rId5" Type="http://schemas.openxmlformats.org/officeDocument/2006/relationships/image" Target="../media/image8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9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Como se hace la vida\Imágenes\1 - autumn-frame.pngreliev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2" descr="Rendered Imag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48968">
            <a:off x="1396280" y="1423427"/>
            <a:ext cx="2590800" cy="828676"/>
          </a:xfrm>
          <a:prstGeom prst="rect">
            <a:avLst/>
          </a:prstGeom>
          <a:noFill/>
        </p:spPr>
      </p:pic>
      <p:pic>
        <p:nvPicPr>
          <p:cNvPr id="16" name="Picture 6" descr="Rendered Imag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CF3E6"/>
              </a:clrFrom>
              <a:clrTo>
                <a:srgbClr val="FCF3E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86660">
            <a:off x="1404683" y="2335693"/>
            <a:ext cx="2959144" cy="847725"/>
          </a:xfrm>
          <a:prstGeom prst="rect">
            <a:avLst/>
          </a:prstGeom>
          <a:noFill/>
        </p:spPr>
      </p:pic>
      <p:pic>
        <p:nvPicPr>
          <p:cNvPr id="17" name="Picture 8" descr="Rendered Image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CF3E6"/>
              </a:clrFrom>
              <a:clrTo>
                <a:srgbClr val="FCF3E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31567">
            <a:off x="1555351" y="3257684"/>
            <a:ext cx="3191052" cy="8858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H="1">
            <a:off x="0" y="3429000"/>
            <a:ext cx="4572000" cy="3429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4572000" y="3429000"/>
            <a:ext cx="4716016" cy="3429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>
    <p:sndAc>
      <p:stSnd>
        <p:snd r:embed="rId3" name="España! Musica -  Raul Diblasio  En tiempo de Amor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3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Nueva carpeta\PPS DE CREACION PROPIA - EXCLUSIVOS\- Como se hace la vida\Imágenes\2 - BeautifulAutumn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1052736"/>
            <a:ext cx="51845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4C19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Muchas veces me encuentro con </a:t>
            </a:r>
          </a:p>
          <a:p>
            <a:pPr algn="ctr"/>
            <a:r>
              <a:rPr lang="es-ES" sz="2800" b="1" dirty="0" smtClean="0">
                <a:ln>
                  <a:solidFill>
                    <a:srgbClr val="4C19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sensación de no saber cómo vivir. </a:t>
            </a:r>
          </a:p>
          <a:p>
            <a:pPr algn="ctr"/>
            <a:r>
              <a:rPr lang="es-ES" sz="2800" b="1" dirty="0" smtClean="0">
                <a:ln>
                  <a:solidFill>
                    <a:srgbClr val="4C19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 gustaría tener a alguien </a:t>
            </a:r>
          </a:p>
          <a:p>
            <a:pPr algn="ctr"/>
            <a:r>
              <a:rPr lang="es-ES" sz="2800" b="1" dirty="0" smtClean="0">
                <a:ln>
                  <a:solidFill>
                    <a:srgbClr val="4C19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me diera un manual de instrucciones para saber cómo actuar en las diferentes situaciones que trae mi día a día, pero descubro que nadie puede darme una fórmula exacta, </a:t>
            </a:r>
          </a:p>
          <a:p>
            <a:pPr algn="ctr"/>
            <a:r>
              <a:rPr lang="es-ES" sz="2800" b="1" dirty="0" smtClean="0">
                <a:ln>
                  <a:solidFill>
                    <a:srgbClr val="4C19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pues la vida se hace al andar.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D:\Nueva carpeta\PPS DE CREACION PROPIA - EXCLUSIVOS\- Como se hace la vida\Imágenes\2728812+2CAC1D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00" y="0"/>
            <a:ext cx="9169400" cy="68893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869160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Alguna vez te has preguntado 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¿Cómo se hace la vida?. 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Como se hace la vida\Imágenes\4 - FONDO 410+MÓKUS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6628" name="Picture 4" descr="D:\Nueva carpeta\PPS DE CREACION PROPIA - EXCLUSIVOS\- Como se hace la vida\Imágenes\FONDO 410+MÓKUS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7935"/>
            <a:ext cx="9150350" cy="686593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139952" y="620688"/>
            <a:ext cx="46805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en el espacio de lo cotidiano, en pequeños trozos de cada día, en ratitos que encendemos de pasión,, en vuelos que se emprenden con besos y con sueños.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6" name="Picture 52" descr="D:\Nueva carpeta\PPS DE CREACION PROPIA - EXCLUSIVOS\- Como se hace la vida\Imágenes\3+SK-2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2267744" y="3933056"/>
            <a:ext cx="47160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Velar y dormir, soñar y despertar, llorar y </a:t>
            </a:r>
            <a:r>
              <a:rPr lang="es-ES" sz="2800" b="1" dirty="0" err="1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reir</a:t>
            </a:r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creer y dudar, caer y levantarse eso es hacer la vida.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DA2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44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1187624" y="548680"/>
            <a:ext cx="66247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cuidando lo que dices, lo que haces y que lo que quieres decir o hacer, sea dañino o benéfico.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Cuidando los juicios que formulas, 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porqué los formulas y a quién o contra quién los formulas.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D:\Nueva carpeta\PPS DE CREACION PROPIA - EXCLUSIVOS\- Como se hace la vida\Imágenes\1-56+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5935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95536" y="478258"/>
            <a:ext cx="52565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cultivando el amor, para alimentar el corazón de otros, el respeto y la generosidad que llevas dentro de ti.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57B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75F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Como se hace la vida\Imágenes\8 -fondo 407+1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4" name="Picture 6" descr="D:\Nueva carpeta\PPS DE CREACION PROPIA - EXCLUSIVOS\- Como se hace la vida\Imágenes\7 -fondo 407+1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70"/>
            <a:ext cx="9144000" cy="6861170"/>
          </a:xfrm>
          <a:prstGeom prst="rect">
            <a:avLst/>
          </a:prstGeom>
          <a:noFill/>
        </p:spPr>
      </p:pic>
      <p:pic>
        <p:nvPicPr>
          <p:cNvPr id="2055" name="Picture 7" descr="D:\Nueva carpeta\PPS DE CREACION PROPIA - EXCLUSIVOS\- Como se hace la vida\Imágenes\butterfliesorang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95536"/>
            <a:ext cx="4248472" cy="152129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403648" y="1916832"/>
            <a:ext cx="54726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trabajando cada día, tratando de usar su siembra,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como obrera de su palabra,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como jardinera de sus flores,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como cantadora de sus prodigios…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aprendiendo de cómo la cultivas y  de cómo la riegas.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D:\Nueva carpeta\PPS DE CREACION PROPIA - EXCLUSIVOS\- Como se hace la vida\Imágenes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188"/>
            <a:ext cx="9148762" cy="686395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403648" y="4509120"/>
            <a:ext cx="64807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agitando el mundo que llevamos dentro y descubriendo el mundo que llevan los demás.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:\Nueva carpeta\PPS DE CREACION PROPIA - EXCLUSIVOS\- Como se hace la vida\Imágenes\fondo 407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6"/>
            <a:ext cx="9150350" cy="686593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83568" y="404664"/>
            <a:ext cx="78488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cultivando la amistad, la cual puedes usar como algo sagrado, o como un arma.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tu y solo tu, escoges la manera en que vas a afectar a otros y esas decisiones, son parte de la vida.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D:\Nueva carpeta\PPS DE CREACION PROPIA - EXCLUSIVOS\- Como se hace la vida\Imágenes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69"/>
            <a:ext cx="9144000" cy="686117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347864" y="548680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no se hace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para lucirnos,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exhibirse, para mostrarnos en un escaparate de vanidad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focos de colores.</a:t>
            </a: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4986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FFC6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A8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:\Nueva carpeta\PPS DE CREACION PROPIA - EXCLUSIVOS\- Como se hace la vida\Imágenes\12 - fondo 401+fondo4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20"/>
            <a:ext cx="9169400" cy="688932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2" name="1 Rectángulo"/>
          <p:cNvSpPr/>
          <p:nvPr/>
        </p:nvSpPr>
        <p:spPr>
          <a:xfrm>
            <a:off x="2987824" y="4221088"/>
            <a:ext cx="52565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en el recinto íntimo, en ese taller de abeja trabajadora  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que llevamos dentro, en ese aguijón que extrae y regala,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profundiza y endulza. 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4F6228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4F6228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Nueva carpeta\PPS DE CREACION PROPIA - EXCLUSIVOS\- Como se hace la vida\Imágenes\fondo 2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6"/>
            <a:ext cx="9150350" cy="686593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995936" y="476672"/>
            <a:ext cx="4608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sorbo a sorbo, 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paso a paso y día a día.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omo se hace la vida\Imágenes\14 - fondo 4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</p:spPr>
      </p:pic>
      <p:pic>
        <p:nvPicPr>
          <p:cNvPr id="40963" name="Picture 3" descr="D:\Nueva carpeta\PPS DE CREACION PROPIA - EXCLUSIVOS\- Como se hace la vida\Imágenes\14 - fondo 4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404664"/>
            <a:ext cx="53823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saboreándola, caminándola a lo ancho y a lo largo, mirándola a través de sus colores, oyéndola a través de sus sonidos, palpando la perfección y desentrañando la luz.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omo se hace la vida\Imágenes\15 - fondo 403 blanco y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57" name="Picture 13" descr="D:\Nueva carpeta\PPS DE CREACION PROPIA - EXCLUSIVOS\- Como se hace la vida\Imágenes\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3" y="0"/>
            <a:ext cx="9148237" cy="686435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195736" y="1052736"/>
            <a:ext cx="5112568" cy="188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en el centro de trabajo de uno mismo, con su esfuerzo silencioso, efectivo, constante, devoto y masivo.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D:\Nueva carpeta\PPS DE CREACION PROPIA - EXCLUSIVOS\- Como se hace la vida\Imágenes\animales-gifs+leaves_by_moo+nw55UNuhlb+sk-2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21409"/>
            <a:ext cx="9144000" cy="687941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915816" y="1772816"/>
            <a:ext cx="32403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E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esfuerzo que abre surco y un surco hecho para que no deje de producir.</a:t>
            </a:r>
            <a:endParaRPr lang="es-ES_tradnl" sz="2800" b="1" dirty="0">
              <a:ln>
                <a:solidFill>
                  <a:srgbClr val="1D0E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2500313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6715125" y="0"/>
            <a:ext cx="2428875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858000" y="0"/>
            <a:ext cx="2286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4572000" y="0"/>
            <a:ext cx="2357438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2357438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2286000" y="0"/>
            <a:ext cx="2286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357438" y="0"/>
            <a:ext cx="2214562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D:\Nueva carpeta\PPS DE CREACION PROPIA - EXCLUSIVOS\- Como se hace la vida\Imágenes\17 -  fondo 406+ardillas 129+GnRuowLM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25"/>
            <a:ext cx="9159875" cy="688377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059832" y="1772816"/>
            <a:ext cx="4680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cuando das la mano y trasmites una corriente.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cumples los compromisos y no traicionas la confianza de nadie. 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Nueva carpeta\PPS DE CREACION PROPIA - EXCLUSIVOS\- Como se hace la vida\Imágenes\18 - py8jVoev82nAwZa3NbC8FOqHRms+14+SUNFLOWER.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10109"/>
            <a:ext cx="9144000" cy="6868109"/>
          </a:xfrm>
          <a:prstGeom prst="rect">
            <a:avLst/>
          </a:prstGeom>
          <a:noFill/>
        </p:spPr>
      </p:pic>
      <p:pic>
        <p:nvPicPr>
          <p:cNvPr id="5123" name="Picture 3" descr="D:\Nueva carpeta\PPS DE CREACION PROPIA - EXCLUSIVOS\- Como se hace la vida\Imágenes\18 - py8jVoev82nAwZa3NbC8FOqHRms+14+SUNFLOWER.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8109"/>
          </a:xfrm>
          <a:prstGeom prst="rect">
            <a:avLst/>
          </a:prstGeom>
          <a:noFill/>
        </p:spPr>
      </p:pic>
      <p:pic>
        <p:nvPicPr>
          <p:cNvPr id="44036" name="Picture 4" descr="D:\Nueva carpeta\PPS DE CREACION PROPIA - EXCLUSIVOS\- Como se hace la vida\Imágenes\18 - py8jVoev82nAwZa3NbC8FOqHRms+14+SUNFLOWER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65"/>
            <a:ext cx="9144000" cy="6861172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987824" y="692696"/>
            <a:ext cx="42484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das una sonrisa y cuelas la luz, das un beso y cierras los ojos,  te das a ti mismo.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779912" y="2708920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¡Y parece que concentras el universo en tu corazón!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51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440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55576" y="476672"/>
            <a:ext cx="73448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en el espacio de tu mundo y en donde se libran las batallas de los demás.</a:t>
            </a:r>
          </a:p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trata del conocimiento de los celos, del miedo, de la ignorancia, de la venganza y de la manera de dominarlos.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3" name="Picture 15" descr="D:\Nueva carpeta\PPS DE CREACION PROPIA - EXCLUSIVOS\- Como se hace la vida\Imágenes\19 - fondo 269+hojas+e21bfefc4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71"/>
            <a:ext cx="9156700" cy="687347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3568" y="908720"/>
            <a:ext cx="63367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en el horizonte de ti mismo y en donde  vuelan los sueños de los otros, en la siembra frondosa de tu tierra y en la </a:t>
            </a:r>
            <a:r>
              <a:rPr lang="es-ES" sz="2800" b="1" dirty="0" err="1" smtClean="0">
                <a:ln>
                  <a:solidFill>
                    <a:srgbClr val="261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raiz</a:t>
            </a:r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raquítica del huerto ajeno.</a:t>
            </a:r>
            <a:endParaRPr lang="es-ES_tradnl" sz="2800" b="1" dirty="0">
              <a:ln>
                <a:solidFill>
                  <a:srgbClr val="261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 flipH="1">
            <a:off x="457200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4" grpId="0" animBg="1"/>
      <p:bldP spid="4" grpId="1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1272" name="Picture 8" descr="D:\Nueva carpeta\PPS DE CREACION PROPIA - EXCLUSIVOS\- Como se hace la vida\Imágenes\20 - fondo otoño7+FLBBS+0_172ec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6"/>
            <a:ext cx="9150350" cy="686593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619672" y="3501008"/>
            <a:ext cx="6264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de regalos, sin seleccionar, ni preguntar, ni escoger. </a:t>
            </a:r>
          </a:p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Cumpliendo tu misión de dar.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Nueva carpeta\PPS DE CREACION PROPIA - EXCLUSIVOS\- Como se hace la vida\Imágenes\21 - 14750031+FONDO 11+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980728"/>
            <a:ext cx="4248472" cy="2749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Deja  al destino el balance de lo que debes recibir, porque en ese libro de la generosidad, del esfuerzo y de la entrega, se hace la vida.</a:t>
            </a:r>
            <a:endParaRPr lang="es-ES_tradnl" sz="2800" b="1" dirty="0">
              <a:ln>
                <a:solidFill>
                  <a:srgbClr val="261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8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C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:\Nueva carpeta\PPS DE CREACION PROPIA - EXCLUSIVOS\- Como se hace la vida\Imágenes\22 - fondo 401+f7e668aa+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686435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843808" y="1772816"/>
            <a:ext cx="52565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Hacer la vida no es diseñarla a nuestro antojo, ni coserla a nuestro capricho. </a:t>
            </a:r>
          </a:p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estar siempre en las puntadas de su tela y en el estambre de su tejido.</a:t>
            </a:r>
            <a:endParaRPr lang="es-ES_tradnl" sz="2800" b="1" dirty="0">
              <a:ln>
                <a:solidFill>
                  <a:srgbClr val="261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solidFill>
            <a:srgbClr val="DDA24B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solidFill>
            <a:srgbClr val="DDA24B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solidFill>
            <a:srgbClr val="DDA24B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4572000" y="0"/>
            <a:ext cx="4572000" cy="3501008"/>
          </a:xfrm>
          <a:prstGeom prst="rtTriangle">
            <a:avLst/>
          </a:prstGeom>
          <a:solidFill>
            <a:srgbClr val="DDA24B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0" y="1988840"/>
            <a:ext cx="6012160" cy="486916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3203848" y="0"/>
            <a:ext cx="5940152" cy="486916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203848" y="1988840"/>
            <a:ext cx="5940152" cy="486916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0" y="0"/>
            <a:ext cx="6012160" cy="486916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D:\Nueva carpeta\PPS DE CREACION PROPIA - EXCLUSIVOS\- Como se hace la vida\Imágenes\24 - autumn03+n04_otoño-lapi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64" name="AutoShape 40" descr="Resultado de imagen de forest borders and fram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066" name="AutoShape 42" descr="Resultado de imagen de forest borders and fram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068" name="AutoShape 44" descr="Resultado de imagen de forest borders and fram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028" name="Picture 4" descr="D:\Nueva carpeta\PPS DE CREACION PROPIA - EXCLUSIVOS\- Como se hace la vida\Imágenes\24 - autumn03+n04_otoño-relie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2" name="21 CuadroTexto"/>
          <p:cNvSpPr txBox="1"/>
          <p:nvPr/>
        </p:nvSpPr>
        <p:spPr>
          <a:xfrm>
            <a:off x="1475656" y="2132856"/>
            <a:ext cx="6048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proporcionando felicidad y consuelo a los que te rodean.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Nueva carpeta\PPS DE CREACION PROPIA - EXCLUSIVOS\- Como se hace la vida\Imágenes\25 - d490ea87+ardillas+124821177_7+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7910" y="156314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vida se hace amando, porque el amor tiene tanto que hacer en el mundo, que no da tiempo para odios ni rencores.</a:t>
            </a:r>
            <a:endParaRPr lang="es-ES_tradnl" sz="2800" b="1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830220" y="764704"/>
            <a:ext cx="7496432" cy="5328592"/>
          </a:xfrm>
          <a:prstGeom prst="ellipse">
            <a:avLst/>
          </a:prstGeom>
          <a:solidFill>
            <a:srgbClr val="8E53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1666232" y="1750219"/>
            <a:ext cx="5766486" cy="3429000"/>
          </a:xfrm>
          <a:prstGeom prst="ellipse">
            <a:avLst/>
          </a:prstGeom>
          <a:solidFill>
            <a:srgbClr val="A071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5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Como se hace la vida\Imágenes\26 - 131343099_6028696_15641234+ardilla 141+b273ac4pequeñ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Como se hace la vida\Imágenes\131343099_6028696_15641234+ardilla 141+b273ac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187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059832" y="332656"/>
            <a:ext cx="5328592" cy="2318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que caminar la vida, porque </a:t>
            </a:r>
          </a:p>
          <a:p>
            <a:pPr algn="ctr"/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la única manera de llegar.</a:t>
            </a:r>
          </a:p>
          <a:p>
            <a:pPr algn="ctr"/>
            <a:r>
              <a:rPr lang="es-ES_tradnl" sz="2800" b="1" dirty="0" smtClean="0">
                <a:ln>
                  <a:solidFill>
                    <a:srgbClr val="2613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Irla resolviendo con lógica, pero emocionándola con el espíritu y calentándola con el corazón.</a:t>
            </a:r>
            <a:endParaRPr lang="es-ES_tradnl" sz="2800" b="1" dirty="0">
              <a:ln>
                <a:solidFill>
                  <a:srgbClr val="2613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Como se hace la vida\Imágenes\FONDO 404 CORTADO+sk-2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flipH="1">
            <a:off x="1475656" y="5229200"/>
            <a:ext cx="6264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2613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Solo tenemos una vida y nosotros somos los encargados de hacerla maravillosa.</a:t>
            </a:r>
            <a:endParaRPr lang="es-ES_tradnl" sz="2800" b="1" dirty="0">
              <a:ln>
                <a:solidFill>
                  <a:srgbClr val="2613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130" name="Picture 10" descr="D:\Nueva carpeta\PPS DE CREACION PROPIA - EXCLUSIVOS\- Como se hace la vida\Imágenes\27 - FONDO 404 CORTA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1" y="-20638"/>
            <a:ext cx="4572000" cy="6878638"/>
          </a:xfrm>
          <a:prstGeom prst="rect">
            <a:avLst/>
          </a:prstGeom>
          <a:noFill/>
        </p:spPr>
      </p:pic>
      <p:pic>
        <p:nvPicPr>
          <p:cNvPr id="5132" name="Picture 12" descr="D:\Nueva carpeta\PPS DE CREACION PROPIA - EXCLUSIVOS\- Como se hace la vida\Imágenes\27 - FONDO 404 CORTA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0"/>
            <a:ext cx="4572000" cy="687863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Nueva carpeta\PPS DE CREACION PROPIA - EXCLUSIVOS\- Como se hace la vida\Imágenes\28 - 6885110-beautiful-autumn-leaves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6154" name="Picture 10" descr="D:\Nueva carpeta\PPS DE CREACION PROPIA - EXCLUSIVOS\- Como se hace la vida\Imágenes\28 - 6885110-beautiful-autumn-leaves-wallpaper+animaatjes-herfst-4651048+passar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CF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290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B71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Rectángulo"/>
          <p:cNvSpPr/>
          <p:nvPr/>
        </p:nvSpPr>
        <p:spPr>
          <a:xfrm>
            <a:off x="1" y="0"/>
            <a:ext cx="9144000" cy="6858001"/>
          </a:xfrm>
          <a:prstGeom prst="rect">
            <a:avLst/>
          </a:prstGeom>
          <a:solidFill>
            <a:srgbClr val="765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058" name="Picture 10" descr="D:\Nueva carpeta\PPS DE CREACION PROPIA - EXCLUSIVOS\- Como se hace la vida\Imágenes\1 - Fall_PNG_Transparent_Frame+ARDILLAS 51+ardillas 51+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4316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619672" y="2348880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Octubre 2016</a:t>
            </a:r>
            <a:endParaRPr lang="es-ES_tradnl" sz="2400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19673" y="306896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Música: En Tiempo de Amor</a:t>
            </a:r>
          </a:p>
          <a:p>
            <a:r>
              <a:rPr lang="es-ES" sz="2400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	   </a:t>
            </a:r>
            <a:r>
              <a:rPr lang="es-ES" sz="2400" dirty="0" err="1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Raul</a:t>
            </a:r>
            <a:r>
              <a:rPr lang="es-ES" sz="2400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 </a:t>
            </a:r>
            <a:r>
              <a:rPr lang="es-ES" sz="2400" dirty="0" err="1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Diblasio</a:t>
            </a:r>
            <a:r>
              <a:rPr lang="es-ES" sz="2400" dirty="0" smtClean="0">
                <a:ln>
                  <a:solidFill>
                    <a:srgbClr val="1D0C01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 </a:t>
            </a:r>
            <a:endParaRPr lang="es-ES_tradnl" sz="2400" dirty="0">
              <a:ln>
                <a:solidFill>
                  <a:srgbClr val="1D0C01"/>
                </a:solidFill>
              </a:ln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grpSp>
        <p:nvGrpSpPr>
          <p:cNvPr id="13" name="13 Grupo"/>
          <p:cNvGrpSpPr>
            <a:grpSpLocks/>
          </p:cNvGrpSpPr>
          <p:nvPr/>
        </p:nvGrpSpPr>
        <p:grpSpPr bwMode="auto">
          <a:xfrm flipH="1">
            <a:off x="7452321" y="4365106"/>
            <a:ext cx="1296144" cy="1687657"/>
            <a:chOff x="6855965" y="2133510"/>
            <a:chExt cx="1649697" cy="1680022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951498" y="2133510"/>
              <a:ext cx="1554163" cy="1309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6855965" y="3415232"/>
              <a:ext cx="1649697" cy="39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s-ES" sz="2000" b="1" dirty="0">
                  <a:ln>
                    <a:solidFill>
                      <a:srgbClr val="1D0C01"/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latin typeface="Script MT Bold" pitchFamily="66" charset="0"/>
                </a:rPr>
                <a:t>Margarita</a:t>
              </a: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4" grpId="0"/>
      <p:bldP spid="5" grpId="0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3180</TotalTime>
  <Words>793</Words>
  <Application>Microsoft Office PowerPoint</Application>
  <PresentationFormat>Presentación en pantalla (4:3)</PresentationFormat>
  <Paragraphs>60</Paragraphs>
  <Slides>30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295</cp:revision>
  <dcterms:created xsi:type="dcterms:W3CDTF">2016-09-25T16:51:33Z</dcterms:created>
  <dcterms:modified xsi:type="dcterms:W3CDTF">2016-10-20T16:54:34Z</dcterms:modified>
</cp:coreProperties>
</file>