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56" r:id="rId4"/>
    <p:sldId id="257" r:id="rId5"/>
    <p:sldId id="258" r:id="rId6"/>
    <p:sldId id="271" r:id="rId7"/>
    <p:sldId id="259" r:id="rId8"/>
    <p:sldId id="261" r:id="rId9"/>
    <p:sldId id="272" r:id="rId10"/>
    <p:sldId id="262" r:id="rId11"/>
    <p:sldId id="263" r:id="rId12"/>
    <p:sldId id="273" r:id="rId13"/>
    <p:sldId id="264" r:id="rId14"/>
    <p:sldId id="265" r:id="rId15"/>
    <p:sldId id="274" r:id="rId16"/>
    <p:sldId id="266" r:id="rId17"/>
    <p:sldId id="267" r:id="rId18"/>
    <p:sldId id="268" r:id="rId19"/>
    <p:sldId id="275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r8a5ggnJKo+H78tLDpvhw==" hashData="eREnZRn5rDu37soZ+HrC02L+vf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BB24E"/>
    <a:srgbClr val="8B9D63"/>
    <a:srgbClr val="9933FF"/>
    <a:srgbClr val="FFC1E0"/>
    <a:srgbClr val="FF99CC"/>
    <a:srgbClr val="624E76"/>
    <a:srgbClr val="65556F"/>
    <a:srgbClr val="79548A"/>
    <a:srgbClr val="355630"/>
    <a:srgbClr val="39602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847" autoAdjust="0"/>
  </p:normalViewPr>
  <p:slideViewPr>
    <p:cSldViewPr>
      <p:cViewPr>
        <p:scale>
          <a:sx n="55" d="100"/>
          <a:sy n="55" d="100"/>
        </p:scale>
        <p:origin x="-84" y="-10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4FA7B-14DA-4B09-BAAB-5657B3DAFADF}" type="datetimeFigureOut">
              <a:rPr lang="es-ES" smtClean="0"/>
              <a:pPr/>
              <a:t>23/09/2016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D1F2-5FF1-49AA-A303-0F64B4D3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4FA7B-14DA-4B09-BAAB-5657B3DAFADF}" type="datetimeFigureOut">
              <a:rPr lang="es-ES" smtClean="0"/>
              <a:pPr/>
              <a:t>23/09/2016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D1F2-5FF1-49AA-A303-0F64B4D3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4FA7B-14DA-4B09-BAAB-5657B3DAFADF}" type="datetimeFigureOut">
              <a:rPr lang="es-ES" smtClean="0"/>
              <a:pPr/>
              <a:t>23/09/2016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D1F2-5FF1-49AA-A303-0F64B4D3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4FA7B-14DA-4B09-BAAB-5657B3DAFADF}" type="datetimeFigureOut">
              <a:rPr lang="es-ES" smtClean="0"/>
              <a:pPr/>
              <a:t>23/09/2016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D1F2-5FF1-49AA-A303-0F64B4D3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4FA7B-14DA-4B09-BAAB-5657B3DAFADF}" type="datetimeFigureOut">
              <a:rPr lang="es-ES" smtClean="0"/>
              <a:pPr/>
              <a:t>23/09/2016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D1F2-5FF1-49AA-A303-0F64B4D3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4FA7B-14DA-4B09-BAAB-5657B3DAFADF}" type="datetimeFigureOut">
              <a:rPr lang="es-ES" smtClean="0"/>
              <a:pPr/>
              <a:t>23/09/2016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D1F2-5FF1-49AA-A303-0F64B4D3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4FA7B-14DA-4B09-BAAB-5657B3DAFADF}" type="datetimeFigureOut">
              <a:rPr lang="es-ES" smtClean="0"/>
              <a:pPr/>
              <a:t>23/09/2016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D1F2-5FF1-49AA-A303-0F64B4D3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4FA7B-14DA-4B09-BAAB-5657B3DAFADF}" type="datetimeFigureOut">
              <a:rPr lang="es-ES" smtClean="0"/>
              <a:pPr/>
              <a:t>23/09/2016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D1F2-5FF1-49AA-A303-0F64B4D3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4FA7B-14DA-4B09-BAAB-5657B3DAFADF}" type="datetimeFigureOut">
              <a:rPr lang="es-ES" smtClean="0"/>
              <a:pPr/>
              <a:t>23/09/2016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D1F2-5FF1-49AA-A303-0F64B4D3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4FA7B-14DA-4B09-BAAB-5657B3DAFADF}" type="datetimeFigureOut">
              <a:rPr lang="es-ES" smtClean="0"/>
              <a:pPr/>
              <a:t>23/09/2016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D1F2-5FF1-49AA-A303-0F64B4D3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4FA7B-14DA-4B09-BAAB-5657B3DAFADF}" type="datetimeFigureOut">
              <a:rPr lang="es-ES" smtClean="0"/>
              <a:pPr/>
              <a:t>23/09/2016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CD1F2-5FF1-49AA-A303-0F64B4D326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2084FA7B-14DA-4B09-BAAB-5657B3DAFADF}" type="datetimeFigureOut">
              <a:rPr lang="es-ES" smtClean="0"/>
              <a:pPr/>
              <a:t>23/09/2016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812CD1F2-5FF1-49AA-A303-0F64B4D326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12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gif"/><Relationship Id="rId4" Type="http://schemas.openxmlformats.org/officeDocument/2006/relationships/image" Target="../media/image5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0" y="0"/>
            <a:ext cx="9144000" cy="6876256"/>
            <a:chOff x="0" y="0"/>
            <a:chExt cx="9144000" cy="6876256"/>
          </a:xfrm>
        </p:grpSpPr>
        <p:grpSp>
          <p:nvGrpSpPr>
            <p:cNvPr id="4" name="9 Grupo"/>
            <p:cNvGrpSpPr/>
            <p:nvPr/>
          </p:nvGrpSpPr>
          <p:grpSpPr>
            <a:xfrm>
              <a:off x="0" y="0"/>
              <a:ext cx="9144000" cy="6876256"/>
              <a:chOff x="0" y="0"/>
              <a:chExt cx="9144000" cy="6876256"/>
            </a:xfrm>
          </p:grpSpPr>
          <p:pic>
            <p:nvPicPr>
              <p:cNvPr id="6" name="Picture 6" descr="D:\Nueva carpeta\PPS DE CREACION PROPIA - EXCLUSIVOS\- Como me gustaria envejecer a tu lado\Imágenes\2zxDa-3NVlp-1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9144000" cy="6876256"/>
              </a:xfrm>
              <a:prstGeom prst="rect">
                <a:avLst/>
              </a:prstGeom>
              <a:noFill/>
            </p:spPr>
          </p:pic>
          <p:sp>
            <p:nvSpPr>
              <p:cNvPr id="7" name="6 CuadroTexto"/>
              <p:cNvSpPr txBox="1"/>
              <p:nvPr/>
            </p:nvSpPr>
            <p:spPr>
              <a:xfrm rot="296102">
                <a:off x="602649" y="5768802"/>
                <a:ext cx="137547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600" b="1" dirty="0" err="1" smtClean="0">
                    <a:solidFill>
                      <a:schemeClr val="accent1">
                        <a:lumMod val="75000"/>
                      </a:schemeClr>
                    </a:solidFill>
                    <a:latin typeface="Vivaldi" pitchFamily="66" charset="0"/>
                  </a:rPr>
                  <a:t>Pps</a:t>
                </a:r>
                <a:r>
                  <a:rPr lang="es-ES" sz="1600" b="1" dirty="0" smtClean="0">
                    <a:solidFill>
                      <a:schemeClr val="accent1">
                        <a:lumMod val="75000"/>
                      </a:schemeClr>
                    </a:solidFill>
                    <a:latin typeface="Vivaldi" pitchFamily="66" charset="0"/>
                  </a:rPr>
                  <a:t> Margarita</a:t>
                </a:r>
                <a:endParaRPr lang="es-ES" sz="1600" b="1" dirty="0">
                  <a:solidFill>
                    <a:schemeClr val="accent1">
                      <a:lumMod val="75000"/>
                    </a:schemeClr>
                  </a:solidFill>
                  <a:latin typeface="Vivaldi" pitchFamily="66" charset="0"/>
                </a:endParaRPr>
              </a:p>
            </p:txBody>
          </p:sp>
          <p:sp>
            <p:nvSpPr>
              <p:cNvPr id="8" name="7 Rectángulo"/>
              <p:cNvSpPr/>
              <p:nvPr/>
            </p:nvSpPr>
            <p:spPr>
              <a:xfrm>
                <a:off x="4499992" y="6669360"/>
                <a:ext cx="1547664" cy="18864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pic>
          <p:nvPicPr>
            <p:cNvPr id="5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0" y="6525344"/>
              <a:ext cx="1614190" cy="3326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5368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1412776"/>
            <a:ext cx="3181350" cy="1152526"/>
          </a:xfrm>
          <a:prstGeom prst="rect">
            <a:avLst/>
          </a:prstGeom>
          <a:noFill/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15372" name="Picture 1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2924944"/>
            <a:ext cx="895350" cy="714375"/>
          </a:xfrm>
          <a:prstGeom prst="rect">
            <a:avLst/>
          </a:prstGeom>
          <a:noFill/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15374" name="Picture 14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3728" y="2636912"/>
            <a:ext cx="1914525" cy="1066801"/>
          </a:xfrm>
          <a:prstGeom prst="rect">
            <a:avLst/>
          </a:prstGeom>
          <a:noFill/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15376" name="Picture 16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2636912"/>
            <a:ext cx="1143000" cy="1095376"/>
          </a:xfrm>
          <a:prstGeom prst="rect">
            <a:avLst/>
          </a:prstGeom>
          <a:noFill/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15378" name="Picture 18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4293096"/>
            <a:ext cx="2790825" cy="752476"/>
          </a:xfrm>
          <a:prstGeom prst="rect">
            <a:avLst/>
          </a:prstGeom>
          <a:noFill/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15362" name="Picture 2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188640"/>
            <a:ext cx="2047875" cy="1152526"/>
          </a:xfrm>
          <a:prstGeom prst="rect">
            <a:avLst/>
          </a:prstGeom>
          <a:noFill/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15364" name="Picture 4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79712" y="548680"/>
            <a:ext cx="1114425" cy="638175"/>
          </a:xfrm>
          <a:prstGeom prst="rect">
            <a:avLst/>
          </a:prstGeom>
          <a:noFill/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15366" name="Picture 6" descr="Rendered Im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43808" y="188640"/>
            <a:ext cx="2809875" cy="1333501"/>
          </a:xfrm>
          <a:prstGeom prst="rect">
            <a:avLst/>
          </a:prstGeom>
          <a:noFill/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sp>
        <p:nvSpPr>
          <p:cNvPr id="24" name="23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16" name="13 Grupo"/>
          <p:cNvGrpSpPr/>
          <p:nvPr/>
        </p:nvGrpSpPr>
        <p:grpSpPr>
          <a:xfrm>
            <a:off x="4571999" y="0"/>
            <a:ext cx="4572002" cy="6858001"/>
            <a:chOff x="4811824" y="836712"/>
            <a:chExt cx="3936641" cy="5018547"/>
          </a:xfrm>
          <a:blipFill>
            <a:blip r:embed="rId13"/>
            <a:stretch>
              <a:fillRect/>
            </a:stretch>
          </a:blipFill>
        </p:grpSpPr>
        <p:sp>
          <p:nvSpPr>
            <p:cNvPr id="17" name="16 Triángulo isósceles"/>
            <p:cNvSpPr/>
            <p:nvPr/>
          </p:nvSpPr>
          <p:spPr>
            <a:xfrm>
              <a:off x="4811824" y="3345986"/>
              <a:ext cx="3936640" cy="2509273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8" name="17 Triángulo isósceles"/>
            <p:cNvSpPr/>
            <p:nvPr/>
          </p:nvSpPr>
          <p:spPr>
            <a:xfrm flipV="1">
              <a:off x="4811826" y="836712"/>
              <a:ext cx="3936639" cy="2509273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9" name="12 Grupo"/>
          <p:cNvGrpSpPr/>
          <p:nvPr/>
        </p:nvGrpSpPr>
        <p:grpSpPr>
          <a:xfrm>
            <a:off x="0" y="0"/>
            <a:ext cx="4572000" cy="6858000"/>
            <a:chOff x="611560" y="836712"/>
            <a:chExt cx="3600400" cy="5032176"/>
          </a:xfrm>
          <a:blipFill>
            <a:blip r:embed="rId13"/>
            <a:stretch>
              <a:fillRect/>
            </a:stretch>
          </a:blipFill>
        </p:grpSpPr>
        <p:sp>
          <p:nvSpPr>
            <p:cNvPr id="20" name="19 Triángulo isósceles"/>
            <p:cNvSpPr/>
            <p:nvPr/>
          </p:nvSpPr>
          <p:spPr>
            <a:xfrm flipV="1">
              <a:off x="652971" y="836712"/>
              <a:ext cx="3558989" cy="2519253"/>
            </a:xfrm>
            <a:prstGeom prst="triangle">
              <a:avLst>
                <a:gd name="adj" fmla="val 5000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1" name="20 Triángulo isósceles"/>
            <p:cNvSpPr/>
            <p:nvPr/>
          </p:nvSpPr>
          <p:spPr>
            <a:xfrm>
              <a:off x="611560" y="3352800"/>
              <a:ext cx="3600400" cy="2516088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000">
    <p:sndAc>
      <p:stSnd>
        <p:snd r:embed="rId2" name="Céline Dion   My Heart Will Go On -- Como me gustaría envejecer a tu l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3" grpId="0" animBg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7" name="Picture 1" descr="D:\Nueva carpeta\PPS DE CREACION PROPIA - EXCLUSIVOS\- Como me gustaria envejecer a tu lado\Imágenes\am_79215_3979133_1059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688181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84168" y="764704"/>
            <a:ext cx="2520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FFFF00"/>
                </a:solid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Como me gustaría envejecer a tu lado,</a:t>
            </a:r>
            <a:endParaRPr lang="es-ES" sz="2800" dirty="0">
              <a:solidFill>
                <a:srgbClr val="FFFF00"/>
              </a:solidFill>
              <a:effectLst>
                <a:glow rad="63500">
                  <a:schemeClr val="accent3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0" name="Picture 2" descr="D:\Nueva carpeta\PPS DE CREACION PROPIA - EXCLUSIVOS\- Como me gustaria envejecer a tu lado\Imágenes\2zxDa-3Ocoo-1 (2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4869160"/>
            <a:ext cx="37444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32450B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</a:t>
            </a:r>
            <a:r>
              <a:rPr lang="es-ES" sz="2800" b="1" i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32450B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egresar </a:t>
            </a:r>
            <a:r>
              <a:rPr lang="es-ES" sz="2800" b="1" i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32450B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 ese hermoso lugar</a:t>
            </a:r>
            <a:endParaRPr lang="es-ES" sz="2800" b="1" dirty="0">
              <a:blipFill>
                <a:blip r:embed="rId6"/>
                <a:stretch>
                  <a:fillRect/>
                </a:stretch>
              </a:blipFill>
              <a:effectLst>
                <a:glow rad="63500">
                  <a:srgbClr val="32450B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800" b="1" i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32450B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fue nuestro primer nido</a:t>
            </a:r>
            <a:endParaRPr lang="es-ES" sz="2800" b="1" dirty="0">
              <a:blipFill>
                <a:blip r:embed="rId6"/>
                <a:stretch>
                  <a:fillRect/>
                </a:stretch>
              </a:blipFill>
              <a:effectLst>
                <a:glow rad="63500">
                  <a:srgbClr val="32450B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custDataLst>
      <p:tags r:id="rId1"/>
    </p:custData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3" name="Picture 1" descr="D:\Nueva carpeta\PPS DE CREACION PROPIA - EXCLUSIVOS\- Como me gustaria envejecer a tu lado\Imágenes\Old-couple-walking-outdoors-on-path-near-tree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260648"/>
            <a:ext cx="4104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FFFF00"/>
                </a:solidFill>
                <a:effectLst>
                  <a:glow rad="63500">
                    <a:srgbClr val="3245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</a:t>
            </a:r>
            <a:r>
              <a:rPr lang="es-ES" sz="2800" b="1" i="1" dirty="0" smtClean="0">
                <a:solidFill>
                  <a:srgbClr val="FFFF00"/>
                </a:solidFill>
                <a:effectLst>
                  <a:glow rad="63500">
                    <a:srgbClr val="3245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ecorrer </a:t>
            </a:r>
            <a:r>
              <a:rPr lang="es-ES" sz="2800" b="1" i="1" dirty="0">
                <a:solidFill>
                  <a:srgbClr val="FFFF00"/>
                </a:solidFill>
                <a:effectLst>
                  <a:glow rad="63500">
                    <a:srgbClr val="3245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juntos el infinito camino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32450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800" b="1" i="1" dirty="0">
                <a:solidFill>
                  <a:srgbClr val="FFFF00"/>
                </a:solidFill>
                <a:effectLst>
                  <a:glow rad="63500">
                    <a:srgbClr val="3245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toda una vida, unidos....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32450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Como me gustaria envejecer a tu lado\Imágenes\253779207-labrador-tier-mehrgenerationenfamilie-enkelsohn-enkeltoch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260648"/>
            <a:ext cx="36724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FFFF00"/>
                </a:solidFill>
                <a:effectLst>
                  <a:glow rad="63500">
                    <a:srgbClr val="48650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ya viejos recoger juntos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48650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800" b="1" i="1" dirty="0">
                <a:solidFill>
                  <a:srgbClr val="FFFF00"/>
                </a:solidFill>
                <a:effectLst>
                  <a:glow rad="63500">
                    <a:srgbClr val="48650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frutos que hemos sembrado....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48650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075" name="Picture 3" descr="D:\Nueva carpeta\PPS DE CREACION PROPIA - EXCLUSIVOS\- Como me gustaria envejecer a tu lado\Imágenes\787424714-nieto-nieta-abuelo-armon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836712"/>
            <a:ext cx="43924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34490B">
                      <a:alpha val="40000"/>
                    </a:srgbClr>
                  </a:glow>
                </a:effectLst>
                <a:latin typeface="Vivaldi" pitchFamily="66" charset="0"/>
              </a:rPr>
              <a:t>Rodeados de los nietos que traviesos,</a:t>
            </a:r>
            <a:endParaRPr lang="es-ES" sz="2800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63500">
                  <a:srgbClr val="34490B">
                    <a:alpha val="40000"/>
                  </a:srgbClr>
                </a:glow>
              </a:effectLst>
              <a:latin typeface="Vivaldi" pitchFamily="66" charset="0"/>
            </a:endParaRPr>
          </a:p>
          <a:p>
            <a:r>
              <a:rPr lang="es-ES" sz="2800" b="1" i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34490B">
                      <a:alpha val="40000"/>
                    </a:srgbClr>
                  </a:glow>
                </a:effectLst>
                <a:latin typeface="Vivaldi" pitchFamily="66" charset="0"/>
              </a:rPr>
              <a:t>jueguen alrededor,</a:t>
            </a:r>
            <a:endParaRPr lang="es-ES" sz="2800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63500">
                  <a:srgbClr val="34490B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pic>
        <p:nvPicPr>
          <p:cNvPr id="3076" name="Picture 4" descr="D:\Nueva carpeta\PPS DE CREACION PROPIA - EXCLUSIVOS\- Como me gustaria envejecer a tu lado\Imágenes\79ef00527a7ef5718d6c45f5ef442b8d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68643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716016" y="5157192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Mientras</a:t>
            </a:r>
            <a:r>
              <a:rPr lang="es-ES" sz="28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i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miran </a:t>
            </a:r>
            <a:r>
              <a:rPr lang="es-ES" sz="2800" b="1" i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curiosos nuestros </a:t>
            </a:r>
            <a:r>
              <a:rPr lang="es-ES" sz="2800" b="1" i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rostros</a:t>
            </a:r>
            <a:r>
              <a:rPr lang="es-ES" sz="28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i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surcados </a:t>
            </a:r>
            <a:r>
              <a:rPr lang="es-ES" sz="2800" b="1" i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mil </a:t>
            </a:r>
            <a:r>
              <a:rPr lang="es-ES" sz="2800" b="1" i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pliegues que </a:t>
            </a:r>
            <a:r>
              <a:rPr lang="es-ES" sz="2800" b="1" i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ha dejado el tiempo...</a:t>
            </a:r>
            <a:endParaRPr lang="es-ES" sz="280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Como me gustaria envejecer a tu lado\Imágenes\dandelion-see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 rot="5400000" flipV="1">
            <a:off x="-2223293" y="2223293"/>
            <a:ext cx="6858000" cy="2411413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 rot="10800000">
            <a:off x="1331913" y="4508500"/>
            <a:ext cx="6480175" cy="2349500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 flipH="1">
            <a:off x="1331640" y="0"/>
            <a:ext cx="6480720" cy="2349500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4509294" y="2223294"/>
            <a:ext cx="6858000" cy="2411412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Como me gustaria envejecer a tu lado\Imágenes\0adaa552a5b0af7ebe1e10d9a5dbac41+aIREYS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92080" y="4365104"/>
            <a:ext cx="25922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Vivaldi" pitchFamily="66" charset="0"/>
              </a:rPr>
              <a:t>Como me gustaría envejecer a tu lado,</a:t>
            </a:r>
            <a:endParaRPr lang="es-ES" sz="2800" dirty="0">
              <a:solidFill>
                <a:schemeClr val="bg1"/>
              </a:solidFill>
              <a:latin typeface="Vivaldi" pitchFamily="66" charset="0"/>
            </a:endParaRPr>
          </a:p>
        </p:txBody>
      </p:sp>
      <p:pic>
        <p:nvPicPr>
          <p:cNvPr id="2052" name="Picture 4" descr="D:\Nueva carpeta\PPS DE CREACION PROPIA - EXCLUSIVOS\- Como me gustaria envejecer a tu lado\Imágenes\9 - 74164c4b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07904" y="332656"/>
            <a:ext cx="4752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i="1" dirty="0">
                <a:solidFill>
                  <a:schemeClr val="bg1"/>
                </a:solidFill>
                <a:effectLst>
                  <a:glow rad="63500">
                    <a:srgbClr val="020512"/>
                  </a:glow>
                </a:effectLst>
                <a:latin typeface="Vivaldi" pitchFamily="66" charset="0"/>
                <a:cs typeface="Times New Roman" pitchFamily="18" charset="0"/>
              </a:rPr>
              <a:t> </a:t>
            </a:r>
            <a:r>
              <a:rPr lang="es-ES" sz="2800" b="1" i="1" dirty="0" smtClean="0">
                <a:solidFill>
                  <a:schemeClr val="bg1"/>
                </a:solidFill>
                <a:effectLst>
                  <a:glow rad="63500">
                    <a:srgbClr val="020512"/>
                  </a:glow>
                </a:effectLst>
                <a:latin typeface="Vivaldi" pitchFamily="66" charset="0"/>
                <a:cs typeface="Times New Roman" pitchFamily="18" charset="0"/>
              </a:rPr>
              <a:t>Solo </a:t>
            </a:r>
            <a:r>
              <a:rPr lang="es-ES" sz="2800" b="1" i="1" dirty="0">
                <a:solidFill>
                  <a:schemeClr val="bg1"/>
                </a:solidFill>
                <a:effectLst>
                  <a:glow rad="63500">
                    <a:srgbClr val="020512"/>
                  </a:glow>
                </a:effectLst>
                <a:latin typeface="Vivaldi" pitchFamily="66" charset="0"/>
                <a:cs typeface="Times New Roman" pitchFamily="18" charset="0"/>
              </a:rPr>
              <a:t>nos mantenga de pie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020512"/>
                </a:glow>
              </a:effectLst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800" b="1" i="1" dirty="0">
                <a:solidFill>
                  <a:schemeClr val="bg1"/>
                </a:solidFill>
                <a:effectLst>
                  <a:glow rad="63500">
                    <a:srgbClr val="020512"/>
                  </a:glow>
                </a:effectLst>
                <a:latin typeface="Vivaldi" pitchFamily="66" charset="0"/>
                <a:cs typeface="Times New Roman" pitchFamily="18" charset="0"/>
              </a:rPr>
              <a:t>los recuerdos bellos de este amor intenso 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020512"/>
                </a:glow>
              </a:effectLst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800" b="1" i="1" dirty="0">
                <a:solidFill>
                  <a:schemeClr val="bg1"/>
                </a:solidFill>
                <a:effectLst>
                  <a:glow rad="63500">
                    <a:srgbClr val="020512"/>
                  </a:glow>
                </a:effectLst>
                <a:latin typeface="Vivaldi" pitchFamily="66" charset="0"/>
                <a:cs typeface="Times New Roman" pitchFamily="18" charset="0"/>
              </a:rPr>
              <a:t>que nos hemos prodigado....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020512"/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D:\Nueva carpeta\PPS DE CREACION PROPIA - EXCLUSIVOS\- Como me gustaria envejecer a tu lado\Imágenes\12 - como_cuida_a_sus_hijos_cuando_estan_lejos_0+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113"/>
            <a:ext cx="9163050" cy="6881813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Como me gustaria envejecer a tu lado\Imágenes\12 - como_cuida_a_sus_hijos_cuando_estan_lejos_0+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113"/>
            <a:ext cx="9144000" cy="686911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260648"/>
            <a:ext cx="45365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Mientras alegra el oído </a:t>
            </a:r>
            <a:endParaRPr lang="es-ES" sz="2800" b="1" i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800" b="1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el </a:t>
            </a:r>
            <a:r>
              <a:rPr lang="es-ES" sz="2800" b="1" i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eco de las </a:t>
            </a:r>
            <a:r>
              <a:rPr lang="es-ES" sz="2800" b="1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risas de </a:t>
            </a:r>
            <a:r>
              <a:rPr lang="es-ES" sz="2800" b="1" i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hijos ausentes....</a:t>
            </a:r>
            <a:endParaRPr lang="es-ES" sz="28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BB2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Nueva carpeta\PPS DE CREACION PROPIA - EXCLUSIVOS\- Como me gustaria envejecer a tu lado\Imágenes\upload_shutterstock-86956309-1-copy_13572915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683" cy="6858000"/>
          </a:xfrm>
          <a:prstGeom prst="rect">
            <a:avLst/>
          </a:prstGeom>
          <a:noFill/>
        </p:spPr>
      </p:pic>
      <p:sp>
        <p:nvSpPr>
          <p:cNvPr id="7" name="6 Anillo"/>
          <p:cNvSpPr/>
          <p:nvPr/>
        </p:nvSpPr>
        <p:spPr>
          <a:xfrm>
            <a:off x="1428728" y="4000504"/>
            <a:ext cx="2071670" cy="2000240"/>
          </a:xfrm>
          <a:prstGeom prst="donut">
            <a:avLst>
              <a:gd name="adj" fmla="val 8479"/>
            </a:avLst>
          </a:prstGeom>
          <a:blipFill>
            <a:blip r:embed="rId3" cstate="print"/>
            <a:stretch>
              <a:fillRect/>
            </a:stretch>
          </a:blipFill>
          <a:ln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572000" y="3429000"/>
            <a:ext cx="2000232" cy="2000264"/>
          </a:xfrm>
          <a:prstGeom prst="donut">
            <a:avLst>
              <a:gd name="adj" fmla="val 8598"/>
            </a:avLst>
          </a:prstGeom>
          <a:blipFill>
            <a:blip r:embed="rId3" cstate="print"/>
            <a:stretch>
              <a:fillRect/>
            </a:stretch>
          </a:blipFill>
          <a:ln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715008" y="4000504"/>
            <a:ext cx="2071670" cy="2000264"/>
          </a:xfrm>
          <a:prstGeom prst="donut">
            <a:avLst>
              <a:gd name="adj" fmla="val 7832"/>
            </a:avLst>
          </a:prstGeom>
          <a:blipFill>
            <a:blip r:embed="rId3" cstate="print"/>
            <a:stretch>
              <a:fillRect/>
            </a:stretch>
          </a:blipFill>
          <a:ln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1428736"/>
            <a:ext cx="2071670" cy="2000240"/>
          </a:xfrm>
          <a:prstGeom prst="donut">
            <a:avLst>
              <a:gd name="adj" fmla="val 7708"/>
            </a:avLst>
          </a:prstGeom>
          <a:blipFill>
            <a:blip r:embed="rId3" cstate="print"/>
            <a:stretch>
              <a:fillRect/>
            </a:stretch>
          </a:blipFill>
          <a:ln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572000" y="1428736"/>
            <a:ext cx="2000264" cy="2000240"/>
          </a:xfrm>
          <a:prstGeom prst="donut">
            <a:avLst>
              <a:gd name="adj" fmla="val 7172"/>
            </a:avLst>
          </a:prstGeom>
          <a:blipFill>
            <a:blip r:embed="rId3" cstate="print"/>
            <a:stretch>
              <a:fillRect/>
            </a:stretch>
          </a:blipFill>
          <a:ln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428728" y="928670"/>
            <a:ext cx="2071670" cy="2000240"/>
          </a:xfrm>
          <a:prstGeom prst="donut">
            <a:avLst>
              <a:gd name="adj" fmla="val 7011"/>
            </a:avLst>
          </a:prstGeom>
          <a:blipFill>
            <a:blip r:embed="rId3" cstate="print"/>
            <a:stretch>
              <a:fillRect/>
            </a:stretch>
          </a:blipFill>
          <a:ln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500298" y="3429000"/>
            <a:ext cx="2071670" cy="2000240"/>
          </a:xfrm>
          <a:prstGeom prst="donut">
            <a:avLst>
              <a:gd name="adj" fmla="val 7870"/>
            </a:avLst>
          </a:prstGeom>
          <a:blipFill>
            <a:blip r:embed="rId3" cstate="print"/>
            <a:stretch>
              <a:fillRect/>
            </a:stretch>
          </a:blipFill>
          <a:ln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786578" y="214290"/>
            <a:ext cx="2071670" cy="2000240"/>
          </a:xfrm>
          <a:prstGeom prst="donut">
            <a:avLst>
              <a:gd name="adj" fmla="val 6637"/>
            </a:avLst>
          </a:prstGeom>
          <a:blipFill>
            <a:blip r:embed="rId3" cstate="print"/>
            <a:stretch>
              <a:fillRect/>
            </a:stretch>
          </a:blipFill>
          <a:ln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143240" y="2000240"/>
            <a:ext cx="2857520" cy="2857520"/>
          </a:xfrm>
          <a:prstGeom prst="donut">
            <a:avLst>
              <a:gd name="adj" fmla="val 6637"/>
            </a:avLst>
          </a:prstGeom>
          <a:blipFill>
            <a:blip r:embed="rId3" cstate="print"/>
            <a:stretch>
              <a:fillRect/>
            </a:stretch>
          </a:blipFill>
          <a:ln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57158" y="4572008"/>
            <a:ext cx="2071670" cy="2000240"/>
          </a:xfrm>
          <a:prstGeom prst="donut">
            <a:avLst>
              <a:gd name="adj" fmla="val 8479"/>
            </a:avLst>
          </a:prstGeom>
          <a:blipFill>
            <a:blip r:embed="rId3" cstate="print"/>
            <a:stretch>
              <a:fillRect/>
            </a:stretch>
          </a:blipFill>
          <a:ln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715140" y="4643446"/>
            <a:ext cx="2071670" cy="2000264"/>
          </a:xfrm>
          <a:prstGeom prst="donut">
            <a:avLst>
              <a:gd name="adj" fmla="val 7832"/>
            </a:avLst>
          </a:prstGeom>
          <a:blipFill>
            <a:blip r:embed="rId3" cstate="print"/>
            <a:stretch>
              <a:fillRect/>
            </a:stretch>
          </a:blipFill>
          <a:ln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28596" y="285728"/>
            <a:ext cx="2071670" cy="2000240"/>
          </a:xfrm>
          <a:prstGeom prst="donut">
            <a:avLst>
              <a:gd name="adj" fmla="val 7011"/>
            </a:avLst>
          </a:prstGeom>
          <a:blipFill>
            <a:blip r:embed="rId3" cstate="print"/>
            <a:stretch>
              <a:fillRect/>
            </a:stretch>
          </a:blipFill>
          <a:ln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715008" y="928670"/>
            <a:ext cx="2071670" cy="2000240"/>
          </a:xfrm>
          <a:prstGeom prst="donut">
            <a:avLst>
              <a:gd name="adj" fmla="val 6637"/>
            </a:avLst>
          </a:prstGeom>
          <a:blipFill>
            <a:blip r:embed="rId3" cstate="print"/>
            <a:stretch>
              <a:fillRect/>
            </a:stretch>
          </a:blipFill>
          <a:ln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8" grpId="2" animBg="1"/>
      <p:bldP spid="19" grpId="0" animBg="1"/>
      <p:bldP spid="19" grpId="1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06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Como me gustaria envejecer a tu lado\Imágenes\C__Data_Users_DefApps_AppData_INTERNETEXPLORER_Temp_Saved Images_silent_lovers_by_angelvila-d2yst7c+hamanjourn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836712"/>
            <a:ext cx="23762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D7ADD5"/>
                </a:solid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Como me gustaría envejecer a tu lado,</a:t>
            </a:r>
            <a:endParaRPr lang="es-ES" sz="2800" dirty="0">
              <a:solidFill>
                <a:srgbClr val="D7ADD5"/>
              </a:solidFill>
              <a:effectLst>
                <a:glow rad="63500">
                  <a:srgbClr val="000000"/>
                </a:glow>
              </a:effectLst>
              <a:latin typeface="Vivaldi" pitchFamily="66" charset="0"/>
            </a:endParaRPr>
          </a:p>
        </p:txBody>
      </p:sp>
      <p:pic>
        <p:nvPicPr>
          <p:cNvPr id="2052" name="Picture 4" descr="D:\Nueva carpeta\PPS DE CREACION PROPIA - EXCLUSIVOS\- Como me gustaria envejecer a tu lado\Imágenes\20121104114901+dreamdragonbynevilleds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1124744"/>
            <a:ext cx="3240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Vivaldi" pitchFamily="66" charset="0"/>
              </a:rPr>
              <a:t>S</a:t>
            </a:r>
            <a:r>
              <a:rPr lang="es-ES" sz="2800" b="1" i="1" dirty="0" smtClean="0">
                <a:solidFill>
                  <a:schemeClr val="bg1"/>
                </a:solidFill>
                <a:latin typeface="Vivaldi" pitchFamily="66" charset="0"/>
              </a:rPr>
              <a:t>ostenernos </a:t>
            </a:r>
            <a:r>
              <a:rPr lang="es-ES" sz="2800" b="1" i="1" dirty="0">
                <a:solidFill>
                  <a:schemeClr val="bg1"/>
                </a:solidFill>
                <a:latin typeface="Vivaldi" pitchFamily="66" charset="0"/>
              </a:rPr>
              <a:t>los dos juntos en el andar cansado....</a:t>
            </a:r>
            <a:endParaRPr lang="es-ES" sz="2800" dirty="0">
              <a:solidFill>
                <a:schemeClr val="bg1"/>
              </a:solid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Como me gustaria envejecer a tu lado\Imágenes\dreamstimemedium_27201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3"/>
            <a:ext cx="9153524" cy="688181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20072" y="5445224"/>
            <a:ext cx="29878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Mirándonos tiernamente </a:t>
            </a:r>
            <a:r>
              <a:rPr lang="es-ES" sz="2800" b="1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</a:t>
            </a:r>
          </a:p>
          <a:p>
            <a:r>
              <a:rPr lang="es-ES" sz="2800" b="1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a </a:t>
            </a:r>
            <a:r>
              <a:rPr lang="es-ES" sz="2800" b="1" i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ojos ya cansados,</a:t>
            </a:r>
            <a:endParaRPr lang="es-ES" sz="28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075" name="Picture 3" descr="D:\Nueva carpeta\PPS DE CREACION PROPIA - EXCLUSIVOS\- Como me gustaria envejecer a tu lado\Imágenes\14 - 8_12_08DiamondsLaceFA-fractal-diamante+ancianos mueren mismo d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5517232"/>
            <a:ext cx="43924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Vivaldi" pitchFamily="66" charset="0"/>
              </a:rPr>
              <a:t>A</a:t>
            </a:r>
            <a:r>
              <a:rPr lang="es-ES" sz="28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Vivaldi" pitchFamily="66" charset="0"/>
              </a:rPr>
              <a:t>pretándonos </a:t>
            </a:r>
            <a:r>
              <a:rPr lang="es-ES" sz="28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Vivaldi" pitchFamily="66" charset="0"/>
              </a:rPr>
              <a:t>suavemente las manos,</a:t>
            </a:r>
            <a:endParaRPr lang="es-ES" sz="2800" b="1" dirty="0">
              <a:solidFill>
                <a:schemeClr val="accent6">
                  <a:lumMod val="20000"/>
                  <a:lumOff val="80000"/>
                </a:schemeClr>
              </a:solidFill>
              <a:latin typeface="Vivaldi" pitchFamily="66" charset="0"/>
            </a:endParaRPr>
          </a:p>
          <a:p>
            <a:r>
              <a:rPr lang="es-ES" sz="28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Vivaldi" pitchFamily="66" charset="0"/>
              </a:rPr>
              <a:t>sin fuerza para el trabajo....</a:t>
            </a:r>
            <a:endParaRPr lang="es-ES" sz="2800" b="1" dirty="0">
              <a:solidFill>
                <a:schemeClr val="accent6">
                  <a:lumMod val="20000"/>
                  <a:lumOff val="80000"/>
                </a:schemeClr>
              </a:solid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4E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Como me gustaria envejecer a tu lado\Imágenes\648027b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Marco"/>
          <p:cNvSpPr/>
          <p:nvPr/>
        </p:nvSpPr>
        <p:spPr>
          <a:xfrm>
            <a:off x="0" y="0"/>
            <a:ext cx="8964613" cy="6858000"/>
          </a:xfrm>
          <a:prstGeom prst="frame">
            <a:avLst>
              <a:gd name="adj1" fmla="val 10278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611188" y="620713"/>
            <a:ext cx="7777162" cy="5616575"/>
          </a:xfrm>
          <a:prstGeom prst="frame">
            <a:avLst>
              <a:gd name="adj1" fmla="val 10892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87624" y="1196752"/>
            <a:ext cx="6624638" cy="4464050"/>
          </a:xfrm>
          <a:prstGeom prst="frame">
            <a:avLst>
              <a:gd name="adj1" fmla="val 13903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63713" y="1773238"/>
            <a:ext cx="5472112" cy="3311525"/>
          </a:xfrm>
          <a:prstGeom prst="frame">
            <a:avLst>
              <a:gd name="adj1" fmla="val 21501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059113" y="2997200"/>
            <a:ext cx="2952750" cy="792163"/>
          </a:xfrm>
          <a:prstGeom prst="frame">
            <a:avLst>
              <a:gd name="adj1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411413" y="2349500"/>
            <a:ext cx="4248150" cy="2087563"/>
          </a:xfrm>
          <a:prstGeom prst="frame">
            <a:avLst>
              <a:gd name="adj1" fmla="val 3573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9F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Como me gustaria envejecer a tu lado\Imágenes\winflower_wide-c4daeaaae599d32c92e6621d75a15016cd09be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052" name="Picture 4" descr="D:\Nueva carpeta\PPS DE CREACION PROPIA - EXCLUSIVOS\- Como me gustaria envejecer a tu lado\Imágenes\winflower_wide-c4daeaaae599d32c92e6621d75a15016cd09be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Como me gustaria envejecer a tu lado\Imágenes\winflower_wide-c4daeaaae599d32c92e6621d75a15016cd09be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56176" y="5589240"/>
            <a:ext cx="2448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Como me gustaría envejecer a tu lado,</a:t>
            </a:r>
            <a:endParaRPr lang="es-ES" sz="2800" dirty="0">
              <a:ln w="3175"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700"/>
            <a:ext cx="911225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3528" y="4725144"/>
            <a:ext cx="36728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</a:t>
            </a:r>
            <a:r>
              <a:rPr lang="es-ES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isfrutando</a:t>
            </a:r>
            <a:r>
              <a:rPr lang="es-ES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los plácidos ocasos,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Como me gustaria envejecer a tu lado\Imágenes\alzheim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Como me gustaria envejecer a tu lado\Imágenes\alzheim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260648"/>
            <a:ext cx="42119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800" b="1" i="1" dirty="0">
                <a:latin typeface="Vivaldi" pitchFamily="66" charset="0"/>
              </a:rPr>
              <a:t>M</a:t>
            </a:r>
            <a:r>
              <a:rPr lang="es-ES" sz="2800" b="1" i="1" dirty="0" smtClean="0">
                <a:latin typeface="Vivaldi" pitchFamily="66" charset="0"/>
              </a:rPr>
              <a:t>ientras </a:t>
            </a:r>
            <a:r>
              <a:rPr lang="es-ES" sz="2800" b="1" i="1" dirty="0">
                <a:latin typeface="Vivaldi" pitchFamily="66" charset="0"/>
              </a:rPr>
              <a:t>contemplamos fotografías</a:t>
            </a:r>
            <a:endParaRPr lang="es-ES" sz="2800" dirty="0">
              <a:latin typeface="Vivaldi" pitchFamily="66" charset="0"/>
            </a:endParaRPr>
          </a:p>
          <a:p>
            <a:pPr algn="r"/>
            <a:r>
              <a:rPr lang="es-ES" sz="2800" b="1" i="1" dirty="0">
                <a:latin typeface="Vivaldi" pitchFamily="66" charset="0"/>
              </a:rPr>
              <a:t>de los años mozos, recuerdos</a:t>
            </a:r>
            <a:endParaRPr lang="es-ES" sz="2800" dirty="0">
              <a:latin typeface="Vivaldi" pitchFamily="66" charset="0"/>
            </a:endParaRPr>
          </a:p>
          <a:p>
            <a:pPr algn="r"/>
            <a:r>
              <a:rPr lang="es-ES" sz="2800" b="1" i="1" dirty="0">
                <a:latin typeface="Vivaldi" pitchFamily="66" charset="0"/>
              </a:rPr>
              <a:t>de triunfos y alegrías....</a:t>
            </a:r>
            <a:endParaRPr lang="es-ES" sz="2800" dirty="0"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1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:\Nueva carpeta\PPS DE CREACION PROPIA - EXCLUSIVOS\- Como me gustaria envejecer a tu lado\Imágenes\valentine-love-2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2267744" cy="1700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267744" y="0"/>
            <a:ext cx="2304256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2267744" cy="1700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804248" y="0"/>
            <a:ext cx="2339752" cy="17008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700808"/>
            <a:ext cx="2267744" cy="1700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267744" y="1700808"/>
            <a:ext cx="2304256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72000" y="1700808"/>
            <a:ext cx="2267744" cy="1700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804248" y="1700808"/>
            <a:ext cx="2339752" cy="17008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429000"/>
            <a:ext cx="2267744" cy="1700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67744" y="3429000"/>
            <a:ext cx="2304256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72000" y="3429000"/>
            <a:ext cx="2267744" cy="1700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04248" y="3429000"/>
            <a:ext cx="2339752" cy="17008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5157192"/>
            <a:ext cx="2267744" cy="1700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267744" y="5157192"/>
            <a:ext cx="2304256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572000" y="5157192"/>
            <a:ext cx="2267744" cy="1700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804248" y="5157192"/>
            <a:ext cx="2339752" cy="17008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000"/>
                            </p:stCondLst>
                            <p:childTnLst>
                              <p:par>
                                <p:cTn id="13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2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Como me gustaria envejecer a tu lado\Imágenes\imagenes-de-parejas-enamoradas-para-descargar-gratis-abrazandose-96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44208" y="2132856"/>
            <a:ext cx="2376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chemeClr val="bg2">
                    <a:lumMod val="90000"/>
                  </a:schemeClr>
                </a:solidFill>
                <a:effectLst>
                  <a:glow rad="63500">
                    <a:srgbClr val="772703"/>
                  </a:glow>
                </a:effectLst>
                <a:latin typeface="Vivaldi" pitchFamily="66" charset="0"/>
              </a:rPr>
              <a:t>Como me gustaría envejecer a tu lado,</a:t>
            </a:r>
            <a:endParaRPr lang="es-ES" sz="2800" dirty="0">
              <a:solidFill>
                <a:schemeClr val="bg2">
                  <a:lumMod val="90000"/>
                </a:schemeClr>
              </a:solidFill>
              <a:effectLst>
                <a:glow rad="63500">
                  <a:srgbClr val="772703"/>
                </a:glow>
              </a:effectLst>
              <a:latin typeface="Vivaldi" pitchFamily="66" charset="0"/>
            </a:endParaRPr>
          </a:p>
        </p:txBody>
      </p:sp>
      <p:pic>
        <p:nvPicPr>
          <p:cNvPr id="3076" name="Picture 4" descr="D:\Nueva carpeta\PPS DE CREACION PROPIA - EXCLUSIVOS\- Como me gustaria envejecer a tu lado\Imágenes\paseando-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8" y="0"/>
            <a:ext cx="9174163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39136" y="5157192"/>
            <a:ext cx="3204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effectLst>
                  <a:glow rad="63500">
                    <a:srgbClr val="709C18"/>
                  </a:glow>
                </a:effectLst>
                <a:latin typeface="Vivaldi" pitchFamily="66" charset="0"/>
              </a:rPr>
              <a:t>S</a:t>
            </a:r>
            <a:r>
              <a:rPr lang="es-ES" sz="2800" b="1" i="1" dirty="0" smtClean="0">
                <a:effectLst>
                  <a:glow rad="63500">
                    <a:srgbClr val="709C18"/>
                  </a:glow>
                </a:effectLst>
                <a:latin typeface="Vivaldi" pitchFamily="66" charset="0"/>
              </a:rPr>
              <a:t>eguir </a:t>
            </a:r>
            <a:r>
              <a:rPr lang="es-ES" sz="2800" b="1" i="1" dirty="0">
                <a:effectLst>
                  <a:glow rad="63500">
                    <a:srgbClr val="709C18"/>
                  </a:glow>
                </a:effectLst>
                <a:latin typeface="Vivaldi" pitchFamily="66" charset="0"/>
              </a:rPr>
              <a:t>juntos caminando</a:t>
            </a:r>
            <a:endParaRPr lang="es-ES" sz="2800" dirty="0">
              <a:effectLst>
                <a:glow rad="63500">
                  <a:srgbClr val="709C18"/>
                </a:glow>
              </a:effectLst>
              <a:latin typeface="Vivaldi" pitchFamily="66" charset="0"/>
            </a:endParaRPr>
          </a:p>
          <a:p>
            <a:r>
              <a:rPr lang="es-ES" sz="2800" b="1" i="1" dirty="0">
                <a:effectLst>
                  <a:glow rad="63500">
                    <a:srgbClr val="709C18"/>
                  </a:glow>
                </a:effectLst>
                <a:latin typeface="Vivaldi" pitchFamily="66" charset="0"/>
              </a:rPr>
              <a:t>por la vereda del destino,</a:t>
            </a:r>
            <a:endParaRPr lang="es-ES" sz="2800" dirty="0">
              <a:effectLst>
                <a:glow rad="63500">
                  <a:srgbClr val="709C18"/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BA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Nueva carpeta\PPS DE CREACION PROPIA - EXCLUSIVOS\- Como me gustaria envejecer a tu lado\Imágenes\24 - chuyentinh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D:\Nueva carpeta\PPS DE CREACION PROPIA - EXCLUSIVOS\- Como me gustaria envejecer a tu lado\Imágenes\24 - chuyentinh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D:\Nueva carpeta\PPS DE CREACION PROPIA - EXCLUSIVOS\- Como me gustaria envejecer a tu lado\Imágenes\24 - chuyentinh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860032" y="404664"/>
            <a:ext cx="35269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Para poder seguir amándonos</a:t>
            </a: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4101" name="Picture 5" descr="D:\Nueva carpeta\PPS DE CREACION PROPIA - EXCLUSIVOS\- Como me gustaria envejecer a tu lado\Imágenes\retratos-parejas-amantes-50-anos-lauren-fleishman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2" y="0"/>
            <a:ext cx="9148238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29346" y="5157192"/>
            <a:ext cx="40324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pesar de que los cuerpos luzcan</a:t>
            </a:r>
          </a:p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encorvados y marchitos,</a:t>
            </a:r>
          </a:p>
        </p:txBody>
      </p:sp>
      <p:pic>
        <p:nvPicPr>
          <p:cNvPr id="4102" name="Picture 6" descr="D:\Nueva carpeta\PPS DE CREACION PROPIA - EXCLUSIVOS\- Como me gustaria envejecer a tu lado\Imágenes\Encontrar-pareja-despues-50-añ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45770" y="908720"/>
            <a:ext cx="2160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solidFill>
                  <a:srgbClr val="FF0000"/>
                </a:solidFill>
                <a:effectLst>
                  <a:glow rad="63500">
                    <a:srgbClr val="490907"/>
                  </a:glow>
                </a:effectLst>
                <a:latin typeface="Vivaldi" pitchFamily="66" charset="0"/>
              </a:rPr>
              <a:t>C</a:t>
            </a:r>
            <a:r>
              <a:rPr lang="es-ES" sz="2800" b="1" i="1" dirty="0" smtClean="0">
                <a:solidFill>
                  <a:srgbClr val="FF0000"/>
                </a:solidFill>
                <a:effectLst>
                  <a:glow rad="63500">
                    <a:srgbClr val="490907"/>
                  </a:glow>
                </a:effectLst>
                <a:latin typeface="Vivaldi" pitchFamily="66" charset="0"/>
              </a:rPr>
              <a:t>omo </a:t>
            </a:r>
            <a:r>
              <a:rPr lang="es-ES" sz="2800" b="1" i="1" dirty="0">
                <a:solidFill>
                  <a:srgbClr val="FF0000"/>
                </a:solidFill>
                <a:effectLst>
                  <a:glow rad="63500">
                    <a:srgbClr val="490907"/>
                  </a:glow>
                </a:effectLst>
                <a:latin typeface="Vivaldi" pitchFamily="66" charset="0"/>
              </a:rPr>
              <a:t>hasta hoy lo hemos hecho...</a:t>
            </a:r>
            <a:endParaRPr lang="es-ES" sz="2800" dirty="0">
              <a:solidFill>
                <a:srgbClr val="FF0000"/>
              </a:solidFill>
              <a:effectLst>
                <a:glow rad="63500">
                  <a:srgbClr val="490907"/>
                </a:glow>
              </a:effectLst>
              <a:latin typeface="Vivaldi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Como me gustaria envejecer a tu lado\Imágenes\bigstock-Elderly-couple-rest-at-tropica-945364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0350" cy="6870700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251520" y="476672"/>
            <a:ext cx="26003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Septiembre 2016</a:t>
            </a:r>
            <a:endParaRPr lang="es-ES_tradnl" sz="32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51520" y="1340768"/>
            <a:ext cx="554831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Música: My </a:t>
            </a:r>
            <a:r>
              <a:rPr lang="es-ES" sz="3200" b="1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Heart</a:t>
            </a:r>
            <a:r>
              <a:rPr lang="es-ES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b="1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Will</a:t>
            </a:r>
            <a:r>
              <a:rPr lang="es-ES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b="1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Go</a:t>
            </a:r>
            <a:r>
              <a:rPr lang="es-ES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b="1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On</a:t>
            </a:r>
            <a:endParaRPr lang="es-ES" sz="32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	     </a:t>
            </a:r>
            <a:r>
              <a:rPr lang="es-ES" sz="3200" b="1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Céline</a:t>
            </a:r>
            <a:r>
              <a:rPr lang="es-ES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b="1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Dion</a:t>
            </a:r>
            <a:r>
              <a:rPr lang="es-ES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	</a:t>
            </a:r>
            <a:endParaRPr lang="es-ES_tradnl" sz="32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17" name="16 Grupo"/>
          <p:cNvGrpSpPr/>
          <p:nvPr/>
        </p:nvGrpSpPr>
        <p:grpSpPr>
          <a:xfrm>
            <a:off x="7524327" y="5013176"/>
            <a:ext cx="1218665" cy="1609328"/>
            <a:chOff x="7524327" y="5013176"/>
            <a:chExt cx="1218665" cy="1609328"/>
          </a:xfrm>
        </p:grpSpPr>
        <p:pic>
          <p:nvPicPr>
            <p:cNvPr id="18" name="Picture 20" descr="Rendered Image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24328" y="6165304"/>
              <a:ext cx="1190625" cy="457200"/>
            </a:xfrm>
            <a:prstGeom prst="rect">
              <a:avLst/>
            </a:prstGeom>
            <a:noFill/>
          </p:spPr>
        </p:pic>
        <p:pic>
          <p:nvPicPr>
            <p:cNvPr id="19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12 Rectángulo"/>
          <p:cNvSpPr/>
          <p:nvPr/>
        </p:nvSpPr>
        <p:spPr>
          <a:xfrm flipH="1" flipV="1">
            <a:off x="0" y="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 flipV="1">
            <a:off x="4572000" y="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 flipH="1">
            <a:off x="0" y="342900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4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3" grpId="0" animBg="1"/>
      <p:bldP spid="13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2104</TotalTime>
  <Words>240</Words>
  <Application>Microsoft Office PowerPoint</Application>
  <PresentationFormat>Presentación en pantalla (4:3)</PresentationFormat>
  <Paragraphs>41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174</cp:revision>
  <dcterms:created xsi:type="dcterms:W3CDTF">2016-04-04T21:11:25Z</dcterms:created>
  <dcterms:modified xsi:type="dcterms:W3CDTF">2016-09-22T22:09:58Z</dcterms:modified>
</cp:coreProperties>
</file>